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8" r:id="rId25"/>
  </p:sldIdLst>
  <p:sldSz cx="12192000" cy="6858000"/>
  <p:notesSz cx="6858000" cy="9144000"/>
  <p:custDataLst>
    <p:tags r:id="rId2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tags" Target="tags/tag1.xml" /><Relationship Id="rId27" Type="http://schemas.openxmlformats.org/officeDocument/2006/relationships/presProps" Target="presProps.xml" /><Relationship Id="rId28" Type="http://schemas.openxmlformats.org/officeDocument/2006/relationships/viewProps" Target="viewProps.xml" /><Relationship Id="rId29" Type="http://schemas.openxmlformats.org/officeDocument/2006/relationships/theme" Target="theme/theme1.xml" /><Relationship Id="rId3" Type="http://schemas.openxmlformats.org/officeDocument/2006/relationships/slideMaster" Target="slideMasters/slideMaster3.xml" /><Relationship Id="rId30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00EBD4FB-B9AA-4D9E-B151-217BD68F471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7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6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7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8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9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0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1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2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3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4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5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6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7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8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9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1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2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BF863AD-A861-40E3-8A8F-F1A9FF0F08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DAA355-4EAD-442D-B3F6-0EFEE8C30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BE701F-CE17-44F4-B90E-9DA85E1F2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3CE9F76-A0BB-404C-AEC2-4F7460AD2D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51647C4-3401-47AE-A804-8ADCC1AAAC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6140EC6-3FA6-4C9B-9CFF-3D80DC973F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63BE859-555D-45F3-829F-65B7B9589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B023EB2-2770-406D-BC68-2018016BFB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02ED6-5C19-4075-8D80-442F104BEE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3F4EE7-F8F6-4C90-AA83-073F28A9D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B5E504-E28D-42A3-B8DC-15BEAEE6B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85AF5D13-EA10-46FB-8B81-1E43671BFD97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C21E4644-0BB4-4ACC-BBC7-A9C66F7D34F3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08013001011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节约用电共同呵护清洁环境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节约用电共同呵护清洁环境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家庭节约用电方法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社区节约用电行动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企业节约用电实践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节约用电与环境保护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总结与展望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节约用电共同呵护清洁环境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节约用电的重要性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节约用电是维护清洁环境的重要举措之一。通过节约用电，我们可以减少能源消耗，降低环境污染，并减少对自然资源的消耗。这些都对保护我们的地球环境起着至关重要的作用。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节约用电的方法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定时关灯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关灯节能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购买能效等级高的电器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使用节能家电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设置合适的温度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合理使用空调和暖气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拔掉插座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减少待机电器的使用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节约用电的好处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节省电费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降低家庭支出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减少污染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保护环境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减少能源危机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增加能源供应的稳定性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创造舒适环境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提高生活质量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节约用电的挑战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改变需要时间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生活习惯难以改变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信息共享不足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信息不对称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教育普及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缺乏节约用电的意识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结语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节约用电不仅仅是个人行为，更是一种社会责任。希望每个人都能意识到节约用电的重要性，共同呵护清洁环境，为我们的子孙后代留下更美好的未来。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4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5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家庭节约用电方法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6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7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定时关灯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8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在不需要灯光时及时关闭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9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及时关闭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0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帮助节约用电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1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安装智能感应灯控制系统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2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节能效果明显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建议使用</a:t>
            </a: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LED</a:t>
            </a: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节能灯泡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6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7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合理使用空调和暖气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在使用空调和暖气时，要保持室内温度适宜，避免过高或过低的温度，同时要确保室内通风良好，这样既能保持舒适度，又能节约用电。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0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1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使用带时间控制功能的电器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2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节约电能消耗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4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避免使用不必要的待机电器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5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节约用电成本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6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7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9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减少待机电器耗电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0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1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拔掉插座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2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避免待机耗电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节约电器使用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创造电能节约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减少不必要的电器使用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节能环保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购买能效等级高的家电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延长电器寿命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定期清理电器，保持良好状态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合理使用空调和暖气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保持舒适度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室内温度适宜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节约用电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避免过分高温或低温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提高空气质量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确保室内通风良好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1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减少待机电器耗电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2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待机电器是日常生活中常见的用电陋习，拔掉插座或使用带时间控制功能的电器，可以有效减少待机耗电。同时，避免使用不必要的待机电器，可以进一步节约电费成本。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3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减少待机电器耗电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4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杜绝待机用电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拔掉插座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智能节电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使用带时间控制功能的电器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精简用电设备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9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避免使用不必要的待机电器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3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社区节约用电行动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4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教育宣传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6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组织社区活动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举办节约用电主题活动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宣传材料分发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发放节约用电宣传单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多渠道传播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社区广播、电视宣传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4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社区能源监测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5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了解能源使用情况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6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监测数据分析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8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提出改进建议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节电计划制定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1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找出问题根源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2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节约用电瓶颈分析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4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5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奖励家庭和单位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6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推动整个社区改变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树立典范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8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激励更多人参与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9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推广可持续发展理念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共筑节约用电文化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1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2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社区节约用电奖励机制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4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5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设立节约用电奖励基金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用于奖励优秀行为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激励更多人参与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https://d.book118.com/908013001011006050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135</Paragraphs>
  <Slides>21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baseType="lpstr" size="29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节约用电共同呵护清洁环境</vt:lpstr>
      <vt:lpstr>目录</vt:lpstr>
      <vt:lpstr>第1章 节约用电共同呵护清洁环境</vt:lpstr>
      <vt:lpstr> </vt:lpstr>
      <vt:lpstr>节约用电的方法</vt:lpstr>
      <vt:lpstr>节约用电的好处</vt:lpstr>
      <vt:lpstr>节约用电的挑战</vt:lpstr>
      <vt:lpstr>结语</vt:lpstr>
      <vt:lpstr>第2章 家庭节约用电方法</vt:lpstr>
      <vt:lpstr>定时关灯</vt:lpstr>
      <vt:lpstr> </vt:lpstr>
      <vt:lpstr>减少待机电器耗电</vt:lpstr>
      <vt:lpstr>节约电器使用</vt:lpstr>
      <vt:lpstr>合理使用空调和暖气</vt:lpstr>
      <vt:lpstr>减少待机电器耗电</vt:lpstr>
      <vt:lpstr>减少待机电器耗电</vt:lpstr>
      <vt:lpstr>第3章 社区节约用电行动</vt:lpstr>
      <vt:lpstr>教育宣传</vt:lpstr>
      <vt:lpstr>社区能源监测</vt:lpstr>
      <vt:lpstr>社区节约用电奖励机制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2024-09-29T14:51:35.774</cp:lastPrinted>
  <dcterms:created xsi:type="dcterms:W3CDTF">2024-09-29T06:51:35Z</dcterms:created>
  <dcterms:modified xsi:type="dcterms:W3CDTF">2024-09-29T06:51:37Z</dcterms:modified>
</cp:coreProperties>
</file>