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4EA14-B119-4E67-AF3B-788C2FEEE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B2FD6-223D-4B0D-BD99-72E7BFBB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77E71-7587-4B07-A145-51DC4B4E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D2B8E-E7D6-4E86-8701-CE934DA9A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18272-AE65-49E0-A14F-A39966141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1A68A-1F4B-4618-93E8-8CB47159A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F586B-0DB1-4234-8886-CA70207EF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64472-E662-4DAE-98CB-E0AD4165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77A25-214D-4C8C-8A02-54A4D7390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3416F-DB00-4575-B208-6ADB6075C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E8F76-D4B0-4D3F-B5C1-0503F4361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5062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预防传染病的常用药物与消毒剂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药物与消毒剂的选择和使用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预防传染病的综合措施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应对全球传染病威胁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随着全球化进程加速，传染病传播速度和范围不断扩大，预防和控制传染病成为重要任务。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提高公众健康水平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通过预防传染病，可以降低疾病发病率和死亡率，提高公众健康水平。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促进社会稳定和经济发展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预防和控制传染病有助于维护社会稳定和经济发展，减少因疾病导致的社会和经济负担。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传染病传播方式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根据病原体不同，传染病可分为病毒性传染病、细菌性传染病、真菌性传染病等。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传染病主要通过飞沫传播、接触传播、血液传播、母婴传播等方式进行传播。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用于治疗疱疹病毒感染，如带状疱疹、水痘等。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阿昔洛韦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用于治疗流感病毒感染，可减轻症状并缩短病程。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奥司他韦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547" r="1054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广谱抗病毒药物，对多种病毒如呼吸道合胞病毒、流感病毒等有抑制作用。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利巴韦林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如阿莫西林、氨苄西林等，用于治疗敏感菌引起的感染，如肺炎、中耳炎等。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青霉素类抗生素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如头孢氨苄、头孢唑林等，用于治疗革兰氏阳性菌和革兰氏阴性菌引起的感染。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头孢菌素类抗生素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如环丙沙星、左氧氟沙星等，用于治疗泌尿生殖道感染、胃肠道感染等。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喹诺酮类抗生素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抗细菌药物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伊曲康唑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用于治疗皮肤癣菌、酵母菌等真菌引起的感染，如手足癣、体癣等。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氟康唑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用于治疗念珠菌属、隐球菌属等真菌引起的感染，如念珠菌性阴道炎、隐球菌性脑膜炎等。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两性霉素B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广谱抗真菌药物，对多种真菌有抑制作用，常用于治疗深部真菌感染。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抗真菌药物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主要成分为次氯酸钙，可用于环境、物品表面的消毒。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漂白粉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主要成分为次氯酸钠，可用于环境、物品表面的消毒，需稀释后使用。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84消毒液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白色粉末状或颗粒状固体，易溶于水，可用于环境、物品表面的消毒。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二氯异氰尿酸钠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含氯消毒剂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547" r="65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无色透明液体，易挥发，有强烈的刺激性气味，可用于环境、物品表面的消毒。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过氧乙酸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无色透明液体，可用于环境、物品表面的消毒，也可用于医疗器械的消毒。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过氧化氢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过氧化物类消毒剂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无色透明气体或液体，有强烈的刺激性气味，可用于环境、物品表面的消毒，也可用于医疗器械的消毒。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无色透明液体，有刺激性气味，可用于环境、物品表面的消毒，也可用于医疗器械的消毒。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醛类消毒剂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戊二醛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https://d.book118.com/908015062063006036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2024-09-15T19:08:56.594</cp:lastPrinted>
  <dcterms:created xsi:type="dcterms:W3CDTF">2024-09-15T11:08:56Z</dcterms:created>
  <dcterms:modified xsi:type="dcterms:W3CDTF">2024-09-15T11:08:58Z</dcterms:modified>
</cp:coreProperties>
</file>