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 id="2147483690" r:id="rId3"/>
    <p:sldMasterId id="2147483706" r:id="rId4"/>
    <p:sldMasterId id="2147483734" r:id="rId5"/>
  </p:sldMasterIdLst>
  <p:notesMasterIdLst>
    <p:notesMasterId r:id="rId6"/>
  </p:notesMasterIdLst>
  <p:sldIdLst>
    <p:sldId id="259" r:id="rId7"/>
    <p:sldId id="262" r:id="rId8"/>
    <p:sldId id="265" r:id="rId9"/>
    <p:sldId id="268" r:id="rId10"/>
    <p:sldId id="271" r:id="rId11"/>
    <p:sldId id="274" r:id="rId12"/>
    <p:sldId id="277" r:id="rId13"/>
    <p:sldId id="280" r:id="rId14"/>
    <p:sldId id="283" r:id="rId15"/>
    <p:sldId id="286" r:id="rId16"/>
    <p:sldId id="289" r:id="rId17"/>
    <p:sldId id="292" r:id="rId18"/>
    <p:sldId id="295" r:id="rId19"/>
    <p:sldId id="298" r:id="rId20"/>
    <p:sldId id="301" r:id="rId21"/>
    <p:sldId id="304" r:id="rId22"/>
    <p:sldId id="307" r:id="rId23"/>
    <p:sldId id="310" r:id="rId24"/>
    <p:sldId id="313" r:id="rId25"/>
    <p:sldId id="316" r:id="rId26"/>
    <p:sldId id="319" r:id="rId27"/>
    <p:sldId id="322" r:id="rId28"/>
    <p:sldId id="325" r:id="rId29"/>
    <p:sldId id="328" r:id="rId30"/>
    <p:sldId id="331" r:id="rId31"/>
    <p:sldId id="334" r:id="rId32"/>
    <p:sldId id="337" r:id="rId33"/>
    <p:sldId id="340" r:id="rId34"/>
    <p:sldId id="343" r:id="rId35"/>
    <p:sldId id="346" r:id="rId36"/>
    <p:sldId id="349" r:id="rId37"/>
    <p:sldId id="352" r:id="rId38"/>
    <p:sldId id="355" r:id="rId39"/>
    <p:sldId id="358" r:id="rId40"/>
    <p:sldId id="361" r:id="rId41"/>
    <p:sldId id="363" r:id="rId42"/>
  </p:sldIdLst>
  <p:sldSz cx="9144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 Type="http://schemas.openxmlformats.org/officeDocument/2006/relationships/slideMaster" Target="slideMasters/slideMaster2.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 Type="http://schemas.openxmlformats.org/officeDocument/2006/relationships/slideMaster" Target="slideMasters/slideMaster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slide" Target="slides/slide30.xml" /><Relationship Id="rId37" Type="http://schemas.openxmlformats.org/officeDocument/2006/relationships/slide" Target="slides/slide31.xml" /><Relationship Id="rId38" Type="http://schemas.openxmlformats.org/officeDocument/2006/relationships/slide" Target="slides/slide32.xml" /><Relationship Id="rId39" Type="http://schemas.openxmlformats.org/officeDocument/2006/relationships/slide" Target="slides/slide33.xml" /><Relationship Id="rId4" Type="http://schemas.openxmlformats.org/officeDocument/2006/relationships/slideMaster" Target="slideMasters/slideMaster4.xml" /><Relationship Id="rId40" Type="http://schemas.openxmlformats.org/officeDocument/2006/relationships/slide" Target="slides/slide34.xml" /><Relationship Id="rId41" Type="http://schemas.openxmlformats.org/officeDocument/2006/relationships/slide" Target="slides/slide35.xml" /><Relationship Id="rId42" Type="http://schemas.openxmlformats.org/officeDocument/2006/relationships/slide" Target="slides/slide36.xml" /><Relationship Id="rId43" Type="http://schemas.openxmlformats.org/officeDocument/2006/relationships/tags" Target="tags/tag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heme" Target="theme/theme1.xml" /><Relationship Id="rId47" Type="http://schemas.openxmlformats.org/officeDocument/2006/relationships/tableStyles" Target="tableStyles.xml" /><Relationship Id="rId5" Type="http://schemas.openxmlformats.org/officeDocument/2006/relationships/slideMaster" Target="slideMasters/slideMaster5.xml" /><Relationship Id="rId6" Type="http://schemas.openxmlformats.org/officeDocument/2006/relationships/notesMaster" Target="notesMasters/notesMaster1.xml" /><Relationship Id="rId7" Type="http://schemas.openxmlformats.org/officeDocument/2006/relationships/slide" Target="slides/slide1.xml" /><Relationship Id="rId8" Type="http://schemas.openxmlformats.org/officeDocument/2006/relationships/slide" Target="slides/slide2.xml" /><Relationship Id="rId9" Type="http://schemas.openxmlformats.org/officeDocument/2006/relationships/slide" Target="slides/slide3.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4.wmf"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1" name=""/>
        <p:cNvGrpSpPr/>
        <p:nvPr/>
      </p:nvGrpSpPr>
      <p:grpSpPr>
        <a:xfrm>
          <a:off x="0" y="0"/>
          <a:ext cx="0" cy="0"/>
        </a:xfrm>
      </p:grpSpPr>
      <p:sp>
        <p:nvSpPr>
          <p:cNvPr id="179202" name="页眉占位符 179201"/>
          <p:cNvSpPr>
            <a:spLocks noGrp="1"/>
          </p:cNvSpPr>
          <p:nvPr>
            <p:ph type="hdr" sz="quarter"/>
          </p:nvPr>
        </p:nvSpPr>
        <p:spPr>
          <a:xfrm>
            <a:off x="0" y="0"/>
            <a:ext cx="2971800" cy="457200"/>
          </a:xfrm>
          <a:prstGeom prst="rect">
            <a:avLst/>
          </a:prstGeom>
          <a:noFill/>
          <a:ln w="9525">
            <a:noFill/>
          </a:ln>
        </p:spPr>
        <p:txBody>
          <a:bodyPr/>
          <a:lstStyle/>
          <a:p>
            <a:pPr lvl="0" eaLnBrk="0" hangingPunct="0">
              <a:lnSpc>
                <a:spcPct val="80000"/>
              </a:lnSpc>
            </a:pPr>
            <a:endParaRPr lang="zh-CN" altLang="en-US" sz="1200" b="1">
              <a:solidFill>
                <a:srgbClr val="000000"/>
              </a:solidFill>
              <a:latin typeface="Arial Narrow" panose="020b0606020202030204" pitchFamily="34" charset="0"/>
            </a:endParaRPr>
          </a:p>
        </p:txBody>
      </p:sp>
      <p:sp>
        <p:nvSpPr>
          <p:cNvPr id="179203" name="日期占位符 179202"/>
          <p:cNvSpPr>
            <a:spLocks noGrp="1"/>
          </p:cNvSpPr>
          <p:nvPr>
            <p:ph type="dt" idx="1"/>
          </p:nvPr>
        </p:nvSpPr>
        <p:spPr>
          <a:xfrm>
            <a:off x="3886200" y="0"/>
            <a:ext cx="2971800" cy="457200"/>
          </a:xfrm>
          <a:prstGeom prst="rect">
            <a:avLst/>
          </a:prstGeom>
          <a:noFill/>
          <a:ln w="9525">
            <a:noFill/>
          </a:ln>
        </p:spPr>
        <p:txBody>
          <a:bodyPr/>
          <a:lstStyle/>
          <a:p>
            <a:pPr lvl="0" algn="r" eaLnBrk="0" hangingPunct="0">
              <a:lnSpc>
                <a:spcPct val="80000"/>
              </a:lnSpc>
            </a:pPr>
            <a:endParaRPr lang="zh-CN" altLang="en-US" sz="1200" b="1">
              <a:solidFill>
                <a:srgbClr val="000000"/>
              </a:solidFill>
              <a:latin typeface="Arial Narrow" panose="020b0606020202030204" pitchFamily="34" charset="0"/>
            </a:endParaRPr>
          </a:p>
        </p:txBody>
      </p:sp>
      <p:sp>
        <p:nvSpPr>
          <p:cNvPr id="179204" name="幻灯片图像占位符 179203"/>
          <p:cNvSpPr>
            <a:spLocks noGrp="1" noRot="1" noChangeAspect="1" noTextEdit="1"/>
          </p:cNvSpPr>
          <p:nvPr>
            <p:ph type="sldImg" idx="2"/>
          </p:nvPr>
        </p:nvSpPr>
        <p:spPr>
          <a:xfrm>
            <a:off x="1143000" y="685800"/>
            <a:ext cx="4572000" cy="3429000"/>
          </a:xfrm>
          <a:prstGeom prst="rect">
            <a:avLst/>
          </a:prstGeom>
          <a:ln w="9525" cap="flat" cmpd="sng">
            <a:solidFill>
              <a:srgbClr val="000000"/>
            </a:solidFill>
            <a:prstDash val="solid"/>
            <a:miter/>
            <a:headEnd type="none" w="med" len="med"/>
            <a:tailEnd type="none" w="med" len="med"/>
          </a:ln>
        </p:spPr>
      </p:sp>
      <p:sp>
        <p:nvSpPr>
          <p:cNvPr id="179205" name="文本占位符 179204"/>
          <p:cNvSpPr>
            <a:spLocks noGrp="1"/>
          </p:cNvSpPr>
          <p:nvPr>
            <p:ph type="body" sz="quarter" idx="3"/>
          </p:nvPr>
        </p:nvSpPr>
        <p:spPr>
          <a:xfrm>
            <a:off x="914400" y="4343400"/>
            <a:ext cx="5029200" cy="4114800"/>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79206" name="页脚占位符 179205"/>
          <p:cNvSpPr>
            <a:spLocks noGrp="1"/>
          </p:cNvSpPr>
          <p:nvPr>
            <p:ph type="ftr" sz="quarter" idx="4"/>
          </p:nvPr>
        </p:nvSpPr>
        <p:spPr>
          <a:xfrm>
            <a:off x="0" y="8686800"/>
            <a:ext cx="2971800" cy="457200"/>
          </a:xfrm>
          <a:prstGeom prst="rect">
            <a:avLst/>
          </a:prstGeom>
          <a:noFill/>
          <a:ln w="9525">
            <a:noFill/>
          </a:ln>
        </p:spPr>
        <p:txBody>
          <a:bodyPr anchor="b"/>
          <a:lstStyle/>
          <a:p>
            <a:pPr lvl="0" eaLnBrk="0" hangingPunct="0">
              <a:lnSpc>
                <a:spcPct val="80000"/>
              </a:lnSpc>
            </a:pPr>
            <a:endParaRPr lang="zh-CN" altLang="en-US" sz="1200" b="1">
              <a:solidFill>
                <a:srgbClr val="000000"/>
              </a:solidFill>
              <a:latin typeface="Arial Narrow" panose="020b0606020202030204" pitchFamily="34" charset="0"/>
            </a:endParaRPr>
          </a:p>
        </p:txBody>
      </p:sp>
      <p:sp>
        <p:nvSpPr>
          <p:cNvPr id="179207" name="灯片编号占位符 179206"/>
          <p:cNvSpPr>
            <a:spLocks noGrp="1"/>
          </p:cNvSpPr>
          <p:nvPr>
            <p:ph type="sldNum" sz="quarter" idx="5"/>
          </p:nvPr>
        </p:nvSpPr>
        <p:spPr>
          <a:xfrm>
            <a:off x="3886200" y="8686800"/>
            <a:ext cx="2971800" cy="457200"/>
          </a:xfrm>
          <a:prstGeom prst="rect">
            <a:avLst/>
          </a:prstGeom>
          <a:noFill/>
          <a:ln w="9525">
            <a:noFill/>
          </a:ln>
        </p:spPr>
        <p:txBody>
          <a:bodyPr anchor="b"/>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a:t>
            </a:fld>
            <a:endParaRPr lang="zh-CN" altLang="en-US" sz="1200" b="1">
              <a:solidFill>
                <a:srgbClr val="000000"/>
              </a:solidFill>
              <a:latin typeface="Arial Narrow" panose="020b0606020202030204" pitchFamily="34" charset="0"/>
            </a:endParaRPr>
          </a:p>
        </p:txBody>
      </p:sp>
    </p:spTree>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itchFamily="34"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itchFamily="34"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itchFamily="34"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itchFamily="34"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itchFamily="34"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itchFamily="34"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itchFamily="34"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itchFamily="34" charset="0"/>
        <a:ea typeface="宋体" panose="02010600030101010101" pitchFamily="2" charset="-122"/>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2</a:t>
            </a:fld>
            <a:endParaRPr lang="zh-CN" altLang="en-US" sz="1200" b="1">
              <a:solidFill>
                <a:srgbClr val="000000"/>
              </a:solidFill>
              <a:latin typeface="Arial Narrow" panose="020b0606020202030204" pitchFamily="34" charset="0"/>
            </a:endParaRPr>
          </a:p>
        </p:txBody>
      </p:sp>
      <p:sp>
        <p:nvSpPr>
          <p:cNvPr id="293890" name="幻灯片图像占位符 293889"/>
          <p:cNvSpPr>
            <a:spLocks noGrp="1" noRot="1" noChangeAspect="1" noTextEdit="1"/>
          </p:cNvSpPr>
          <p:nvPr>
            <p:ph type="sldImg"/>
          </p:nvPr>
        </p:nvSpPr>
        <p:spPr/>
      </p:sp>
      <p:sp>
        <p:nvSpPr>
          <p:cNvPr id="293891" name="文本占位符 293890"/>
          <p:cNvSpPr>
            <a:spLocks noGrp="1"/>
          </p:cNvSpPr>
          <p:nvPr>
            <p:ph type="body" idx="1"/>
          </p:nvPr>
        </p:nvSpPr>
        <p:spPr/>
        <p:txBody>
          <a:bodyPr/>
          <a:lstStyle/>
          <a:p>
            <a:pPr lvl="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3</a:t>
            </a:fld>
            <a:endParaRPr lang="zh-CN" altLang="en-US" sz="1200" b="1">
              <a:solidFill>
                <a:srgbClr val="000000"/>
              </a:solidFill>
              <a:latin typeface="Arial Narrow" panose="020b0606020202030204" pitchFamily="34" charset="0"/>
            </a:endParaRPr>
          </a:p>
        </p:txBody>
      </p:sp>
      <p:sp>
        <p:nvSpPr>
          <p:cNvPr id="214018" name="幻灯片图像占位符 214017"/>
          <p:cNvSpPr>
            <a:spLocks noGrp="1" noRot="1" noChangeAspect="1" noTextEdit="1"/>
          </p:cNvSpPr>
          <p:nvPr>
            <p:ph type="sldImg"/>
          </p:nvPr>
        </p:nvSpPr>
        <p:spPr/>
      </p:sp>
      <p:sp>
        <p:nvSpPr>
          <p:cNvPr id="214019" name="文本占位符 214018"/>
          <p:cNvSpPr>
            <a:spLocks noGrp="1"/>
          </p:cNvSpPr>
          <p:nvPr>
            <p:ph type="body" idx="1"/>
          </p:nvPr>
        </p:nvSpPr>
        <p:spPr/>
        <p:txBody>
          <a:bodyPr/>
          <a:lstStyle/>
          <a:p>
            <a:pPr lvl="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5</a:t>
            </a:fld>
            <a:endParaRPr lang="zh-CN" altLang="en-US" sz="1200" b="1">
              <a:solidFill>
                <a:srgbClr val="000000"/>
              </a:solidFill>
              <a:latin typeface="Arial Narrow" panose="020b0606020202030204" pitchFamily="34" charset="0"/>
            </a:endParaRPr>
          </a:p>
        </p:txBody>
      </p:sp>
      <p:sp>
        <p:nvSpPr>
          <p:cNvPr id="299010" name="幻灯片图像占位符 299009"/>
          <p:cNvSpPr>
            <a:spLocks noGrp="1" noRot="1" noChangeAspect="1" noTextEdit="1"/>
          </p:cNvSpPr>
          <p:nvPr>
            <p:ph type="sldImg"/>
          </p:nvPr>
        </p:nvSpPr>
        <p:spPr/>
      </p:sp>
      <p:sp>
        <p:nvSpPr>
          <p:cNvPr id="299011" name="文本占位符 299010"/>
          <p:cNvSpPr>
            <a:spLocks noGrp="1"/>
          </p:cNvSpPr>
          <p:nvPr>
            <p:ph type="body" idx="1"/>
          </p:nvPr>
        </p:nvSpPr>
        <p:spPr/>
        <p:txBody>
          <a:bodyPr/>
          <a:lstStyle/>
          <a:p>
            <a:pPr lvl="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6</a:t>
            </a:fld>
            <a:endParaRPr lang="zh-CN" altLang="en-US" sz="1200" b="1">
              <a:solidFill>
                <a:srgbClr val="000000"/>
              </a:solidFill>
              <a:latin typeface="Arial Narrow" panose="020b0606020202030204" pitchFamily="34" charset="0"/>
            </a:endParaRPr>
          </a:p>
        </p:txBody>
      </p:sp>
      <p:sp>
        <p:nvSpPr>
          <p:cNvPr id="221186" name="幻灯片图像占位符 221185"/>
          <p:cNvSpPr>
            <a:spLocks noGrp="1" noRot="1" noChangeAspect="1" noTextEdit="1"/>
          </p:cNvSpPr>
          <p:nvPr>
            <p:ph type="sldImg"/>
          </p:nvPr>
        </p:nvSpPr>
        <p:spPr/>
      </p:sp>
      <p:sp>
        <p:nvSpPr>
          <p:cNvPr id="221187" name="文本占位符 221186"/>
          <p:cNvSpPr>
            <a:spLocks noGrp="1"/>
          </p:cNvSpPr>
          <p:nvPr>
            <p:ph type="body" idx="1"/>
          </p:nvPr>
        </p:nvSpPr>
        <p:spPr/>
        <p:txBody>
          <a:bodyPr/>
          <a:lstStyle/>
          <a:p>
            <a:pPr lvl="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8</a:t>
            </a:fld>
            <a:endParaRPr lang="zh-CN" altLang="en-US" sz="1200" b="1">
              <a:solidFill>
                <a:srgbClr val="000000"/>
              </a:solidFill>
              <a:latin typeface="Arial Narrow" panose="020b0606020202030204" pitchFamily="34" charset="0"/>
            </a:endParaRPr>
          </a:p>
        </p:txBody>
      </p:sp>
      <p:sp>
        <p:nvSpPr>
          <p:cNvPr id="216066" name="幻灯片图像占位符 216065"/>
          <p:cNvSpPr>
            <a:spLocks noGrp="1" noRot="1" noChangeAspect="1" noTextEdit="1"/>
          </p:cNvSpPr>
          <p:nvPr>
            <p:ph type="sldImg"/>
          </p:nvPr>
        </p:nvSpPr>
        <p:spPr/>
      </p:sp>
      <p:sp>
        <p:nvSpPr>
          <p:cNvPr id="216067" name="文本占位符 216066"/>
          <p:cNvSpPr>
            <a:spLocks noGrp="1"/>
          </p:cNvSpPr>
          <p:nvPr>
            <p:ph type="body" idx="1"/>
          </p:nvPr>
        </p:nvSpPr>
        <p:spPr/>
        <p:txBody>
          <a:bodyPr/>
          <a:lstStyle/>
          <a:p>
            <a:pPr lvl="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9</a:t>
            </a:fld>
            <a:endParaRPr lang="zh-CN" altLang="en-US" sz="1200" b="1">
              <a:solidFill>
                <a:srgbClr val="000000"/>
              </a:solidFill>
              <a:latin typeface="Arial Narrow" panose="020b0606020202030204" pitchFamily="34" charset="0"/>
            </a:endParaRPr>
          </a:p>
        </p:txBody>
      </p:sp>
      <p:sp>
        <p:nvSpPr>
          <p:cNvPr id="314370" name="幻灯片图像占位符 314369"/>
          <p:cNvSpPr>
            <a:spLocks noGrp="1" noRot="1" noChangeAspect="1" noTextEdit="1"/>
          </p:cNvSpPr>
          <p:nvPr>
            <p:ph type="sldImg"/>
          </p:nvPr>
        </p:nvSpPr>
        <p:spPr/>
      </p:sp>
      <p:sp>
        <p:nvSpPr>
          <p:cNvPr id="314371" name="文本占位符 314370"/>
          <p:cNvSpPr>
            <a:spLocks noGrp="1"/>
          </p:cNvSpPr>
          <p:nvPr>
            <p:ph type="body" idx="1"/>
          </p:nvPr>
        </p:nvSpPr>
        <p:spPr/>
        <p:txBody>
          <a:bodyPr/>
          <a:lstStyle/>
          <a:p>
            <a:pPr lvl="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10</a:t>
            </a:fld>
            <a:endParaRPr lang="zh-CN" altLang="en-US" sz="1200" b="1">
              <a:solidFill>
                <a:srgbClr val="000000"/>
              </a:solidFill>
              <a:latin typeface="Arial Narrow" panose="020b0606020202030204" pitchFamily="34" charset="0"/>
            </a:endParaRPr>
          </a:p>
        </p:txBody>
      </p:sp>
      <p:sp>
        <p:nvSpPr>
          <p:cNvPr id="340994" name="幻灯片图像占位符 340993"/>
          <p:cNvSpPr>
            <a:spLocks noGrp="1" noRot="1" noChangeAspect="1" noTextEdit="1"/>
          </p:cNvSpPr>
          <p:nvPr>
            <p:ph type="sldImg"/>
          </p:nvPr>
        </p:nvSpPr>
        <p:spPr/>
      </p:sp>
      <p:sp>
        <p:nvSpPr>
          <p:cNvPr id="340995" name="文本占位符 340994"/>
          <p:cNvSpPr>
            <a:spLocks noGrp="1"/>
          </p:cNvSpPr>
          <p:nvPr>
            <p:ph type="body" idx="1"/>
          </p:nvPr>
        </p:nvSpPr>
        <p:spPr/>
        <p:txBody>
          <a:bodyPr/>
          <a:lstStyle/>
          <a:p>
            <a:pPr lvl="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11</a:t>
            </a:fld>
            <a:endParaRPr lang="zh-CN" altLang="en-US" sz="1200" b="1">
              <a:solidFill>
                <a:srgbClr val="000000"/>
              </a:solidFill>
              <a:latin typeface="Arial Narrow" panose="020b0606020202030204" pitchFamily="34" charset="0"/>
            </a:endParaRPr>
          </a:p>
        </p:txBody>
      </p:sp>
      <p:sp>
        <p:nvSpPr>
          <p:cNvPr id="316418" name="幻灯片图像占位符 316417"/>
          <p:cNvSpPr>
            <a:spLocks noGrp="1" noRot="1" noChangeAspect="1" noTextEdit="1"/>
          </p:cNvSpPr>
          <p:nvPr>
            <p:ph type="sldImg"/>
          </p:nvPr>
        </p:nvSpPr>
        <p:spPr/>
      </p:sp>
      <p:sp>
        <p:nvSpPr>
          <p:cNvPr id="316419" name="文本占位符 316418"/>
          <p:cNvSpPr>
            <a:spLocks noGrp="1"/>
          </p:cNvSpPr>
          <p:nvPr>
            <p:ph type="body" idx="1"/>
          </p:nvPr>
        </p:nvSpPr>
        <p:spPr/>
        <p:txBody>
          <a:bodyPr/>
          <a:lstStyle/>
          <a:p>
            <a:pPr lvl="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12</a:t>
            </a:fld>
            <a:endParaRPr lang="zh-CN" altLang="en-US" sz="1200" b="1">
              <a:solidFill>
                <a:srgbClr val="000000"/>
              </a:solidFill>
              <a:latin typeface="Arial Narrow" panose="020b0606020202030204" pitchFamily="34" charset="0"/>
            </a:endParaRPr>
          </a:p>
        </p:txBody>
      </p:sp>
      <p:sp>
        <p:nvSpPr>
          <p:cNvPr id="318466" name="幻灯片图像占位符 318465"/>
          <p:cNvSpPr>
            <a:spLocks noGrp="1" noRot="1" noChangeAspect="1" noTextEdit="1"/>
          </p:cNvSpPr>
          <p:nvPr>
            <p:ph type="sldImg"/>
          </p:nvPr>
        </p:nvSpPr>
        <p:spPr/>
      </p:sp>
      <p:sp>
        <p:nvSpPr>
          <p:cNvPr id="318467" name="文本占位符 318466"/>
          <p:cNvSpPr>
            <a:spLocks noGrp="1"/>
          </p:cNvSpPr>
          <p:nvPr>
            <p:ph type="body" idx="1"/>
          </p:nvPr>
        </p:nvSpPr>
        <p:spPr/>
        <p:txBody>
          <a:bodyPr/>
          <a:lstStyle/>
          <a:p>
            <a:pPr lvl="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13</a:t>
            </a:fld>
            <a:endParaRPr lang="zh-CN" altLang="en-US" sz="1200" b="1">
              <a:solidFill>
                <a:srgbClr val="000000"/>
              </a:solidFill>
              <a:latin typeface="Arial Narrow" panose="020b0606020202030204" pitchFamily="34" charset="0"/>
            </a:endParaRPr>
          </a:p>
        </p:txBody>
      </p:sp>
      <p:sp>
        <p:nvSpPr>
          <p:cNvPr id="320514" name="幻灯片图像占位符 320513"/>
          <p:cNvSpPr>
            <a:spLocks noGrp="1" noRot="1" noChangeAspect="1" noTextEdit="1"/>
          </p:cNvSpPr>
          <p:nvPr>
            <p:ph type="sldImg"/>
          </p:nvPr>
        </p:nvSpPr>
        <p:spPr/>
      </p:sp>
      <p:sp>
        <p:nvSpPr>
          <p:cNvPr id="320515" name="文本占位符 320514"/>
          <p:cNvSpPr>
            <a:spLocks noGrp="1"/>
          </p:cNvSpPr>
          <p:nvPr>
            <p:ph type="body" idx="1"/>
          </p:nvPr>
        </p:nvSpPr>
        <p:spPr/>
        <p:txBody>
          <a:bodyPr/>
          <a:lstStyle/>
          <a:p>
            <a:pPr lvl="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14</a:t>
            </a:fld>
            <a:endParaRPr lang="zh-CN" altLang="en-US" sz="1200" b="1">
              <a:solidFill>
                <a:srgbClr val="000000"/>
              </a:solidFill>
              <a:latin typeface="Arial Narrow" panose="020b0606020202030204" pitchFamily="34" charset="0"/>
            </a:endParaRPr>
          </a:p>
        </p:txBody>
      </p:sp>
      <p:sp>
        <p:nvSpPr>
          <p:cNvPr id="219138" name="幻灯片图像占位符 219137"/>
          <p:cNvSpPr>
            <a:spLocks noGrp="1" noRot="1" noChangeAspect="1" noTextEdit="1"/>
          </p:cNvSpPr>
          <p:nvPr>
            <p:ph type="sldImg"/>
          </p:nvPr>
        </p:nvSpPr>
        <p:spPr/>
      </p:sp>
      <p:sp>
        <p:nvSpPr>
          <p:cNvPr id="219139" name="文本占位符 219138"/>
          <p:cNvSpPr>
            <a:spLocks noGrp="1"/>
          </p:cNvSpPr>
          <p:nvPr>
            <p:ph type="body" idx="1"/>
          </p:nvPr>
        </p:nvSpPr>
        <p:spPr/>
        <p:txBody>
          <a:bodyPr/>
          <a:lstStyle/>
          <a:p>
            <a:pPr lvl="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15</a:t>
            </a:fld>
            <a:endParaRPr lang="zh-CN" altLang="en-US" sz="1200" b="1">
              <a:solidFill>
                <a:srgbClr val="000000"/>
              </a:solidFill>
              <a:latin typeface="Arial Narrow" panose="020b0606020202030204" pitchFamily="34" charset="0"/>
            </a:endParaRPr>
          </a:p>
        </p:txBody>
      </p:sp>
      <p:sp>
        <p:nvSpPr>
          <p:cNvPr id="222210" name="幻灯片图像占位符 222209"/>
          <p:cNvSpPr>
            <a:spLocks noGrp="1" noRot="1" noChangeAspect="1" noTextEdit="1"/>
          </p:cNvSpPr>
          <p:nvPr>
            <p:ph type="sldImg"/>
          </p:nvPr>
        </p:nvSpPr>
        <p:spPr/>
      </p:sp>
      <p:sp>
        <p:nvSpPr>
          <p:cNvPr id="222211" name="文本占位符 222210"/>
          <p:cNvSpPr>
            <a:spLocks noGrp="1"/>
          </p:cNvSpPr>
          <p:nvPr>
            <p:ph type="body" idx="1"/>
          </p:nvPr>
        </p:nvSpPr>
        <p:spPr/>
        <p:txBody>
          <a:bodyPr/>
          <a:lstStyle/>
          <a:p>
            <a:pPr lvl="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17</a:t>
            </a:fld>
            <a:endParaRPr lang="zh-CN" altLang="en-US" sz="1200" b="1">
              <a:solidFill>
                <a:srgbClr val="000000"/>
              </a:solidFill>
              <a:latin typeface="Arial Narrow" panose="020b0606020202030204" pitchFamily="34" charset="0"/>
            </a:endParaRPr>
          </a:p>
        </p:txBody>
      </p:sp>
      <p:sp>
        <p:nvSpPr>
          <p:cNvPr id="228354" name="幻灯片图像占位符 228353"/>
          <p:cNvSpPr>
            <a:spLocks noGrp="1" noRot="1" noChangeAspect="1" noTextEdit="1"/>
          </p:cNvSpPr>
          <p:nvPr>
            <p:ph type="sldImg"/>
          </p:nvPr>
        </p:nvSpPr>
        <p:spPr/>
      </p:sp>
      <p:sp>
        <p:nvSpPr>
          <p:cNvPr id="228355" name="文本占位符 228354"/>
          <p:cNvSpPr>
            <a:spLocks noGrp="1"/>
          </p:cNvSpPr>
          <p:nvPr>
            <p:ph type="body" idx="1"/>
          </p:nvPr>
        </p:nvSpPr>
        <p:spPr/>
        <p:txBody>
          <a:bodyPr/>
          <a:lstStyle/>
          <a:p>
            <a:pPr lvl="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18</a:t>
            </a:fld>
            <a:endParaRPr lang="zh-CN" altLang="en-US" sz="1200" b="1">
              <a:solidFill>
                <a:srgbClr val="000000"/>
              </a:solidFill>
              <a:latin typeface="Arial Narrow" panose="020b0606020202030204" pitchFamily="34" charset="0"/>
            </a:endParaRPr>
          </a:p>
        </p:txBody>
      </p:sp>
      <p:sp>
        <p:nvSpPr>
          <p:cNvPr id="229378" name="幻灯片图像占位符 229377"/>
          <p:cNvSpPr>
            <a:spLocks noGrp="1" noRot="1" noChangeAspect="1" noTextEdit="1"/>
          </p:cNvSpPr>
          <p:nvPr>
            <p:ph type="sldImg"/>
          </p:nvPr>
        </p:nvSpPr>
        <p:spPr/>
      </p:sp>
      <p:sp>
        <p:nvSpPr>
          <p:cNvPr id="229379" name="文本占位符 229378"/>
          <p:cNvSpPr>
            <a:spLocks noGrp="1"/>
          </p:cNvSpPr>
          <p:nvPr>
            <p:ph type="body" idx="1"/>
          </p:nvPr>
        </p:nvSpPr>
        <p:spPr/>
        <p:txBody>
          <a:bodyPr/>
          <a:lstStyle/>
          <a:p>
            <a:pPr lvl="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19</a:t>
            </a:fld>
            <a:endParaRPr lang="zh-CN" altLang="en-US" sz="1200" b="1">
              <a:solidFill>
                <a:srgbClr val="000000"/>
              </a:solidFill>
              <a:latin typeface="Arial Narrow" panose="020b0606020202030204" pitchFamily="34" charset="0"/>
            </a:endParaRPr>
          </a:p>
        </p:txBody>
      </p:sp>
      <p:sp>
        <p:nvSpPr>
          <p:cNvPr id="230402" name="幻灯片图像占位符 230401"/>
          <p:cNvSpPr>
            <a:spLocks noGrp="1" noRot="1" noChangeAspect="1" noTextEdit="1"/>
          </p:cNvSpPr>
          <p:nvPr>
            <p:ph type="sldImg"/>
          </p:nvPr>
        </p:nvSpPr>
        <p:spPr/>
      </p:sp>
      <p:sp>
        <p:nvSpPr>
          <p:cNvPr id="230403" name="文本占位符 230402"/>
          <p:cNvSpPr>
            <a:spLocks noGrp="1"/>
          </p:cNvSpPr>
          <p:nvPr>
            <p:ph type="body" idx="1"/>
          </p:nvPr>
        </p:nvSpPr>
        <p:spPr/>
        <p:txBody>
          <a:bodyPr/>
          <a:lstStyle/>
          <a:p>
            <a:pPr lvl="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20</a:t>
            </a:fld>
            <a:endParaRPr lang="zh-CN" altLang="en-US" sz="1200" b="1">
              <a:solidFill>
                <a:srgbClr val="000000"/>
              </a:solidFill>
              <a:latin typeface="Arial Narrow" panose="020b0606020202030204" pitchFamily="34" charset="0"/>
            </a:endParaRPr>
          </a:p>
        </p:txBody>
      </p:sp>
      <p:sp>
        <p:nvSpPr>
          <p:cNvPr id="231426" name="幻灯片图像占位符 231425"/>
          <p:cNvSpPr>
            <a:spLocks noGrp="1" noRot="1" noChangeAspect="1" noTextEdit="1"/>
          </p:cNvSpPr>
          <p:nvPr>
            <p:ph type="sldImg"/>
          </p:nvPr>
        </p:nvSpPr>
        <p:spPr/>
      </p:sp>
      <p:sp>
        <p:nvSpPr>
          <p:cNvPr id="231427" name="文本占位符 231426"/>
          <p:cNvSpPr>
            <a:spLocks noGrp="1"/>
          </p:cNvSpPr>
          <p:nvPr>
            <p:ph type="body" idx="1"/>
          </p:nvPr>
        </p:nvSpPr>
        <p:spPr/>
        <p:txBody>
          <a:bodyPr/>
          <a:lstStyle/>
          <a:p>
            <a:pPr lvl="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22</a:t>
            </a:fld>
            <a:endParaRPr lang="zh-CN" altLang="en-US" sz="1200" b="1">
              <a:solidFill>
                <a:srgbClr val="000000"/>
              </a:solidFill>
              <a:latin typeface="Arial Narrow" panose="020b0606020202030204" pitchFamily="34" charset="0"/>
            </a:endParaRPr>
          </a:p>
        </p:txBody>
      </p:sp>
      <p:sp>
        <p:nvSpPr>
          <p:cNvPr id="232450" name="幻灯片图像占位符 232449"/>
          <p:cNvSpPr>
            <a:spLocks noGrp="1" noRot="1" noChangeAspect="1" noTextEdit="1"/>
          </p:cNvSpPr>
          <p:nvPr>
            <p:ph type="sldImg"/>
          </p:nvPr>
        </p:nvSpPr>
        <p:spPr/>
      </p:sp>
      <p:sp>
        <p:nvSpPr>
          <p:cNvPr id="232451" name="文本占位符 232450"/>
          <p:cNvSpPr>
            <a:spLocks noGrp="1"/>
          </p:cNvSpPr>
          <p:nvPr>
            <p:ph type="body" idx="1"/>
          </p:nvPr>
        </p:nvSpPr>
        <p:spPr/>
        <p:txBody>
          <a:bodyPr/>
          <a:lstStyle/>
          <a:p>
            <a:pPr lvl="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23</a:t>
            </a:fld>
            <a:endParaRPr lang="zh-CN" altLang="en-US" sz="1200" b="1">
              <a:solidFill>
                <a:srgbClr val="000000"/>
              </a:solidFill>
              <a:latin typeface="Arial Narrow" panose="020b0606020202030204" pitchFamily="34" charset="0"/>
            </a:endParaRPr>
          </a:p>
        </p:txBody>
      </p:sp>
      <p:sp>
        <p:nvSpPr>
          <p:cNvPr id="233474" name="幻灯片图像占位符 233473"/>
          <p:cNvSpPr>
            <a:spLocks noGrp="1" noRot="1" noChangeAspect="1" noTextEdit="1"/>
          </p:cNvSpPr>
          <p:nvPr>
            <p:ph type="sldImg"/>
          </p:nvPr>
        </p:nvSpPr>
        <p:spPr/>
      </p:sp>
      <p:sp>
        <p:nvSpPr>
          <p:cNvPr id="233475" name="文本占位符 233474"/>
          <p:cNvSpPr>
            <a:spLocks noGrp="1"/>
          </p:cNvSpPr>
          <p:nvPr>
            <p:ph type="body" idx="1"/>
          </p:nvPr>
        </p:nvSpPr>
        <p:spPr/>
        <p:txBody>
          <a:bodyPr/>
          <a:lstStyle/>
          <a:p>
            <a:pPr lvl="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灯片编号占位符 1"/>
          <p:cNvSpPr>
            <a:spLocks noGrp="1"/>
          </p:cNvSpPr>
          <p:nvPr>
            <p:ph type="sldNum" sz="quarter" idx="2"/>
          </p:nvPr>
        </p:nvSpPr>
        <p:spPr/>
        <p:txBody>
          <a:bodyPr/>
          <a:lstStyle/>
          <a:p>
            <a:pPr lvl="0" algn="r" eaLnBrk="0" hangingPunct="0">
              <a:lnSpc>
                <a:spcPct val="80000"/>
              </a:lnSpc>
            </a:pPr>
            <a:fld id="{9A0DB2DC-4C9A-4742-B13C-FB6460FD3503}" type="slidenum">
              <a:rPr lang="zh-CN" altLang="en-US" sz="1200" b="1">
                <a:solidFill>
                  <a:srgbClr val="000000"/>
                </a:solidFill>
                <a:latin typeface="Arial Narrow" panose="020b0606020202030204" pitchFamily="34" charset="0"/>
              </a:rPr>
              <a:t>24</a:t>
            </a:fld>
            <a:endParaRPr lang="zh-CN" altLang="en-US" sz="1200" b="1">
              <a:solidFill>
                <a:srgbClr val="000000"/>
              </a:solidFill>
              <a:latin typeface="Arial Narrow" panose="020b0606020202030204" pitchFamily="34" charset="0"/>
            </a:endParaRPr>
          </a:p>
        </p:txBody>
      </p:sp>
      <p:sp>
        <p:nvSpPr>
          <p:cNvPr id="234498" name="幻灯片图像占位符 234497"/>
          <p:cNvSpPr>
            <a:spLocks noGrp="1" noRot="1" noChangeAspect="1" noTextEdit="1"/>
          </p:cNvSpPr>
          <p:nvPr>
            <p:ph type="sldImg"/>
          </p:nvPr>
        </p:nvSpPr>
        <p:spPr/>
      </p:sp>
      <p:sp>
        <p:nvSpPr>
          <p:cNvPr id="234499" name="文本占位符 234498"/>
          <p:cNvSpPr>
            <a:spLocks noGrp="1"/>
          </p:cNvSpPr>
          <p:nvPr>
            <p:ph type="body" idx="1"/>
          </p:nvPr>
        </p:nvSpPr>
        <p:spPr/>
        <p:txBody>
          <a:bodyPr/>
          <a:lstStyle/>
          <a:p>
            <a:pPr lvl="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6385" name="灯片编号占位符 1"/>
          <p:cNvSpPr txBox="1">
            <a:spLocks noGrp="1"/>
          </p:cNvSpPr>
          <p:nvPr>
            <p:ph type="sldNum"/>
          </p:nvPr>
        </p:nvSpPr>
        <p:spPr>
          <a:xfrm>
            <a:off x="3884613" y="8685213"/>
            <a:ext cx="2971800" cy="457200"/>
          </a:xfrm>
          <a:prstGeom prst="rect">
            <a:avLst/>
          </a:prstGeom>
          <a:noFill/>
          <a:ln>
            <a:noFill/>
            <a:miter lim="800000"/>
          </a:ln>
        </p:spPr>
        <p:txBody>
          <a:bodyPr wrap="square" lIns="91440" tIns="45720" rIns="91440" bIns="45720"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066748D2-6A02-45F0-9932-8573D8D76F80}" type="slidenum">
              <a:rPr lang="zh-CN" altLang="en-US" sz="1200"/>
              <a:t>27</a:t>
            </a:fld>
            <a:endParaRPr lang="zh-CN" altLang="en-US" sz="1200"/>
          </a:p>
        </p:txBody>
      </p:sp>
      <p:sp>
        <p:nvSpPr>
          <p:cNvPr id="16386" name="幻灯片图像占位符 135169"/>
          <p:cNvSpPr>
            <a:spLocks noGrp="1" noRot="1" noChangeAspect="1" noTextEdit="1"/>
          </p:cNvSpPr>
          <p:nvPr>
            <p:ph type="sldImg" idx="4294967295"/>
          </p:nvPr>
        </p:nvSpPr>
        <p:spPr>
          <a:xfrm>
            <a:off x="1143000" y="685800"/>
            <a:ext cx="4572000" cy="3429000"/>
          </a:xfrm>
          <a:prstGeom prst="rect">
            <a:avLst/>
          </a:prstGeom>
          <a:noFill/>
          <a:ln>
            <a:miter lim="800000"/>
          </a:ln>
        </p:spPr>
      </p:sp>
      <p:sp>
        <p:nvSpPr>
          <p:cNvPr id="16387" name="文本占位符 135170"/>
          <p:cNvSpPr>
            <a:spLocks noGrp="1"/>
          </p:cNvSpPr>
          <p:nvPr>
            <p:ph type="body" idx="1"/>
          </p:nvPr>
        </p:nvSpPr>
        <p:spPr>
          <a:xfrm>
            <a:off x="685800" y="4343400"/>
            <a:ext cx="5486400" cy="4114800"/>
          </a:xfrm>
          <a:prstGeom prst="rect">
            <a:avLst/>
          </a:prstGeom>
          <a:noFill/>
          <a:ln>
            <a:miter lim="800000"/>
          </a:ln>
        </p:spPr>
        <p:txBody>
          <a:bodyPr wrap="square" lIns="91440" tIns="45720" rIns="91440" bIns="45720" anchor="t" anchorCtr="0"/>
          <a:lstStyle>
            <a:lvl1pPr marL="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5pPr>
          </a:lstStyle>
          <a:p>
            <a:pPr lvl="0" eaLnBrk="1" hangingPunct="1"/>
            <a:r>
              <a:rPr lang="en-US" altLang="zh-CN"/>
              <a:t>1</a:t>
            </a:r>
            <a:r>
              <a:rPr lang="zh-CN" altLang="en-US"/>
              <a:t>）一类线：主要用于传输语音</a:t>
            </a:r>
            <a:r>
              <a:rPr lang="en-US" altLang="zh-CN"/>
              <a:t>.</a:t>
            </a:r>
            <a:r>
              <a:rPr lang="zh-CN" altLang="en-US"/>
              <a:t>不同于数据传输。 </a:t>
            </a:r>
            <a:br>
              <a:rPr lang="zh-CN" altLang="en-US"/>
            </a:br>
            <a:r>
              <a:rPr lang="en-US" altLang="zh-CN"/>
              <a:t>2</a:t>
            </a:r>
            <a:r>
              <a:rPr lang="zh-CN" altLang="en-US"/>
              <a:t>）二类线：用于语音传输和最高传输速率</a:t>
            </a:r>
            <a:r>
              <a:rPr lang="en-US" altLang="zh-CN"/>
              <a:t>4Mbps</a:t>
            </a:r>
            <a:r>
              <a:rPr lang="zh-CN" altLang="en-US"/>
              <a:t>的数据传输，常见于使用</a:t>
            </a:r>
            <a:r>
              <a:rPr lang="en-US" altLang="zh-CN"/>
              <a:t>4MBPS</a:t>
            </a:r>
            <a:r>
              <a:rPr lang="zh-CN" altLang="en-US"/>
              <a:t>规范令牌传递协议的旧的令牌</a:t>
            </a:r>
            <a:br>
              <a:rPr lang="zh-CN" altLang="en-US"/>
            </a:br>
            <a:r>
              <a:rPr lang="en-US" altLang="zh-CN"/>
              <a:t>3</a:t>
            </a:r>
            <a:r>
              <a:rPr lang="zh-CN" altLang="en-US"/>
              <a:t>）三类线：用于语音传输及最高传输速率为</a:t>
            </a:r>
            <a:r>
              <a:rPr lang="en-US" altLang="zh-CN"/>
              <a:t>10Mbps</a:t>
            </a:r>
            <a:r>
              <a:rPr lang="zh-CN" altLang="en-US"/>
              <a:t>的数据传输主要用于</a:t>
            </a:r>
            <a:r>
              <a:rPr lang="en-US" altLang="zh-CN"/>
              <a:t>10BASE--T</a:t>
            </a:r>
            <a:r>
              <a:rPr lang="zh-CN" altLang="en-US"/>
              <a:t>。 </a:t>
            </a:r>
            <a:br>
              <a:rPr lang="zh-CN" altLang="en-US"/>
            </a:br>
            <a:r>
              <a:rPr lang="en-US" altLang="zh-CN"/>
              <a:t>4</a:t>
            </a:r>
            <a:r>
              <a:rPr lang="zh-CN" altLang="en-US"/>
              <a:t>）四类线：用于语音传输和最高传输速率</a:t>
            </a:r>
            <a:r>
              <a:rPr lang="en-US" altLang="zh-CN"/>
              <a:t>16Mbps</a:t>
            </a:r>
            <a:r>
              <a:rPr lang="zh-CN" altLang="en-US"/>
              <a:t>的数据传输主要用于基于令牌的局域网和 </a:t>
            </a:r>
            <a:r>
              <a:rPr lang="en-US" altLang="zh-CN"/>
              <a:t>10BASE-T/100BASE-T</a:t>
            </a:r>
            <a:r>
              <a:rPr lang="zh-CN" altLang="en-US"/>
              <a:t>。 </a:t>
            </a:r>
            <a:br>
              <a:rPr lang="zh-CN" altLang="en-US"/>
            </a:br>
            <a:r>
              <a:rPr lang="en-US" altLang="zh-CN"/>
              <a:t>5</a:t>
            </a:r>
            <a:r>
              <a:rPr lang="zh-CN" altLang="en-US"/>
              <a:t>）五类线：该类电缆增加了绕线密度，外套一种高质量的绝缘材料，传输率为</a:t>
            </a:r>
            <a:r>
              <a:rPr lang="en-US" altLang="zh-CN"/>
              <a:t>100MHz</a:t>
            </a:r>
            <a:r>
              <a:rPr lang="zh-CN" altLang="en-US"/>
              <a:t>，用于语音传输和最高传输速率为</a:t>
            </a:r>
            <a:r>
              <a:rPr lang="en-US" altLang="zh-CN"/>
              <a:t>10Mbps</a:t>
            </a:r>
            <a:r>
              <a:rPr lang="zh-CN" altLang="en-US"/>
              <a:t>的数据传输，主要用于</a:t>
            </a:r>
            <a:r>
              <a:rPr lang="en-US" altLang="zh-CN"/>
              <a:t>100BASE-T</a:t>
            </a:r>
            <a:r>
              <a:rPr lang="zh-CN" altLang="en-US"/>
              <a:t>和</a:t>
            </a:r>
            <a:r>
              <a:rPr lang="en-US" altLang="zh-CN"/>
              <a:t>10BASE-T</a:t>
            </a:r>
            <a:r>
              <a:rPr lang="zh-CN" altLang="en-US"/>
              <a:t>网络。这是最常用的以太网电缆。 </a:t>
            </a:r>
            <a:br>
              <a:rPr lang="zh-CN" altLang="en-US"/>
            </a:br>
            <a:r>
              <a:rPr lang="en-US" altLang="zh-CN"/>
              <a:t>6</a:t>
            </a:r>
            <a:r>
              <a:rPr lang="zh-CN" altLang="en-US"/>
              <a:t>）超五类线：超</a:t>
            </a:r>
            <a:r>
              <a:rPr lang="en-US" altLang="zh-CN"/>
              <a:t>5</a:t>
            </a:r>
            <a:r>
              <a:rPr lang="zh-CN" altLang="en-US"/>
              <a:t>类具有衰减小，串扰少，主要用于千兆位以太网（</a:t>
            </a:r>
            <a:r>
              <a:rPr lang="en-US" altLang="zh-CN"/>
              <a:t>1000Mbps</a:t>
            </a:r>
            <a:r>
              <a:rPr lang="zh-CN" altLang="en-US"/>
              <a:t>）。 </a:t>
            </a:r>
            <a:br>
              <a:rPr lang="zh-CN" altLang="en-US"/>
            </a:br>
            <a:r>
              <a:rPr lang="en-US" altLang="zh-CN"/>
              <a:t>7</a:t>
            </a:r>
            <a:r>
              <a:rPr lang="zh-CN" altLang="en-US"/>
              <a:t>）六类线：提供</a:t>
            </a:r>
            <a:r>
              <a:rPr lang="en-US" altLang="zh-CN"/>
              <a:t>2</a:t>
            </a:r>
            <a:r>
              <a:rPr lang="zh-CN" altLang="en-US"/>
              <a:t>倍于超五类的带宽。六类布线的传输性能远远高于超五类标准，最适用于传输速率高于</a:t>
            </a:r>
            <a:r>
              <a:rPr lang="en-US" altLang="zh-CN"/>
              <a:t>1Gbps</a:t>
            </a:r>
            <a:r>
              <a:rPr lang="zh-CN" altLang="en-US"/>
              <a:t>的应用。六类与超五类的一个重要的不同点在于：改善了在串扰以及回波损耗方面的性能，对于新一代全双工的高速网络应用而言，优良的回波损耗性能是极重要的。六类标准中取消了基本链路模型，布线标准采用星形的拓扑结构，要求的布线距离为：永久链路的长度不能超过</a:t>
            </a:r>
            <a:r>
              <a:rPr lang="en-US" altLang="zh-CN"/>
              <a:t>90m</a:t>
            </a:r>
            <a:r>
              <a:rPr lang="zh-CN" altLang="en-US"/>
              <a:t>，信道长度不能超过</a:t>
            </a:r>
            <a:r>
              <a:rPr lang="en-US" altLang="zh-CN"/>
              <a:t>100m</a:t>
            </a:r>
            <a:r>
              <a:rPr lang="zh-CN" altLang="en-US"/>
              <a:t>。 </a:t>
            </a:r>
            <a:br>
              <a:rPr lang="zh-CN" altLang="en-US"/>
            </a:b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8433" name="灯片编号占位符 1"/>
          <p:cNvSpPr txBox="1">
            <a:spLocks noGrp="1"/>
          </p:cNvSpPr>
          <p:nvPr>
            <p:ph type="sldNum"/>
          </p:nvPr>
        </p:nvSpPr>
        <p:spPr>
          <a:xfrm>
            <a:off x="3884613" y="8685213"/>
            <a:ext cx="2971800" cy="457200"/>
          </a:xfrm>
          <a:prstGeom prst="rect">
            <a:avLst/>
          </a:prstGeom>
          <a:noFill/>
          <a:ln>
            <a:noFill/>
            <a:miter lim="800000"/>
          </a:ln>
        </p:spPr>
        <p:txBody>
          <a:bodyPr wrap="square" lIns="91440" tIns="45720" rIns="91440" bIns="45720"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E77DCC4B-0513-4F04-BD6D-AC0D534729BF}" type="slidenum">
              <a:rPr lang="zh-CN" altLang="en-US" sz="1200">
                <a:latin typeface="Arial" pitchFamily="34" charset="0"/>
                <a:ea typeface="宋体" panose="02010600030101010101" pitchFamily="2" charset="-122"/>
              </a:rPr>
              <a:t>28</a:t>
            </a:fld>
            <a:endParaRPr lang="zh-CN" altLang="en-US" sz="1200">
              <a:latin typeface="Arial" pitchFamily="34" charset="0"/>
              <a:ea typeface="宋体" panose="02010600030101010101" pitchFamily="2" charset="-122"/>
            </a:endParaRPr>
          </a:p>
        </p:txBody>
      </p:sp>
      <p:sp>
        <p:nvSpPr>
          <p:cNvPr id="18434" name="幻灯片图像占位符 135169"/>
          <p:cNvSpPr>
            <a:spLocks noGrp="1" noRot="1" noChangeAspect="1" noTextEdit="1"/>
          </p:cNvSpPr>
          <p:nvPr>
            <p:ph type="sldImg" idx="4294967295"/>
          </p:nvPr>
        </p:nvSpPr>
        <p:spPr>
          <a:xfrm>
            <a:off x="1143000" y="685800"/>
            <a:ext cx="4572000" cy="3429000"/>
          </a:xfrm>
          <a:prstGeom prst="rect">
            <a:avLst/>
          </a:prstGeom>
          <a:noFill/>
          <a:ln>
            <a:miter lim="800000"/>
          </a:ln>
        </p:spPr>
      </p:sp>
      <p:sp>
        <p:nvSpPr>
          <p:cNvPr id="18435" name="文本占位符 135170"/>
          <p:cNvSpPr>
            <a:spLocks noGrp="1"/>
          </p:cNvSpPr>
          <p:nvPr>
            <p:ph type="body" idx="1"/>
          </p:nvPr>
        </p:nvSpPr>
        <p:spPr>
          <a:xfrm>
            <a:off x="685800" y="4343400"/>
            <a:ext cx="5486400" cy="4114800"/>
          </a:xfrm>
          <a:prstGeom prst="rect">
            <a:avLst/>
          </a:prstGeom>
          <a:noFill/>
          <a:ln>
            <a:miter lim="800000"/>
          </a:ln>
        </p:spPr>
        <p:txBody>
          <a:bodyPr wrap="square" lIns="91440" tIns="45720" rIns="91440" bIns="45720" anchor="t" anchorCtr="0"/>
          <a:lstStyle>
            <a:lvl1pPr marL="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5pPr>
          </a:lstStyle>
          <a:p>
            <a:pPr lvl="0" eaLnBrk="1" hangingPunct="1"/>
            <a:r>
              <a:rPr lang="en-US" altLang="zh-CN"/>
              <a:t>1</a:t>
            </a:r>
            <a:r>
              <a:rPr lang="zh-CN" altLang="en-US"/>
              <a:t>）一类线：主要用于传输语音</a:t>
            </a:r>
            <a:r>
              <a:rPr lang="en-US" altLang="zh-CN"/>
              <a:t>.</a:t>
            </a:r>
            <a:r>
              <a:rPr lang="zh-CN" altLang="en-US"/>
              <a:t>不同于数据传输。 </a:t>
            </a:r>
            <a:br>
              <a:rPr lang="zh-CN" altLang="en-US"/>
            </a:br>
            <a:r>
              <a:rPr lang="en-US" altLang="zh-CN"/>
              <a:t>2</a:t>
            </a:r>
            <a:r>
              <a:rPr lang="zh-CN" altLang="en-US"/>
              <a:t>）二类线：用于语音传输和最高传输速率</a:t>
            </a:r>
            <a:r>
              <a:rPr lang="en-US" altLang="zh-CN"/>
              <a:t>4Mbps</a:t>
            </a:r>
            <a:r>
              <a:rPr lang="zh-CN" altLang="en-US"/>
              <a:t>的数据传输，常见于使用</a:t>
            </a:r>
            <a:r>
              <a:rPr lang="en-US" altLang="zh-CN"/>
              <a:t>4MBPS</a:t>
            </a:r>
            <a:r>
              <a:rPr lang="zh-CN" altLang="en-US"/>
              <a:t>规范令牌传递协议的旧的令牌</a:t>
            </a:r>
            <a:br>
              <a:rPr lang="zh-CN" altLang="en-US"/>
            </a:br>
            <a:r>
              <a:rPr lang="en-US" altLang="zh-CN"/>
              <a:t>3</a:t>
            </a:r>
            <a:r>
              <a:rPr lang="zh-CN" altLang="en-US"/>
              <a:t>）三类线：用于语音传输及最高传输速率为</a:t>
            </a:r>
            <a:r>
              <a:rPr lang="en-US" altLang="zh-CN"/>
              <a:t>10Mbps</a:t>
            </a:r>
            <a:r>
              <a:rPr lang="zh-CN" altLang="en-US"/>
              <a:t>的数据传输主要用于</a:t>
            </a:r>
            <a:r>
              <a:rPr lang="en-US" altLang="zh-CN"/>
              <a:t>10BASE--T</a:t>
            </a:r>
            <a:r>
              <a:rPr lang="zh-CN" altLang="en-US"/>
              <a:t>。 </a:t>
            </a:r>
            <a:br>
              <a:rPr lang="zh-CN" altLang="en-US"/>
            </a:br>
            <a:r>
              <a:rPr lang="en-US" altLang="zh-CN"/>
              <a:t>4</a:t>
            </a:r>
            <a:r>
              <a:rPr lang="zh-CN" altLang="en-US"/>
              <a:t>）四类线：用于语音传输和最高传输速率</a:t>
            </a:r>
            <a:r>
              <a:rPr lang="en-US" altLang="zh-CN"/>
              <a:t>16Mbps</a:t>
            </a:r>
            <a:r>
              <a:rPr lang="zh-CN" altLang="en-US"/>
              <a:t>的数据传输主要用于基于令牌的局域网和 </a:t>
            </a:r>
            <a:r>
              <a:rPr lang="en-US" altLang="zh-CN"/>
              <a:t>10BASE-T/100BASE-T</a:t>
            </a:r>
            <a:r>
              <a:rPr lang="zh-CN" altLang="en-US"/>
              <a:t>。 </a:t>
            </a:r>
            <a:br>
              <a:rPr lang="zh-CN" altLang="en-US"/>
            </a:br>
            <a:r>
              <a:rPr lang="en-US" altLang="zh-CN"/>
              <a:t>5</a:t>
            </a:r>
            <a:r>
              <a:rPr lang="zh-CN" altLang="en-US"/>
              <a:t>）五类线：该类电缆增加了绕线密度，外套一种高质量的绝缘材料，传输率为</a:t>
            </a:r>
            <a:r>
              <a:rPr lang="en-US" altLang="zh-CN"/>
              <a:t>100MHz</a:t>
            </a:r>
            <a:r>
              <a:rPr lang="zh-CN" altLang="en-US"/>
              <a:t>，用于语音传输和最高传输速率为</a:t>
            </a:r>
            <a:r>
              <a:rPr lang="en-US" altLang="zh-CN"/>
              <a:t>10Mbps</a:t>
            </a:r>
            <a:r>
              <a:rPr lang="zh-CN" altLang="en-US"/>
              <a:t>的数据传输，主要用于</a:t>
            </a:r>
            <a:r>
              <a:rPr lang="en-US" altLang="zh-CN"/>
              <a:t>100BASE-T</a:t>
            </a:r>
            <a:r>
              <a:rPr lang="zh-CN" altLang="en-US"/>
              <a:t>和</a:t>
            </a:r>
            <a:r>
              <a:rPr lang="en-US" altLang="zh-CN"/>
              <a:t>10BASE-T</a:t>
            </a:r>
            <a:r>
              <a:rPr lang="zh-CN" altLang="en-US"/>
              <a:t>网络。这是最常用的以太网电缆。 </a:t>
            </a:r>
            <a:br>
              <a:rPr lang="zh-CN" altLang="en-US"/>
            </a:br>
            <a:r>
              <a:rPr lang="en-US" altLang="zh-CN"/>
              <a:t>6</a:t>
            </a:r>
            <a:r>
              <a:rPr lang="zh-CN" altLang="en-US"/>
              <a:t>）超五类线：超</a:t>
            </a:r>
            <a:r>
              <a:rPr lang="en-US" altLang="zh-CN"/>
              <a:t>5</a:t>
            </a:r>
            <a:r>
              <a:rPr lang="zh-CN" altLang="en-US"/>
              <a:t>类具有衰减小，串扰少，主要用于千兆位以太网（</a:t>
            </a:r>
            <a:r>
              <a:rPr lang="en-US" altLang="zh-CN"/>
              <a:t>1000Mbps</a:t>
            </a:r>
            <a:r>
              <a:rPr lang="zh-CN" altLang="en-US"/>
              <a:t>）。 </a:t>
            </a:r>
            <a:br>
              <a:rPr lang="zh-CN" altLang="en-US"/>
            </a:br>
            <a:r>
              <a:rPr lang="en-US" altLang="zh-CN"/>
              <a:t>7</a:t>
            </a:r>
            <a:r>
              <a:rPr lang="zh-CN" altLang="en-US"/>
              <a:t>）六类线：提供</a:t>
            </a:r>
            <a:r>
              <a:rPr lang="en-US" altLang="zh-CN"/>
              <a:t>2</a:t>
            </a:r>
            <a:r>
              <a:rPr lang="zh-CN" altLang="en-US"/>
              <a:t>倍于超五类的带宽。六类布线的传输性能远远高于超五类标准，最适用于传输速率高于</a:t>
            </a:r>
            <a:r>
              <a:rPr lang="en-US" altLang="zh-CN"/>
              <a:t>1Gbps</a:t>
            </a:r>
            <a:r>
              <a:rPr lang="zh-CN" altLang="en-US"/>
              <a:t>的应用。六类与超五类的一个重要的不同点在于：改善了在串扰以及回波损耗方面的性能，对于新一代全双工的高速网络应用而言，优良的回波损耗性能是极重要的。六类标准中取消了基本链路模型，布线标准采用星形的拓扑结构，要求的布线距离为：永久链路的长度不能超过</a:t>
            </a:r>
            <a:r>
              <a:rPr lang="en-US" altLang="zh-CN"/>
              <a:t>90m</a:t>
            </a:r>
            <a:r>
              <a:rPr lang="zh-CN" altLang="en-US"/>
              <a:t>，信道长度不能超过</a:t>
            </a:r>
            <a:r>
              <a:rPr lang="en-US" altLang="zh-CN"/>
              <a:t>100m</a:t>
            </a:r>
            <a:r>
              <a:rPr lang="zh-CN" altLang="en-US"/>
              <a:t>。 </a:t>
            </a:r>
            <a:br>
              <a:rPr lang="zh-CN" altLang="en-US"/>
            </a:b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0481" name="灯片编号占位符 1"/>
          <p:cNvSpPr txBox="1">
            <a:spLocks noGrp="1"/>
          </p:cNvSpPr>
          <p:nvPr>
            <p:ph type="sldNum"/>
          </p:nvPr>
        </p:nvSpPr>
        <p:spPr>
          <a:xfrm>
            <a:off x="3884613" y="8685213"/>
            <a:ext cx="2971800" cy="457200"/>
          </a:xfrm>
          <a:prstGeom prst="rect">
            <a:avLst/>
          </a:prstGeom>
          <a:noFill/>
          <a:ln>
            <a:noFill/>
            <a:miter lim="800000"/>
          </a:ln>
        </p:spPr>
        <p:txBody>
          <a:bodyPr wrap="square" lIns="91440" tIns="45720" rIns="91440" bIns="45720"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B8BD5A4-48A1-4BDE-9DA9-2E844A37CBF1}" type="slidenum">
              <a:rPr lang="zh-CN" altLang="en-US" sz="1200">
                <a:latin typeface="Arial" pitchFamily="34" charset="0"/>
                <a:ea typeface="宋体" panose="02010600030101010101" pitchFamily="2" charset="-122"/>
              </a:rPr>
              <a:t>29</a:t>
            </a:fld>
            <a:endParaRPr lang="zh-CN" altLang="en-US" sz="1200">
              <a:latin typeface="Arial" pitchFamily="34" charset="0"/>
              <a:ea typeface="宋体" panose="02010600030101010101" pitchFamily="2" charset="-122"/>
            </a:endParaRPr>
          </a:p>
        </p:txBody>
      </p:sp>
      <p:sp>
        <p:nvSpPr>
          <p:cNvPr id="20482" name="幻灯片图像占位符 135169"/>
          <p:cNvSpPr>
            <a:spLocks noGrp="1" noRot="1" noChangeAspect="1" noTextEdit="1"/>
          </p:cNvSpPr>
          <p:nvPr>
            <p:ph type="sldImg" idx="4294967295"/>
          </p:nvPr>
        </p:nvSpPr>
        <p:spPr>
          <a:xfrm>
            <a:off x="1143000" y="685800"/>
            <a:ext cx="4572000" cy="3429000"/>
          </a:xfrm>
          <a:prstGeom prst="rect">
            <a:avLst/>
          </a:prstGeom>
          <a:noFill/>
          <a:ln>
            <a:miter lim="800000"/>
          </a:ln>
        </p:spPr>
      </p:sp>
      <p:sp>
        <p:nvSpPr>
          <p:cNvPr id="20483" name="文本占位符 135170"/>
          <p:cNvSpPr>
            <a:spLocks noGrp="1"/>
          </p:cNvSpPr>
          <p:nvPr>
            <p:ph type="body" idx="1"/>
          </p:nvPr>
        </p:nvSpPr>
        <p:spPr>
          <a:xfrm>
            <a:off x="685800" y="4343400"/>
            <a:ext cx="5486400" cy="4114800"/>
          </a:xfrm>
          <a:prstGeom prst="rect">
            <a:avLst/>
          </a:prstGeom>
          <a:noFill/>
          <a:ln>
            <a:miter lim="800000"/>
          </a:ln>
        </p:spPr>
        <p:txBody>
          <a:bodyPr wrap="square" lIns="91440" tIns="45720" rIns="91440" bIns="45720" anchor="t" anchorCtr="0"/>
          <a:lstStyle>
            <a:lvl1pPr marL="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5pPr>
          </a:lstStyle>
          <a:p>
            <a:pPr lvl="0" eaLnBrk="1" hangingPunct="1"/>
            <a:r>
              <a:rPr lang="en-US" altLang="zh-CN"/>
              <a:t>1</a:t>
            </a:r>
            <a:r>
              <a:rPr lang="zh-CN" altLang="en-US"/>
              <a:t>）一类线：主要用于传输语音</a:t>
            </a:r>
            <a:r>
              <a:rPr lang="en-US" altLang="zh-CN"/>
              <a:t>.</a:t>
            </a:r>
            <a:r>
              <a:rPr lang="zh-CN" altLang="en-US"/>
              <a:t>不同于数据传输。 </a:t>
            </a:r>
            <a:br>
              <a:rPr lang="zh-CN" altLang="en-US"/>
            </a:br>
            <a:r>
              <a:rPr lang="en-US" altLang="zh-CN"/>
              <a:t>2</a:t>
            </a:r>
            <a:r>
              <a:rPr lang="zh-CN" altLang="en-US"/>
              <a:t>）二类线：用于语音传输和最高传输速率</a:t>
            </a:r>
            <a:r>
              <a:rPr lang="en-US" altLang="zh-CN"/>
              <a:t>4Mbps</a:t>
            </a:r>
            <a:r>
              <a:rPr lang="zh-CN" altLang="en-US"/>
              <a:t>的数据传输，常见于使用</a:t>
            </a:r>
            <a:r>
              <a:rPr lang="en-US" altLang="zh-CN"/>
              <a:t>4MBPS</a:t>
            </a:r>
            <a:r>
              <a:rPr lang="zh-CN" altLang="en-US"/>
              <a:t>规范令牌传递协议的旧的令牌</a:t>
            </a:r>
            <a:br>
              <a:rPr lang="zh-CN" altLang="en-US"/>
            </a:br>
            <a:r>
              <a:rPr lang="en-US" altLang="zh-CN"/>
              <a:t>3</a:t>
            </a:r>
            <a:r>
              <a:rPr lang="zh-CN" altLang="en-US"/>
              <a:t>）三类线：用于语音传输及最高传输速率为</a:t>
            </a:r>
            <a:r>
              <a:rPr lang="en-US" altLang="zh-CN"/>
              <a:t>10Mbps</a:t>
            </a:r>
            <a:r>
              <a:rPr lang="zh-CN" altLang="en-US"/>
              <a:t>的数据传输主要用于</a:t>
            </a:r>
            <a:r>
              <a:rPr lang="en-US" altLang="zh-CN"/>
              <a:t>10BASE--T</a:t>
            </a:r>
            <a:r>
              <a:rPr lang="zh-CN" altLang="en-US"/>
              <a:t>。 </a:t>
            </a:r>
            <a:br>
              <a:rPr lang="zh-CN" altLang="en-US"/>
            </a:br>
            <a:r>
              <a:rPr lang="en-US" altLang="zh-CN"/>
              <a:t>4</a:t>
            </a:r>
            <a:r>
              <a:rPr lang="zh-CN" altLang="en-US"/>
              <a:t>）四类线：用于语音传输和最高传输速率</a:t>
            </a:r>
            <a:r>
              <a:rPr lang="en-US" altLang="zh-CN"/>
              <a:t>16Mbps</a:t>
            </a:r>
            <a:r>
              <a:rPr lang="zh-CN" altLang="en-US"/>
              <a:t>的数据传输主要用于基于令牌的局域网和 </a:t>
            </a:r>
            <a:r>
              <a:rPr lang="en-US" altLang="zh-CN"/>
              <a:t>10BASE-T/100BASE-T</a:t>
            </a:r>
            <a:r>
              <a:rPr lang="zh-CN" altLang="en-US"/>
              <a:t>。 </a:t>
            </a:r>
            <a:br>
              <a:rPr lang="zh-CN" altLang="en-US"/>
            </a:br>
            <a:r>
              <a:rPr lang="en-US" altLang="zh-CN"/>
              <a:t>5</a:t>
            </a:r>
            <a:r>
              <a:rPr lang="zh-CN" altLang="en-US"/>
              <a:t>）五类线：该类电缆增加了绕线密度，外套一种高质量的绝缘材料，传输率为</a:t>
            </a:r>
            <a:r>
              <a:rPr lang="en-US" altLang="zh-CN"/>
              <a:t>100MHz</a:t>
            </a:r>
            <a:r>
              <a:rPr lang="zh-CN" altLang="en-US"/>
              <a:t>，用于语音传输和最高传输速率为</a:t>
            </a:r>
            <a:r>
              <a:rPr lang="en-US" altLang="zh-CN"/>
              <a:t>10Mbps</a:t>
            </a:r>
            <a:r>
              <a:rPr lang="zh-CN" altLang="en-US"/>
              <a:t>的数据传输，主要用于</a:t>
            </a:r>
            <a:r>
              <a:rPr lang="en-US" altLang="zh-CN"/>
              <a:t>100BASE-T</a:t>
            </a:r>
            <a:r>
              <a:rPr lang="zh-CN" altLang="en-US"/>
              <a:t>和</a:t>
            </a:r>
            <a:r>
              <a:rPr lang="en-US" altLang="zh-CN"/>
              <a:t>10BASE-T</a:t>
            </a:r>
            <a:r>
              <a:rPr lang="zh-CN" altLang="en-US"/>
              <a:t>网络。这是最常用的以太网电缆。 </a:t>
            </a:r>
            <a:br>
              <a:rPr lang="zh-CN" altLang="en-US"/>
            </a:br>
            <a:r>
              <a:rPr lang="en-US" altLang="zh-CN"/>
              <a:t>6</a:t>
            </a:r>
            <a:r>
              <a:rPr lang="zh-CN" altLang="en-US"/>
              <a:t>）超五类线：超</a:t>
            </a:r>
            <a:r>
              <a:rPr lang="en-US" altLang="zh-CN"/>
              <a:t>5</a:t>
            </a:r>
            <a:r>
              <a:rPr lang="zh-CN" altLang="en-US"/>
              <a:t>类具有衰减小，串扰少，主要用于千兆位以太网（</a:t>
            </a:r>
            <a:r>
              <a:rPr lang="en-US" altLang="zh-CN"/>
              <a:t>1000Mbps</a:t>
            </a:r>
            <a:r>
              <a:rPr lang="zh-CN" altLang="en-US"/>
              <a:t>）。 </a:t>
            </a:r>
            <a:br>
              <a:rPr lang="zh-CN" altLang="en-US"/>
            </a:br>
            <a:r>
              <a:rPr lang="en-US" altLang="zh-CN"/>
              <a:t>7</a:t>
            </a:r>
            <a:r>
              <a:rPr lang="zh-CN" altLang="en-US"/>
              <a:t>）六类线：提供</a:t>
            </a:r>
            <a:r>
              <a:rPr lang="en-US" altLang="zh-CN"/>
              <a:t>2</a:t>
            </a:r>
            <a:r>
              <a:rPr lang="zh-CN" altLang="en-US"/>
              <a:t>倍于超五类的带宽。六类布线的传输性能远远高于超五类标准，最适用于传输速率高于</a:t>
            </a:r>
            <a:r>
              <a:rPr lang="en-US" altLang="zh-CN"/>
              <a:t>1Gbps</a:t>
            </a:r>
            <a:r>
              <a:rPr lang="zh-CN" altLang="en-US"/>
              <a:t>的应用。六类与超五类的一个重要的不同点在于：改善了在串扰以及回波损耗方面的性能，对于新一代全双工的高速网络应用而言，优良的回波损耗性能是极重要的。六类标准中取消了基本链路模型，布线标准采用星形的拓扑结构，要求的布线距离为：永久链路的长度不能超过</a:t>
            </a:r>
            <a:r>
              <a:rPr lang="en-US" altLang="zh-CN"/>
              <a:t>90m</a:t>
            </a:r>
            <a:r>
              <a:rPr lang="zh-CN" altLang="en-US"/>
              <a:t>，信道长度不能超过</a:t>
            </a:r>
            <a:r>
              <a:rPr lang="en-US" altLang="zh-CN"/>
              <a:t>100m</a:t>
            </a:r>
            <a:r>
              <a:rPr lang="zh-CN" altLang="en-US"/>
              <a:t>。 </a:t>
            </a:r>
            <a:br>
              <a:rPr lang="zh-CN" altLang="en-US"/>
            </a:br>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2529" name="灯片编号占位符 1"/>
          <p:cNvSpPr txBox="1">
            <a:spLocks noGrp="1"/>
          </p:cNvSpPr>
          <p:nvPr>
            <p:ph type="sldNum"/>
          </p:nvPr>
        </p:nvSpPr>
        <p:spPr>
          <a:xfrm>
            <a:off x="3884613" y="8685213"/>
            <a:ext cx="2971800" cy="457200"/>
          </a:xfrm>
          <a:prstGeom prst="rect">
            <a:avLst/>
          </a:prstGeom>
          <a:noFill/>
          <a:ln>
            <a:noFill/>
            <a:miter lim="800000"/>
          </a:ln>
        </p:spPr>
        <p:txBody>
          <a:bodyPr wrap="square" lIns="91440" tIns="45720" rIns="91440" bIns="45720"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B88C75FA-5986-4B7F-A04E-6B9B3362D1C9}" type="slidenum">
              <a:rPr lang="zh-CN" altLang="en-US" sz="1200">
                <a:latin typeface="Arial" pitchFamily="34" charset="0"/>
                <a:ea typeface="宋体" panose="02010600030101010101" pitchFamily="2" charset="-122"/>
              </a:rPr>
              <a:t>30</a:t>
            </a:fld>
            <a:endParaRPr lang="zh-CN" altLang="en-US" sz="1200">
              <a:latin typeface="Arial" pitchFamily="34" charset="0"/>
              <a:ea typeface="宋体" panose="02010600030101010101" pitchFamily="2" charset="-122"/>
            </a:endParaRPr>
          </a:p>
        </p:txBody>
      </p:sp>
      <p:sp>
        <p:nvSpPr>
          <p:cNvPr id="22530" name="幻灯片图像占位符 135169"/>
          <p:cNvSpPr>
            <a:spLocks noGrp="1" noRot="1" noChangeAspect="1" noTextEdit="1"/>
          </p:cNvSpPr>
          <p:nvPr>
            <p:ph type="sldImg" idx="4294967295"/>
          </p:nvPr>
        </p:nvSpPr>
        <p:spPr>
          <a:xfrm>
            <a:off x="1143000" y="685800"/>
            <a:ext cx="4572000" cy="3429000"/>
          </a:xfrm>
          <a:prstGeom prst="rect">
            <a:avLst/>
          </a:prstGeom>
          <a:noFill/>
          <a:ln>
            <a:miter lim="800000"/>
          </a:ln>
        </p:spPr>
      </p:sp>
      <p:sp>
        <p:nvSpPr>
          <p:cNvPr id="22531" name="文本占位符 135170"/>
          <p:cNvSpPr>
            <a:spLocks noGrp="1"/>
          </p:cNvSpPr>
          <p:nvPr>
            <p:ph type="body" idx="1"/>
          </p:nvPr>
        </p:nvSpPr>
        <p:spPr>
          <a:xfrm>
            <a:off x="685800" y="4343400"/>
            <a:ext cx="5486400" cy="4114800"/>
          </a:xfrm>
          <a:prstGeom prst="rect">
            <a:avLst/>
          </a:prstGeom>
          <a:noFill/>
          <a:ln>
            <a:miter lim="800000"/>
          </a:ln>
        </p:spPr>
        <p:txBody>
          <a:bodyPr wrap="square" lIns="91440" tIns="45720" rIns="91440" bIns="45720" anchor="t" anchorCtr="0"/>
          <a:lstStyle>
            <a:lvl1pPr marL="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5pPr>
          </a:lstStyle>
          <a:p>
            <a:pPr lvl="0" eaLnBrk="1" hangingPunct="1"/>
            <a:r>
              <a:rPr lang="en-US" altLang="zh-CN"/>
              <a:t>1</a:t>
            </a:r>
            <a:r>
              <a:rPr lang="zh-CN" altLang="en-US"/>
              <a:t>）一类线：主要用于传输语音</a:t>
            </a:r>
            <a:r>
              <a:rPr lang="en-US" altLang="zh-CN"/>
              <a:t>.</a:t>
            </a:r>
            <a:r>
              <a:rPr lang="zh-CN" altLang="en-US"/>
              <a:t>不同于数据传输。 </a:t>
            </a:r>
            <a:br>
              <a:rPr lang="zh-CN" altLang="en-US"/>
            </a:br>
            <a:r>
              <a:rPr lang="en-US" altLang="zh-CN"/>
              <a:t>2</a:t>
            </a:r>
            <a:r>
              <a:rPr lang="zh-CN" altLang="en-US"/>
              <a:t>）二类线：用于语音传输和最高传输速率</a:t>
            </a:r>
            <a:r>
              <a:rPr lang="en-US" altLang="zh-CN"/>
              <a:t>4Mbps</a:t>
            </a:r>
            <a:r>
              <a:rPr lang="zh-CN" altLang="en-US"/>
              <a:t>的数据传输，常见于使用</a:t>
            </a:r>
            <a:r>
              <a:rPr lang="en-US" altLang="zh-CN"/>
              <a:t>4MBPS</a:t>
            </a:r>
            <a:r>
              <a:rPr lang="zh-CN" altLang="en-US"/>
              <a:t>规范令牌传递协议的旧的令牌</a:t>
            </a:r>
            <a:br>
              <a:rPr lang="zh-CN" altLang="en-US"/>
            </a:br>
            <a:r>
              <a:rPr lang="en-US" altLang="zh-CN"/>
              <a:t>3</a:t>
            </a:r>
            <a:r>
              <a:rPr lang="zh-CN" altLang="en-US"/>
              <a:t>）三类线：用于语音传输及最高传输速率为</a:t>
            </a:r>
            <a:r>
              <a:rPr lang="en-US" altLang="zh-CN"/>
              <a:t>10Mbps</a:t>
            </a:r>
            <a:r>
              <a:rPr lang="zh-CN" altLang="en-US"/>
              <a:t>的数据传输主要用于</a:t>
            </a:r>
            <a:r>
              <a:rPr lang="en-US" altLang="zh-CN"/>
              <a:t>10BASE--T</a:t>
            </a:r>
            <a:r>
              <a:rPr lang="zh-CN" altLang="en-US"/>
              <a:t>。 </a:t>
            </a:r>
            <a:br>
              <a:rPr lang="zh-CN" altLang="en-US"/>
            </a:br>
            <a:r>
              <a:rPr lang="en-US" altLang="zh-CN"/>
              <a:t>4</a:t>
            </a:r>
            <a:r>
              <a:rPr lang="zh-CN" altLang="en-US"/>
              <a:t>）四类线：用于语音传输和最高传输速率</a:t>
            </a:r>
            <a:r>
              <a:rPr lang="en-US" altLang="zh-CN"/>
              <a:t>16Mbps</a:t>
            </a:r>
            <a:r>
              <a:rPr lang="zh-CN" altLang="en-US"/>
              <a:t>的数据传输主要用于基于令牌的局域网和 </a:t>
            </a:r>
            <a:r>
              <a:rPr lang="en-US" altLang="zh-CN"/>
              <a:t>10BASE-T/100BASE-T</a:t>
            </a:r>
            <a:r>
              <a:rPr lang="zh-CN" altLang="en-US"/>
              <a:t>。 </a:t>
            </a:r>
            <a:br>
              <a:rPr lang="zh-CN" altLang="en-US"/>
            </a:br>
            <a:r>
              <a:rPr lang="en-US" altLang="zh-CN"/>
              <a:t>5</a:t>
            </a:r>
            <a:r>
              <a:rPr lang="zh-CN" altLang="en-US"/>
              <a:t>）五类线：该类电缆增加了绕线密度，外套一种高质量的绝缘材料，传输率为</a:t>
            </a:r>
            <a:r>
              <a:rPr lang="en-US" altLang="zh-CN"/>
              <a:t>100MHz</a:t>
            </a:r>
            <a:r>
              <a:rPr lang="zh-CN" altLang="en-US"/>
              <a:t>，用于语音传输和最高传输速率为</a:t>
            </a:r>
            <a:r>
              <a:rPr lang="en-US" altLang="zh-CN"/>
              <a:t>10Mbps</a:t>
            </a:r>
            <a:r>
              <a:rPr lang="zh-CN" altLang="en-US"/>
              <a:t>的数据传输，主要用于</a:t>
            </a:r>
            <a:r>
              <a:rPr lang="en-US" altLang="zh-CN"/>
              <a:t>100BASE-T</a:t>
            </a:r>
            <a:r>
              <a:rPr lang="zh-CN" altLang="en-US"/>
              <a:t>和</a:t>
            </a:r>
            <a:r>
              <a:rPr lang="en-US" altLang="zh-CN"/>
              <a:t>10BASE-T</a:t>
            </a:r>
            <a:r>
              <a:rPr lang="zh-CN" altLang="en-US"/>
              <a:t>网络。这是最常用的以太网电缆。 </a:t>
            </a:r>
            <a:br>
              <a:rPr lang="zh-CN" altLang="en-US"/>
            </a:br>
            <a:r>
              <a:rPr lang="en-US" altLang="zh-CN"/>
              <a:t>6</a:t>
            </a:r>
            <a:r>
              <a:rPr lang="zh-CN" altLang="en-US"/>
              <a:t>）超五类线：超</a:t>
            </a:r>
            <a:r>
              <a:rPr lang="en-US" altLang="zh-CN"/>
              <a:t>5</a:t>
            </a:r>
            <a:r>
              <a:rPr lang="zh-CN" altLang="en-US"/>
              <a:t>类具有衰减小，串扰少，主要用于千兆位以太网（</a:t>
            </a:r>
            <a:r>
              <a:rPr lang="en-US" altLang="zh-CN"/>
              <a:t>1000Mbps</a:t>
            </a:r>
            <a:r>
              <a:rPr lang="zh-CN" altLang="en-US"/>
              <a:t>）。 </a:t>
            </a:r>
            <a:br>
              <a:rPr lang="zh-CN" altLang="en-US"/>
            </a:br>
            <a:r>
              <a:rPr lang="en-US" altLang="zh-CN"/>
              <a:t>7</a:t>
            </a:r>
            <a:r>
              <a:rPr lang="zh-CN" altLang="en-US"/>
              <a:t>）六类线：提供</a:t>
            </a:r>
            <a:r>
              <a:rPr lang="en-US" altLang="zh-CN"/>
              <a:t>2</a:t>
            </a:r>
            <a:r>
              <a:rPr lang="zh-CN" altLang="en-US"/>
              <a:t>倍于超五类的带宽。六类布线的传输性能远远高于超五类标准，最适用于传输速率高于</a:t>
            </a:r>
            <a:r>
              <a:rPr lang="en-US" altLang="zh-CN"/>
              <a:t>1Gbps</a:t>
            </a:r>
            <a:r>
              <a:rPr lang="zh-CN" altLang="en-US"/>
              <a:t>的应用。六类与超五类的一个重要的不同点在于：改善了在串扰以及回波损耗方面的性能，对于新一代全双工的高速网络应用而言，优良的回波损耗性能是极重要的。六类标准中取消了基本链路模型，布线标准采用星形的拓扑结构，要求的布线距离为：永久链路的长度不能超过</a:t>
            </a:r>
            <a:r>
              <a:rPr lang="en-US" altLang="zh-CN"/>
              <a:t>90m</a:t>
            </a:r>
            <a:r>
              <a:rPr lang="zh-CN" altLang="en-US"/>
              <a:t>，信道长度不能超过</a:t>
            </a:r>
            <a:r>
              <a:rPr lang="en-US" altLang="zh-CN"/>
              <a:t>100m</a:t>
            </a:r>
            <a:r>
              <a:rPr lang="zh-CN" altLang="en-US"/>
              <a:t>。 </a:t>
            </a:r>
            <a:br>
              <a:rPr lang="zh-CN" altLang="en-US"/>
            </a:br>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4577" name="灯片编号占位符 1"/>
          <p:cNvSpPr txBox="1">
            <a:spLocks noGrp="1"/>
          </p:cNvSpPr>
          <p:nvPr>
            <p:ph type="sldNum"/>
          </p:nvPr>
        </p:nvSpPr>
        <p:spPr>
          <a:xfrm>
            <a:off x="3884613" y="8685213"/>
            <a:ext cx="2971800" cy="457200"/>
          </a:xfrm>
          <a:prstGeom prst="rect">
            <a:avLst/>
          </a:prstGeom>
          <a:noFill/>
          <a:ln>
            <a:noFill/>
            <a:miter lim="800000"/>
          </a:ln>
        </p:spPr>
        <p:txBody>
          <a:bodyPr wrap="square" lIns="91440" tIns="45720" rIns="91440" bIns="45720"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890FC7C0-1F5F-4977-B1D1-4ECC9827C420}" type="slidenum">
              <a:rPr lang="zh-CN" altLang="en-US" sz="1200">
                <a:latin typeface="Arial" pitchFamily="34" charset="0"/>
                <a:ea typeface="宋体" panose="02010600030101010101" pitchFamily="2" charset="-122"/>
              </a:rPr>
              <a:t>31</a:t>
            </a:fld>
            <a:endParaRPr lang="zh-CN" altLang="en-US" sz="1200">
              <a:latin typeface="Arial" pitchFamily="34" charset="0"/>
              <a:ea typeface="宋体" panose="02010600030101010101" pitchFamily="2" charset="-122"/>
            </a:endParaRPr>
          </a:p>
        </p:txBody>
      </p:sp>
      <p:sp>
        <p:nvSpPr>
          <p:cNvPr id="24578" name="幻灯片图像占位符 135169"/>
          <p:cNvSpPr>
            <a:spLocks noGrp="1" noRot="1" noChangeAspect="1" noTextEdit="1"/>
          </p:cNvSpPr>
          <p:nvPr>
            <p:ph type="sldImg" idx="4294967295"/>
          </p:nvPr>
        </p:nvSpPr>
        <p:spPr>
          <a:xfrm>
            <a:off x="1143000" y="685800"/>
            <a:ext cx="4572000" cy="3429000"/>
          </a:xfrm>
          <a:prstGeom prst="rect">
            <a:avLst/>
          </a:prstGeom>
          <a:noFill/>
          <a:ln>
            <a:miter lim="800000"/>
          </a:ln>
        </p:spPr>
      </p:sp>
      <p:sp>
        <p:nvSpPr>
          <p:cNvPr id="24579" name="文本占位符 135170"/>
          <p:cNvSpPr>
            <a:spLocks noGrp="1"/>
          </p:cNvSpPr>
          <p:nvPr>
            <p:ph type="body" idx="1"/>
          </p:nvPr>
        </p:nvSpPr>
        <p:spPr>
          <a:xfrm>
            <a:off x="685800" y="4343400"/>
            <a:ext cx="5486400" cy="4114800"/>
          </a:xfrm>
          <a:prstGeom prst="rect">
            <a:avLst/>
          </a:prstGeom>
          <a:noFill/>
          <a:ln>
            <a:miter lim="800000"/>
          </a:ln>
        </p:spPr>
        <p:txBody>
          <a:bodyPr wrap="square" lIns="91440" tIns="45720" rIns="91440" bIns="45720" anchor="t" anchorCtr="0"/>
          <a:lstStyle>
            <a:lvl1pPr marL="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5pPr>
          </a:lstStyle>
          <a:p>
            <a:pPr lvl="0" eaLnBrk="1" hangingPunct="1"/>
            <a:r>
              <a:rPr lang="en-US" altLang="zh-CN"/>
              <a:t>1</a:t>
            </a:r>
            <a:r>
              <a:rPr lang="zh-CN" altLang="en-US"/>
              <a:t>）一类线：主要用于传输语音</a:t>
            </a:r>
            <a:r>
              <a:rPr lang="en-US" altLang="zh-CN"/>
              <a:t>.</a:t>
            </a:r>
            <a:r>
              <a:rPr lang="zh-CN" altLang="en-US"/>
              <a:t>不同于数据传输。 </a:t>
            </a:r>
            <a:br>
              <a:rPr lang="zh-CN" altLang="en-US"/>
            </a:br>
            <a:r>
              <a:rPr lang="en-US" altLang="zh-CN"/>
              <a:t>2</a:t>
            </a:r>
            <a:r>
              <a:rPr lang="zh-CN" altLang="en-US"/>
              <a:t>）二类线：用于语音传输和最高传输速率</a:t>
            </a:r>
            <a:r>
              <a:rPr lang="en-US" altLang="zh-CN"/>
              <a:t>4Mbps</a:t>
            </a:r>
            <a:r>
              <a:rPr lang="zh-CN" altLang="en-US"/>
              <a:t>的数据传输，常见于使用</a:t>
            </a:r>
            <a:r>
              <a:rPr lang="en-US" altLang="zh-CN"/>
              <a:t>4MBPS</a:t>
            </a:r>
            <a:r>
              <a:rPr lang="zh-CN" altLang="en-US"/>
              <a:t>规范令牌传递协议的旧的令牌</a:t>
            </a:r>
            <a:br>
              <a:rPr lang="zh-CN" altLang="en-US"/>
            </a:br>
            <a:r>
              <a:rPr lang="en-US" altLang="zh-CN"/>
              <a:t>3</a:t>
            </a:r>
            <a:r>
              <a:rPr lang="zh-CN" altLang="en-US"/>
              <a:t>）三类线：用于语音传输及最高传输速率为</a:t>
            </a:r>
            <a:r>
              <a:rPr lang="en-US" altLang="zh-CN"/>
              <a:t>10Mbps</a:t>
            </a:r>
            <a:r>
              <a:rPr lang="zh-CN" altLang="en-US"/>
              <a:t>的数据传输主要用于</a:t>
            </a:r>
            <a:r>
              <a:rPr lang="en-US" altLang="zh-CN"/>
              <a:t>10BASE--T</a:t>
            </a:r>
            <a:r>
              <a:rPr lang="zh-CN" altLang="en-US"/>
              <a:t>。 </a:t>
            </a:r>
            <a:br>
              <a:rPr lang="zh-CN" altLang="en-US"/>
            </a:br>
            <a:r>
              <a:rPr lang="en-US" altLang="zh-CN"/>
              <a:t>4</a:t>
            </a:r>
            <a:r>
              <a:rPr lang="zh-CN" altLang="en-US"/>
              <a:t>）四类线：用于语音传输和最高传输速率</a:t>
            </a:r>
            <a:r>
              <a:rPr lang="en-US" altLang="zh-CN"/>
              <a:t>16Mbps</a:t>
            </a:r>
            <a:r>
              <a:rPr lang="zh-CN" altLang="en-US"/>
              <a:t>的数据传输主要用于基于令牌的局域网和 </a:t>
            </a:r>
            <a:r>
              <a:rPr lang="en-US" altLang="zh-CN"/>
              <a:t>10BASE-T/100BASE-T</a:t>
            </a:r>
            <a:r>
              <a:rPr lang="zh-CN" altLang="en-US"/>
              <a:t>。 </a:t>
            </a:r>
            <a:br>
              <a:rPr lang="zh-CN" altLang="en-US"/>
            </a:br>
            <a:r>
              <a:rPr lang="en-US" altLang="zh-CN"/>
              <a:t>5</a:t>
            </a:r>
            <a:r>
              <a:rPr lang="zh-CN" altLang="en-US"/>
              <a:t>）五类线：该类电缆增加了绕线密度，外套一种高质量的绝缘材料，传输率为</a:t>
            </a:r>
            <a:r>
              <a:rPr lang="en-US" altLang="zh-CN"/>
              <a:t>100MHz</a:t>
            </a:r>
            <a:r>
              <a:rPr lang="zh-CN" altLang="en-US"/>
              <a:t>，用于语音传输和最高传输速率为</a:t>
            </a:r>
            <a:r>
              <a:rPr lang="en-US" altLang="zh-CN"/>
              <a:t>10Mbps</a:t>
            </a:r>
            <a:r>
              <a:rPr lang="zh-CN" altLang="en-US"/>
              <a:t>的数据传输，主要用于</a:t>
            </a:r>
            <a:r>
              <a:rPr lang="en-US" altLang="zh-CN"/>
              <a:t>100BASE-T</a:t>
            </a:r>
            <a:r>
              <a:rPr lang="zh-CN" altLang="en-US"/>
              <a:t>和</a:t>
            </a:r>
            <a:r>
              <a:rPr lang="en-US" altLang="zh-CN"/>
              <a:t>10BASE-T</a:t>
            </a:r>
            <a:r>
              <a:rPr lang="zh-CN" altLang="en-US"/>
              <a:t>网络。这是最常用的以太网电缆。 </a:t>
            </a:r>
            <a:br>
              <a:rPr lang="zh-CN" altLang="en-US"/>
            </a:br>
            <a:r>
              <a:rPr lang="en-US" altLang="zh-CN"/>
              <a:t>6</a:t>
            </a:r>
            <a:r>
              <a:rPr lang="zh-CN" altLang="en-US"/>
              <a:t>）超五类线：超</a:t>
            </a:r>
            <a:r>
              <a:rPr lang="en-US" altLang="zh-CN"/>
              <a:t>5</a:t>
            </a:r>
            <a:r>
              <a:rPr lang="zh-CN" altLang="en-US"/>
              <a:t>类具有衰减小，串扰少，主要用于千兆位以太网（</a:t>
            </a:r>
            <a:r>
              <a:rPr lang="en-US" altLang="zh-CN"/>
              <a:t>1000Mbps</a:t>
            </a:r>
            <a:r>
              <a:rPr lang="zh-CN" altLang="en-US"/>
              <a:t>）。 </a:t>
            </a:r>
            <a:br>
              <a:rPr lang="zh-CN" altLang="en-US"/>
            </a:br>
            <a:r>
              <a:rPr lang="en-US" altLang="zh-CN"/>
              <a:t>7</a:t>
            </a:r>
            <a:r>
              <a:rPr lang="zh-CN" altLang="en-US"/>
              <a:t>）六类线：提供</a:t>
            </a:r>
            <a:r>
              <a:rPr lang="en-US" altLang="zh-CN"/>
              <a:t>2</a:t>
            </a:r>
            <a:r>
              <a:rPr lang="zh-CN" altLang="en-US"/>
              <a:t>倍于超五类的带宽。六类布线的传输性能远远高于超五类标准，最适用于传输速率高于</a:t>
            </a:r>
            <a:r>
              <a:rPr lang="en-US" altLang="zh-CN"/>
              <a:t>1Gbps</a:t>
            </a:r>
            <a:r>
              <a:rPr lang="zh-CN" altLang="en-US"/>
              <a:t>的应用。六类与超五类的一个重要的不同点在于：改善了在串扰以及回波损耗方面的性能，对于新一代全双工的高速网络应用而言，优良的回波损耗性能是极重要的。六类标准中取消了基本链路模型，布线标准采用星形的拓扑结构，要求的布线距离为：永久链路的长度不能超过</a:t>
            </a:r>
            <a:r>
              <a:rPr lang="en-US" altLang="zh-CN"/>
              <a:t>90m</a:t>
            </a:r>
            <a:r>
              <a:rPr lang="zh-CN" altLang="en-US"/>
              <a:t>，信道长度不能超过</a:t>
            </a:r>
            <a:r>
              <a:rPr lang="en-US" altLang="zh-CN"/>
              <a:t>100m</a:t>
            </a:r>
            <a:r>
              <a:rPr lang="zh-CN" altLang="en-US"/>
              <a:t>。 </a:t>
            </a:r>
            <a:br>
              <a:rPr lang="zh-CN" altLang="en-US"/>
            </a:br>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6625" name="灯片编号占位符 1"/>
          <p:cNvSpPr txBox="1">
            <a:spLocks noGrp="1"/>
          </p:cNvSpPr>
          <p:nvPr>
            <p:ph type="sldNum"/>
          </p:nvPr>
        </p:nvSpPr>
        <p:spPr>
          <a:xfrm>
            <a:off x="3884613" y="8685213"/>
            <a:ext cx="2971800" cy="457200"/>
          </a:xfrm>
          <a:prstGeom prst="rect">
            <a:avLst/>
          </a:prstGeom>
          <a:noFill/>
          <a:ln>
            <a:noFill/>
            <a:miter lim="800000"/>
          </a:ln>
        </p:spPr>
        <p:txBody>
          <a:bodyPr wrap="square" lIns="91440" tIns="45720" rIns="91440" bIns="45720"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1B09848-2CC7-4E4E-925F-458FC8D9E5C2}" type="slidenum">
              <a:rPr lang="zh-CN" altLang="en-US" sz="1200">
                <a:latin typeface="Arial" pitchFamily="34" charset="0"/>
                <a:ea typeface="宋体" panose="02010600030101010101" pitchFamily="2" charset="-122"/>
              </a:rPr>
              <a:t>32</a:t>
            </a:fld>
            <a:endParaRPr lang="zh-CN" altLang="en-US" sz="1200">
              <a:latin typeface="Arial" pitchFamily="34" charset="0"/>
              <a:ea typeface="宋体" panose="02010600030101010101" pitchFamily="2" charset="-122"/>
            </a:endParaRPr>
          </a:p>
        </p:txBody>
      </p:sp>
      <p:sp>
        <p:nvSpPr>
          <p:cNvPr id="26626" name="幻灯片图像占位符 135169"/>
          <p:cNvSpPr>
            <a:spLocks noGrp="1" noRot="1" noChangeAspect="1" noTextEdit="1"/>
          </p:cNvSpPr>
          <p:nvPr>
            <p:ph type="sldImg" idx="4294967295"/>
          </p:nvPr>
        </p:nvSpPr>
        <p:spPr>
          <a:xfrm>
            <a:off x="1143000" y="685800"/>
            <a:ext cx="4572000" cy="3429000"/>
          </a:xfrm>
          <a:prstGeom prst="rect">
            <a:avLst/>
          </a:prstGeom>
          <a:noFill/>
          <a:ln>
            <a:miter lim="800000"/>
          </a:ln>
        </p:spPr>
      </p:sp>
      <p:sp>
        <p:nvSpPr>
          <p:cNvPr id="26627" name="文本占位符 135170"/>
          <p:cNvSpPr>
            <a:spLocks noGrp="1"/>
          </p:cNvSpPr>
          <p:nvPr>
            <p:ph type="body" idx="1"/>
          </p:nvPr>
        </p:nvSpPr>
        <p:spPr>
          <a:xfrm>
            <a:off x="685800" y="4343400"/>
            <a:ext cx="5486400" cy="4114800"/>
          </a:xfrm>
          <a:prstGeom prst="rect">
            <a:avLst/>
          </a:prstGeom>
          <a:noFill/>
          <a:ln>
            <a:miter lim="800000"/>
          </a:ln>
        </p:spPr>
        <p:txBody>
          <a:bodyPr wrap="square" lIns="91440" tIns="45720" rIns="91440" bIns="45720" anchor="t" anchorCtr="0"/>
          <a:lstStyle>
            <a:lvl1pPr marL="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5pPr>
          </a:lstStyle>
          <a:p>
            <a:pPr lvl="0" eaLnBrk="1" hangingPunct="1"/>
            <a:r>
              <a:rPr lang="en-US" altLang="zh-CN"/>
              <a:t>1</a:t>
            </a:r>
            <a:r>
              <a:rPr lang="zh-CN" altLang="en-US"/>
              <a:t>）一类线：主要用于传输语音</a:t>
            </a:r>
            <a:r>
              <a:rPr lang="en-US" altLang="zh-CN"/>
              <a:t>.</a:t>
            </a:r>
            <a:r>
              <a:rPr lang="zh-CN" altLang="en-US"/>
              <a:t>不同于数据传输。 </a:t>
            </a:r>
            <a:br>
              <a:rPr lang="zh-CN" altLang="en-US"/>
            </a:br>
            <a:r>
              <a:rPr lang="en-US" altLang="zh-CN"/>
              <a:t>2</a:t>
            </a:r>
            <a:r>
              <a:rPr lang="zh-CN" altLang="en-US"/>
              <a:t>）二类线：用于语音传输和最高传输速率</a:t>
            </a:r>
            <a:r>
              <a:rPr lang="en-US" altLang="zh-CN"/>
              <a:t>4Mbps</a:t>
            </a:r>
            <a:r>
              <a:rPr lang="zh-CN" altLang="en-US"/>
              <a:t>的数据传输，常见于使用</a:t>
            </a:r>
            <a:r>
              <a:rPr lang="en-US" altLang="zh-CN"/>
              <a:t>4MBPS</a:t>
            </a:r>
            <a:r>
              <a:rPr lang="zh-CN" altLang="en-US"/>
              <a:t>规范令牌传递协议的旧的令牌</a:t>
            </a:r>
            <a:br>
              <a:rPr lang="zh-CN" altLang="en-US"/>
            </a:br>
            <a:r>
              <a:rPr lang="en-US" altLang="zh-CN"/>
              <a:t>3</a:t>
            </a:r>
            <a:r>
              <a:rPr lang="zh-CN" altLang="en-US"/>
              <a:t>）三类线：用于语音传输及最高传输速率为</a:t>
            </a:r>
            <a:r>
              <a:rPr lang="en-US" altLang="zh-CN"/>
              <a:t>10Mbps</a:t>
            </a:r>
            <a:r>
              <a:rPr lang="zh-CN" altLang="en-US"/>
              <a:t>的数据传输主要用于</a:t>
            </a:r>
            <a:r>
              <a:rPr lang="en-US" altLang="zh-CN"/>
              <a:t>10BASE--T</a:t>
            </a:r>
            <a:r>
              <a:rPr lang="zh-CN" altLang="en-US"/>
              <a:t>。 </a:t>
            </a:r>
            <a:br>
              <a:rPr lang="zh-CN" altLang="en-US"/>
            </a:br>
            <a:r>
              <a:rPr lang="en-US" altLang="zh-CN"/>
              <a:t>4</a:t>
            </a:r>
            <a:r>
              <a:rPr lang="zh-CN" altLang="en-US"/>
              <a:t>）四类线：用于语音传输和最高传输速率</a:t>
            </a:r>
            <a:r>
              <a:rPr lang="en-US" altLang="zh-CN"/>
              <a:t>16Mbps</a:t>
            </a:r>
            <a:r>
              <a:rPr lang="zh-CN" altLang="en-US"/>
              <a:t>的数据传输主要用于基于令牌的局域网和 </a:t>
            </a:r>
            <a:r>
              <a:rPr lang="en-US" altLang="zh-CN"/>
              <a:t>10BASE-T/100BASE-T</a:t>
            </a:r>
            <a:r>
              <a:rPr lang="zh-CN" altLang="en-US"/>
              <a:t>。 </a:t>
            </a:r>
            <a:br>
              <a:rPr lang="zh-CN" altLang="en-US"/>
            </a:br>
            <a:r>
              <a:rPr lang="en-US" altLang="zh-CN"/>
              <a:t>5</a:t>
            </a:r>
            <a:r>
              <a:rPr lang="zh-CN" altLang="en-US"/>
              <a:t>）五类线：该类电缆增加了绕线密度，外套一种高质量的绝缘材料，传输率为</a:t>
            </a:r>
            <a:r>
              <a:rPr lang="en-US" altLang="zh-CN"/>
              <a:t>100MHz</a:t>
            </a:r>
            <a:r>
              <a:rPr lang="zh-CN" altLang="en-US"/>
              <a:t>，用于语音传输和最高传输速率为</a:t>
            </a:r>
            <a:r>
              <a:rPr lang="en-US" altLang="zh-CN"/>
              <a:t>10Mbps</a:t>
            </a:r>
            <a:r>
              <a:rPr lang="zh-CN" altLang="en-US"/>
              <a:t>的数据传输，主要用于</a:t>
            </a:r>
            <a:r>
              <a:rPr lang="en-US" altLang="zh-CN"/>
              <a:t>100BASE-T</a:t>
            </a:r>
            <a:r>
              <a:rPr lang="zh-CN" altLang="en-US"/>
              <a:t>和</a:t>
            </a:r>
            <a:r>
              <a:rPr lang="en-US" altLang="zh-CN"/>
              <a:t>10BASE-T</a:t>
            </a:r>
            <a:r>
              <a:rPr lang="zh-CN" altLang="en-US"/>
              <a:t>网络。这是最常用的以太网电缆。 </a:t>
            </a:r>
            <a:br>
              <a:rPr lang="zh-CN" altLang="en-US"/>
            </a:br>
            <a:r>
              <a:rPr lang="en-US" altLang="zh-CN"/>
              <a:t>6</a:t>
            </a:r>
            <a:r>
              <a:rPr lang="zh-CN" altLang="en-US"/>
              <a:t>）超五类线：超</a:t>
            </a:r>
            <a:r>
              <a:rPr lang="en-US" altLang="zh-CN"/>
              <a:t>5</a:t>
            </a:r>
            <a:r>
              <a:rPr lang="zh-CN" altLang="en-US"/>
              <a:t>类具有衰减小，串扰少，主要用于千兆位以太网（</a:t>
            </a:r>
            <a:r>
              <a:rPr lang="en-US" altLang="zh-CN"/>
              <a:t>1000Mbps</a:t>
            </a:r>
            <a:r>
              <a:rPr lang="zh-CN" altLang="en-US"/>
              <a:t>）。 </a:t>
            </a:r>
            <a:br>
              <a:rPr lang="zh-CN" altLang="en-US"/>
            </a:br>
            <a:r>
              <a:rPr lang="en-US" altLang="zh-CN"/>
              <a:t>7</a:t>
            </a:r>
            <a:r>
              <a:rPr lang="zh-CN" altLang="en-US"/>
              <a:t>）六类线：提供</a:t>
            </a:r>
            <a:r>
              <a:rPr lang="en-US" altLang="zh-CN"/>
              <a:t>2</a:t>
            </a:r>
            <a:r>
              <a:rPr lang="zh-CN" altLang="en-US"/>
              <a:t>倍于超五类的带宽。六类布线的传输性能远远高于超五类标准，最适用于传输速率高于</a:t>
            </a:r>
            <a:r>
              <a:rPr lang="en-US" altLang="zh-CN"/>
              <a:t>1Gbps</a:t>
            </a:r>
            <a:r>
              <a:rPr lang="zh-CN" altLang="en-US"/>
              <a:t>的应用。六类与超五类的一个重要的不同点在于：改善了在串扰以及回波损耗方面的性能，对于新一代全双工的高速网络应用而言，优良的回波损耗性能是极重要的。六类标准中取消了基本链路模型，布线标准采用星形的拓扑结构，要求的布线距离为：永久链路的长度不能超过</a:t>
            </a:r>
            <a:r>
              <a:rPr lang="en-US" altLang="zh-CN"/>
              <a:t>90m</a:t>
            </a:r>
            <a:r>
              <a:rPr lang="zh-CN" altLang="en-US"/>
              <a:t>，信道长度不能超过</a:t>
            </a:r>
            <a:r>
              <a:rPr lang="en-US" altLang="zh-CN"/>
              <a:t>100m</a:t>
            </a:r>
            <a:r>
              <a:rPr lang="zh-CN" altLang="en-US"/>
              <a:t>。 </a:t>
            </a:r>
            <a:br>
              <a:rPr lang="zh-CN" altLang="en-US"/>
            </a:br>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8673" name="灯片编号占位符 1"/>
          <p:cNvSpPr txBox="1">
            <a:spLocks noGrp="1"/>
          </p:cNvSpPr>
          <p:nvPr>
            <p:ph type="sldNum"/>
          </p:nvPr>
        </p:nvSpPr>
        <p:spPr>
          <a:xfrm>
            <a:off x="3884613" y="8685213"/>
            <a:ext cx="2971800" cy="457200"/>
          </a:xfrm>
          <a:prstGeom prst="rect">
            <a:avLst/>
          </a:prstGeom>
          <a:noFill/>
          <a:ln>
            <a:noFill/>
            <a:miter lim="800000"/>
          </a:ln>
        </p:spPr>
        <p:txBody>
          <a:bodyPr wrap="square" lIns="91440" tIns="45720" rIns="91440" bIns="45720"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37ACF0FD-D1B7-4AF8-806F-D901436662BD}" type="slidenum">
              <a:rPr lang="zh-CN" altLang="en-US" sz="1200">
                <a:latin typeface="Arial" pitchFamily="34" charset="0"/>
                <a:ea typeface="宋体" panose="02010600030101010101" pitchFamily="2" charset="-122"/>
              </a:rPr>
              <a:t>33</a:t>
            </a:fld>
            <a:endParaRPr lang="zh-CN" altLang="en-US" sz="1200">
              <a:latin typeface="Arial" pitchFamily="34" charset="0"/>
              <a:ea typeface="宋体" panose="02010600030101010101" pitchFamily="2" charset="-122"/>
            </a:endParaRPr>
          </a:p>
        </p:txBody>
      </p:sp>
      <p:sp>
        <p:nvSpPr>
          <p:cNvPr id="28674" name="幻灯片图像占位符 135169"/>
          <p:cNvSpPr>
            <a:spLocks noGrp="1" noRot="1" noChangeAspect="1" noTextEdit="1"/>
          </p:cNvSpPr>
          <p:nvPr>
            <p:ph type="sldImg" idx="4294967295"/>
          </p:nvPr>
        </p:nvSpPr>
        <p:spPr>
          <a:xfrm>
            <a:off x="1143000" y="685800"/>
            <a:ext cx="4572000" cy="3429000"/>
          </a:xfrm>
          <a:prstGeom prst="rect">
            <a:avLst/>
          </a:prstGeom>
          <a:noFill/>
          <a:ln>
            <a:miter lim="800000"/>
          </a:ln>
        </p:spPr>
      </p:sp>
      <p:sp>
        <p:nvSpPr>
          <p:cNvPr id="28675" name="文本占位符 135170"/>
          <p:cNvSpPr>
            <a:spLocks noGrp="1"/>
          </p:cNvSpPr>
          <p:nvPr>
            <p:ph type="body" idx="1"/>
          </p:nvPr>
        </p:nvSpPr>
        <p:spPr>
          <a:xfrm>
            <a:off x="685800" y="4343400"/>
            <a:ext cx="5486400" cy="4114800"/>
          </a:xfrm>
          <a:prstGeom prst="rect">
            <a:avLst/>
          </a:prstGeom>
          <a:noFill/>
          <a:ln>
            <a:miter lim="800000"/>
          </a:ln>
        </p:spPr>
        <p:txBody>
          <a:bodyPr wrap="square" lIns="91440" tIns="45720" rIns="91440" bIns="45720" anchor="t" anchorCtr="0"/>
          <a:lstStyle>
            <a:lvl1pPr marL="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5pPr>
          </a:lstStyle>
          <a:p>
            <a:pPr lvl="0" eaLnBrk="1" hangingPunct="1"/>
            <a:br>
              <a:rPr lang="zh-CN" altLang="en-US"/>
            </a:br>
            <a:r>
              <a:rPr lang="en-US" altLang="zh-CN"/>
              <a:t>2</a:t>
            </a:r>
            <a:r>
              <a:rPr lang="zh-CN" altLang="en-US"/>
              <a:t>）二类线：用于语音传输和最高传输速率</a:t>
            </a:r>
            <a:r>
              <a:rPr lang="en-US" altLang="zh-CN"/>
              <a:t>4Mbps</a:t>
            </a:r>
            <a:r>
              <a:rPr lang="zh-CN" altLang="en-US"/>
              <a:t>的数据传输，常见于使用</a:t>
            </a:r>
            <a:r>
              <a:rPr lang="en-US" altLang="zh-CN"/>
              <a:t>4MBPS</a:t>
            </a:r>
            <a:r>
              <a:rPr lang="zh-CN" altLang="en-US"/>
              <a:t>规范令牌传递协议的旧的令牌</a:t>
            </a:r>
            <a:br>
              <a:rPr lang="zh-CN" altLang="en-US"/>
            </a:br>
            <a:r>
              <a:rPr lang="en-US" altLang="zh-CN"/>
              <a:t>3</a:t>
            </a:r>
            <a:r>
              <a:rPr lang="zh-CN" altLang="en-US"/>
              <a:t>）三类线：用于语音传输及最高传输速率为</a:t>
            </a:r>
            <a:r>
              <a:rPr lang="en-US" altLang="zh-CN"/>
              <a:t>10Mbps</a:t>
            </a:r>
            <a:r>
              <a:rPr lang="zh-CN" altLang="en-US"/>
              <a:t>的数据传输主要用于</a:t>
            </a:r>
            <a:r>
              <a:rPr lang="en-US" altLang="zh-CN"/>
              <a:t>10BASE--T</a:t>
            </a:r>
            <a:r>
              <a:rPr lang="zh-CN" altLang="en-US"/>
              <a:t>。 </a:t>
            </a:r>
            <a:br>
              <a:rPr lang="zh-CN" altLang="en-US"/>
            </a:br>
            <a:r>
              <a:rPr lang="en-US" altLang="zh-CN"/>
              <a:t>4</a:t>
            </a:r>
            <a:r>
              <a:rPr lang="zh-CN" altLang="en-US"/>
              <a:t>）四类线：用于语音传输和最高传输速率</a:t>
            </a:r>
            <a:r>
              <a:rPr lang="en-US" altLang="zh-CN"/>
              <a:t>16Mbps</a:t>
            </a:r>
            <a:r>
              <a:rPr lang="zh-CN" altLang="en-US"/>
              <a:t>的数据传输主要用于基于令牌的局域网和 </a:t>
            </a:r>
            <a:r>
              <a:rPr lang="en-US" altLang="zh-CN"/>
              <a:t>10BASE-T/100BASE-T</a:t>
            </a:r>
            <a:r>
              <a:rPr lang="zh-CN" altLang="en-US"/>
              <a:t>。 </a:t>
            </a:r>
            <a:br>
              <a:rPr lang="zh-CN" altLang="en-US"/>
            </a:br>
            <a:r>
              <a:rPr lang="en-US" altLang="zh-CN"/>
              <a:t>5</a:t>
            </a:r>
            <a:r>
              <a:rPr lang="zh-CN" altLang="en-US"/>
              <a:t>）五类线：该类电缆增加了绕线密度，外套一种高质量的绝缘材料，传输率为</a:t>
            </a:r>
            <a:r>
              <a:rPr lang="en-US" altLang="zh-CN"/>
              <a:t>100MHz</a:t>
            </a:r>
            <a:r>
              <a:rPr lang="zh-CN" altLang="en-US"/>
              <a:t>，用于语音传输和最高传输速率为</a:t>
            </a:r>
            <a:r>
              <a:rPr lang="en-US" altLang="zh-CN"/>
              <a:t>10Mbps</a:t>
            </a:r>
            <a:r>
              <a:rPr lang="zh-CN" altLang="en-US"/>
              <a:t>的数据传输，主要用于</a:t>
            </a:r>
            <a:r>
              <a:rPr lang="en-US" altLang="zh-CN"/>
              <a:t>100BASE-T</a:t>
            </a:r>
            <a:r>
              <a:rPr lang="zh-CN" altLang="en-US"/>
              <a:t>和</a:t>
            </a:r>
            <a:r>
              <a:rPr lang="en-US" altLang="zh-CN"/>
              <a:t>10BASE-T</a:t>
            </a:r>
            <a:r>
              <a:rPr lang="zh-CN" altLang="en-US"/>
              <a:t>网络。这是最常用的以太网电缆。 </a:t>
            </a:r>
            <a:br>
              <a:rPr lang="zh-CN" altLang="en-US"/>
            </a:br>
            <a:r>
              <a:rPr lang="en-US" altLang="zh-CN"/>
              <a:t>6</a:t>
            </a:r>
            <a:r>
              <a:rPr lang="zh-CN" altLang="en-US"/>
              <a:t>）超五类线：超</a:t>
            </a:r>
            <a:r>
              <a:rPr lang="en-US" altLang="zh-CN"/>
              <a:t>5</a:t>
            </a:r>
            <a:r>
              <a:rPr lang="zh-CN" altLang="en-US"/>
              <a:t>类具有衰减小，串扰少，主要用于千兆位以太网（</a:t>
            </a:r>
            <a:r>
              <a:rPr lang="en-US" altLang="zh-CN"/>
              <a:t>1000Mbps</a:t>
            </a:r>
            <a:r>
              <a:rPr lang="zh-CN" altLang="en-US"/>
              <a:t>）。 </a:t>
            </a:r>
            <a:br>
              <a:rPr lang="zh-CN" altLang="en-US"/>
            </a:br>
            <a:r>
              <a:rPr lang="en-US" altLang="zh-CN"/>
              <a:t>7</a:t>
            </a:r>
            <a:r>
              <a:rPr lang="zh-CN" altLang="en-US"/>
              <a:t>）六类线：提供</a:t>
            </a:r>
            <a:r>
              <a:rPr lang="en-US" altLang="zh-CN"/>
              <a:t>2</a:t>
            </a:r>
            <a:r>
              <a:rPr lang="zh-CN" altLang="en-US"/>
              <a:t>倍于超五类的带宽。六类布线的传输性能远远高于超五类标准，最适用于传输速率高于</a:t>
            </a:r>
            <a:r>
              <a:rPr lang="en-US" altLang="zh-CN"/>
              <a:t>1Gbps</a:t>
            </a:r>
            <a:r>
              <a:rPr lang="zh-CN" altLang="en-US"/>
              <a:t>的应用。六类与超五类的一个重要的不同点在于：改善了在串扰以及回波损耗方面的性能，对于新一代全双工的高速网络应用而言，优良的回波损耗性能是极重要的。六类标准中取消了基本链路模型，布线标准采用星形的拓扑结构，要求的布线距离为：永久链路的长度不能超过</a:t>
            </a:r>
            <a:r>
              <a:rPr lang="en-US" altLang="zh-CN"/>
              <a:t>90m</a:t>
            </a:r>
            <a:r>
              <a:rPr lang="zh-CN" altLang="en-US"/>
              <a:t>，信道长度不能超过</a:t>
            </a:r>
            <a:r>
              <a:rPr lang="en-US" altLang="zh-CN"/>
              <a:t>100m</a:t>
            </a:r>
            <a:r>
              <a:rPr lang="zh-CN" altLang="en-US"/>
              <a:t>。 </a:t>
            </a:r>
            <a:br>
              <a:rPr lang="zh-CN" altLang="en-US"/>
            </a:br>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0721" name="灯片编号占位符 1"/>
          <p:cNvSpPr txBox="1">
            <a:spLocks noGrp="1"/>
          </p:cNvSpPr>
          <p:nvPr>
            <p:ph type="sldNum"/>
          </p:nvPr>
        </p:nvSpPr>
        <p:spPr>
          <a:xfrm>
            <a:off x="3884613" y="8685213"/>
            <a:ext cx="2971800" cy="457200"/>
          </a:xfrm>
          <a:prstGeom prst="rect">
            <a:avLst/>
          </a:prstGeom>
          <a:noFill/>
          <a:ln>
            <a:noFill/>
            <a:miter lim="800000"/>
          </a:ln>
        </p:spPr>
        <p:txBody>
          <a:bodyPr wrap="square" lIns="91440" tIns="45720" rIns="91440" bIns="45720"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37D2B4ED-6B6B-4753-BB44-0A0A1EE75950}" type="slidenum">
              <a:rPr lang="zh-CN" altLang="en-US" sz="1200">
                <a:latin typeface="Arial" pitchFamily="34" charset="0"/>
                <a:ea typeface="宋体" panose="02010600030101010101" pitchFamily="2" charset="-122"/>
              </a:rPr>
              <a:t>34</a:t>
            </a:fld>
            <a:endParaRPr lang="zh-CN" altLang="en-US" sz="1200">
              <a:latin typeface="Arial" pitchFamily="34" charset="0"/>
              <a:ea typeface="宋体" panose="02010600030101010101" pitchFamily="2" charset="-122"/>
            </a:endParaRPr>
          </a:p>
        </p:txBody>
      </p:sp>
      <p:sp>
        <p:nvSpPr>
          <p:cNvPr id="30722" name="幻灯片图像占位符 135169"/>
          <p:cNvSpPr>
            <a:spLocks noGrp="1" noRot="1" noChangeAspect="1" noTextEdit="1"/>
          </p:cNvSpPr>
          <p:nvPr>
            <p:ph type="sldImg" idx="4294967295"/>
          </p:nvPr>
        </p:nvSpPr>
        <p:spPr>
          <a:xfrm>
            <a:off x="1143000" y="685800"/>
            <a:ext cx="4572000" cy="3429000"/>
          </a:xfrm>
          <a:prstGeom prst="rect">
            <a:avLst/>
          </a:prstGeom>
          <a:noFill/>
          <a:ln>
            <a:miter lim="800000"/>
          </a:ln>
        </p:spPr>
      </p:sp>
      <p:sp>
        <p:nvSpPr>
          <p:cNvPr id="30723" name="文本占位符 135170"/>
          <p:cNvSpPr>
            <a:spLocks noGrp="1"/>
          </p:cNvSpPr>
          <p:nvPr>
            <p:ph type="body" idx="1"/>
          </p:nvPr>
        </p:nvSpPr>
        <p:spPr>
          <a:xfrm>
            <a:off x="685800" y="4343400"/>
            <a:ext cx="5486400" cy="4114800"/>
          </a:xfrm>
          <a:prstGeom prst="rect">
            <a:avLst/>
          </a:prstGeom>
          <a:noFill/>
          <a:ln>
            <a:miter lim="800000"/>
          </a:ln>
        </p:spPr>
        <p:txBody>
          <a:bodyPr wrap="square" lIns="91440" tIns="45720" rIns="91440" bIns="45720" anchor="t" anchorCtr="0"/>
          <a:lstStyle>
            <a:lvl1pPr marL="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30000"/>
              </a:spcBef>
              <a:spcAft>
                <a:spcPct val="0"/>
              </a:spcAft>
              <a:buClrTx/>
              <a:buSzTx/>
              <a:buFontTx/>
              <a:buNone/>
              <a:defRPr lang="zh-CN" altLang="en-US" sz="1200">
                <a:solidFill>
                  <a:schemeClr val="tx1"/>
                </a:solidFill>
                <a:latin typeface="Arial" pitchFamily="34" charset="0"/>
                <a:ea typeface="宋体" panose="02010600030101010101" pitchFamily="2" charset="-122"/>
              </a:defRPr>
            </a:lvl5pPr>
          </a:lstStyle>
          <a:p>
            <a:pPr lvl="0" eaLnBrk="1" hangingPunct="1"/>
            <a:br>
              <a:rPr lang="zh-CN" altLang="en-US"/>
            </a:br>
            <a:r>
              <a:rPr lang="en-US" altLang="zh-CN"/>
              <a:t>2</a:t>
            </a:r>
            <a:r>
              <a:rPr lang="zh-CN" altLang="en-US"/>
              <a:t>）二类线：用于语音传输和最高传输速率</a:t>
            </a:r>
            <a:r>
              <a:rPr lang="en-US" altLang="zh-CN"/>
              <a:t>4Mbps</a:t>
            </a:r>
            <a:r>
              <a:rPr lang="zh-CN" altLang="en-US"/>
              <a:t>的数据传输，常见于使用</a:t>
            </a:r>
            <a:r>
              <a:rPr lang="en-US" altLang="zh-CN"/>
              <a:t>4MBPS</a:t>
            </a:r>
            <a:r>
              <a:rPr lang="zh-CN" altLang="en-US"/>
              <a:t>规范令牌传递协议的旧的令牌</a:t>
            </a:r>
            <a:br>
              <a:rPr lang="zh-CN" altLang="en-US"/>
            </a:br>
            <a:r>
              <a:rPr lang="en-US" altLang="zh-CN"/>
              <a:t>3</a:t>
            </a:r>
            <a:r>
              <a:rPr lang="zh-CN" altLang="en-US"/>
              <a:t>）三类线：用于语音传输及最高传输速率为</a:t>
            </a:r>
            <a:r>
              <a:rPr lang="en-US" altLang="zh-CN"/>
              <a:t>10Mbps</a:t>
            </a:r>
            <a:r>
              <a:rPr lang="zh-CN" altLang="en-US"/>
              <a:t>的数据传输主要用于</a:t>
            </a:r>
            <a:r>
              <a:rPr lang="en-US" altLang="zh-CN"/>
              <a:t>10BASE--T</a:t>
            </a:r>
            <a:r>
              <a:rPr lang="zh-CN" altLang="en-US"/>
              <a:t>。 </a:t>
            </a:r>
            <a:br>
              <a:rPr lang="zh-CN" altLang="en-US"/>
            </a:br>
            <a:r>
              <a:rPr lang="en-US" altLang="zh-CN"/>
              <a:t>4</a:t>
            </a:r>
            <a:r>
              <a:rPr lang="zh-CN" altLang="en-US"/>
              <a:t>）四类线：用于语音传输和最高传输速率</a:t>
            </a:r>
            <a:r>
              <a:rPr lang="en-US" altLang="zh-CN"/>
              <a:t>16Mbps</a:t>
            </a:r>
            <a:r>
              <a:rPr lang="zh-CN" altLang="en-US"/>
              <a:t>的数据传输主要用于基于令牌的局域网和 </a:t>
            </a:r>
            <a:r>
              <a:rPr lang="en-US" altLang="zh-CN"/>
              <a:t>10BASE-T/100BASE-T</a:t>
            </a:r>
            <a:r>
              <a:rPr lang="zh-CN" altLang="en-US"/>
              <a:t>。 </a:t>
            </a:r>
            <a:br>
              <a:rPr lang="zh-CN" altLang="en-US"/>
            </a:br>
            <a:r>
              <a:rPr lang="en-US" altLang="zh-CN"/>
              <a:t>5</a:t>
            </a:r>
            <a:r>
              <a:rPr lang="zh-CN" altLang="en-US"/>
              <a:t>）五类线：该类电缆增加了绕线密度，外套一种高质量的绝缘材料，传输率为</a:t>
            </a:r>
            <a:r>
              <a:rPr lang="en-US" altLang="zh-CN"/>
              <a:t>100MHz</a:t>
            </a:r>
            <a:r>
              <a:rPr lang="zh-CN" altLang="en-US"/>
              <a:t>，用于语音传输和最高传输速率为</a:t>
            </a:r>
            <a:r>
              <a:rPr lang="en-US" altLang="zh-CN"/>
              <a:t>10Mbps</a:t>
            </a:r>
            <a:r>
              <a:rPr lang="zh-CN" altLang="en-US"/>
              <a:t>的数据传输，主要用于</a:t>
            </a:r>
            <a:r>
              <a:rPr lang="en-US" altLang="zh-CN"/>
              <a:t>100BASE-T</a:t>
            </a:r>
            <a:r>
              <a:rPr lang="zh-CN" altLang="en-US"/>
              <a:t>和</a:t>
            </a:r>
            <a:r>
              <a:rPr lang="en-US" altLang="zh-CN"/>
              <a:t>10BASE-T</a:t>
            </a:r>
            <a:r>
              <a:rPr lang="zh-CN" altLang="en-US"/>
              <a:t>网络。这是最常用的以太网电缆。 </a:t>
            </a:r>
            <a:br>
              <a:rPr lang="zh-CN" altLang="en-US"/>
            </a:br>
            <a:r>
              <a:rPr lang="en-US" altLang="zh-CN"/>
              <a:t>6</a:t>
            </a:r>
            <a:r>
              <a:rPr lang="zh-CN" altLang="en-US"/>
              <a:t>）超五类线：超</a:t>
            </a:r>
            <a:r>
              <a:rPr lang="en-US" altLang="zh-CN"/>
              <a:t>5</a:t>
            </a:r>
            <a:r>
              <a:rPr lang="zh-CN" altLang="en-US"/>
              <a:t>类具有衰减小，串扰少，主要用于千兆位以太网（</a:t>
            </a:r>
            <a:r>
              <a:rPr lang="en-US" altLang="zh-CN"/>
              <a:t>1000Mbps</a:t>
            </a:r>
            <a:r>
              <a:rPr lang="zh-CN" altLang="en-US"/>
              <a:t>）。 </a:t>
            </a:r>
            <a:br>
              <a:rPr lang="zh-CN" altLang="en-US"/>
            </a:br>
            <a:r>
              <a:rPr lang="en-US" altLang="zh-CN"/>
              <a:t>7</a:t>
            </a:r>
            <a:r>
              <a:rPr lang="zh-CN" altLang="en-US"/>
              <a:t>）六类线：提供</a:t>
            </a:r>
            <a:r>
              <a:rPr lang="en-US" altLang="zh-CN"/>
              <a:t>2</a:t>
            </a:r>
            <a:r>
              <a:rPr lang="zh-CN" altLang="en-US"/>
              <a:t>倍于超五类的带宽。六类布线的传输性能远远高于超五类标准，最适用于传输速率高于</a:t>
            </a:r>
            <a:r>
              <a:rPr lang="en-US" altLang="zh-CN"/>
              <a:t>1Gbps</a:t>
            </a:r>
            <a:r>
              <a:rPr lang="zh-CN" altLang="en-US"/>
              <a:t>的应用。六类与超五类的一个重要的不同点在于：改善了在串扰以及回波损耗方面的性能，对于新一代全双工的高速网络应用而言，优良的回波损耗性能是极重要的。六类标准中取消了基本链路模型，布线标准采用星形的拓扑结构，要求的布线距离为：永久链路的长度不能超过</a:t>
            </a:r>
            <a:r>
              <a:rPr lang="en-US" altLang="zh-CN"/>
              <a:t>90m</a:t>
            </a:r>
            <a:r>
              <a:rPr lang="zh-CN" altLang="en-US"/>
              <a:t>，信道长度不能超过</a:t>
            </a:r>
            <a:r>
              <a:rPr lang="en-US" altLang="zh-CN"/>
              <a:t>100m</a:t>
            </a:r>
            <a:r>
              <a:rPr lang="zh-CN" altLang="en-US"/>
              <a:t>。 </a:t>
            </a:r>
            <a:br>
              <a:rPr lang="zh-CN" altLang="en-US"/>
            </a:br>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5.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6.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8.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9.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50.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51.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52.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53.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5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55.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56.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7.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8.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0.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1.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2.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3.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4.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5.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6.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7.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8.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70.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F36E75E-7DF4-48C2-ABCD-743BBE03EA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4819F4-4020-4D32-BB23-ADF85A6E76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9873AB3-B464-41F4-A938-FDA9F71A18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D755B55-489D-498C-AC88-B10A74A8CA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5B2DED0-8ECF-4596-82C5-0A5A88407A6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069B973-E0E5-4430-8D44-749687EC06C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4668B9B-BFB0-497A-A23E-B7797AB8846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4B08021-C689-47FF-AF85-B4C02517F7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6CBD08-D480-4B94-83B6-32F02B8209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FD59D8-7012-4520-B84B-5B2E0BB5FE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2A200E-DA6A-4BC3-AAEC-2814C2F508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showMasterPhAnim="0" type="title">
  <p:cSld name="标题幻灯片">
    <p:spTree>
      <p:nvGrpSpPr>
        <p:cNvPr id="1" name=""/>
        <p:cNvGrpSpPr/>
        <p:nvPr/>
      </p:nvGrpSpPr>
      <p:grpSpPr>
        <a:xfrm>
          <a:off x="0" y="0"/>
          <a:ext cx="0" cy="0"/>
        </a:xfrm>
      </p:grpSpPr>
      <p:grpSp>
        <p:nvGrpSpPr>
          <p:cNvPr id="337922" name="组合 337921"/>
          <p:cNvGrpSpPr/>
          <p:nvPr/>
        </p:nvGrpSpPr>
        <p:grpSpPr>
          <a:xfrm>
            <a:off x="0" y="0"/>
            <a:ext cx="9144000" cy="6858000"/>
            <a:chExt cx="5760" cy="4320"/>
          </a:xfrm>
        </p:grpSpPr>
        <p:sp>
          <p:nvSpPr>
            <p:cNvPr id="337923" name="矩形 337922"/>
            <p:cNvSpPr/>
            <p:nvPr/>
          </p:nvSpPr>
          <p:spPr>
            <a:xfrm>
              <a:off x="0" y="0"/>
              <a:ext cx="2208" cy="4320"/>
            </a:xfrm>
            <a:prstGeom prst="rect">
              <a:avLst/>
            </a:prstGeom>
            <a:gradFill rotWithShape="0">
              <a:gsLst>
                <a:gs pos="0">
                  <a:schemeClr val="folHlink"/>
                </a:gs>
                <a:gs pos="100000">
                  <a:schemeClr val="bg1"/>
                </a:gs>
              </a:gsLst>
              <a:lin ang="0" scaled="1"/>
            </a:gradFill>
            <a:ln w="9525">
              <a:noFill/>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sz="2400">
                <a:latin typeface="Times New Roman" panose="02020603050405020304" pitchFamily="18" charset="0"/>
              </a:endParaRPr>
            </a:p>
          </p:txBody>
        </p:sp>
        <p:sp>
          <p:nvSpPr>
            <p:cNvPr id="337924" name="矩形 337923"/>
            <p:cNvSpPr/>
            <p:nvPr/>
          </p:nvSpPr>
          <p:spPr>
            <a:xfrm>
              <a:off x="1081" y="1065"/>
              <a:ext cx="4679" cy="1596"/>
            </a:xfrm>
            <a:prstGeom prst="rect">
              <a:avLst/>
            </a:prstGeom>
            <a:solidFill>
              <a:schemeClr val="bg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grpSp>
          <p:nvGrpSpPr>
            <p:cNvPr id="337925" name="组合 337924"/>
            <p:cNvGrpSpPr/>
            <p:nvPr/>
          </p:nvGrpSpPr>
          <p:grpSpPr>
            <a:xfrm>
              <a:off x="0" y="672"/>
              <a:ext cx="1806" cy="1989"/>
              <a:chOff x="0" y="672"/>
              <a:chExt cx="1806" cy="1989"/>
            </a:xfrm>
          </p:grpSpPr>
          <p:sp>
            <p:nvSpPr>
              <p:cNvPr id="337926" name="矩形 337925"/>
              <p:cNvSpPr/>
              <p:nvPr userDrawn="1"/>
            </p:nvSpPr>
            <p:spPr>
              <a:xfrm>
                <a:off x="361" y="2257"/>
                <a:ext cx="363" cy="404"/>
              </a:xfrm>
              <a:prstGeom prst="rect">
                <a:avLst/>
              </a:prstGeom>
              <a:solidFill>
                <a:schemeClr val="accent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7927" name="矩形 337926"/>
              <p:cNvSpPr/>
              <p:nvPr userDrawn="1"/>
            </p:nvSpPr>
            <p:spPr>
              <a:xfrm>
                <a:off x="1081" y="1065"/>
                <a:ext cx="362" cy="405"/>
              </a:xfrm>
              <a:prstGeom prst="rect">
                <a:avLst/>
              </a:prstGeom>
              <a:solidFill>
                <a:schemeClr val="folHlink"/>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7928" name="矩形 337927"/>
              <p:cNvSpPr/>
              <p:nvPr userDrawn="1"/>
            </p:nvSpPr>
            <p:spPr>
              <a:xfrm>
                <a:off x="1437" y="672"/>
                <a:ext cx="369" cy="400"/>
              </a:xfrm>
              <a:prstGeom prst="rect">
                <a:avLst/>
              </a:prstGeom>
              <a:solidFill>
                <a:schemeClr val="folHlink"/>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7929" name="矩形 337928"/>
              <p:cNvSpPr/>
              <p:nvPr userDrawn="1"/>
            </p:nvSpPr>
            <p:spPr>
              <a:xfrm>
                <a:off x="719" y="2257"/>
                <a:ext cx="368" cy="404"/>
              </a:xfrm>
              <a:prstGeom prst="rect">
                <a:avLst/>
              </a:prstGeom>
              <a:solidFill>
                <a:schemeClr val="bg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7930" name="矩形 337929"/>
              <p:cNvSpPr/>
              <p:nvPr userDrawn="1"/>
            </p:nvSpPr>
            <p:spPr>
              <a:xfrm>
                <a:off x="1437" y="1065"/>
                <a:ext cx="369" cy="405"/>
              </a:xfrm>
              <a:prstGeom prst="rect">
                <a:avLst/>
              </a:prstGeom>
              <a:solidFill>
                <a:schemeClr val="accent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7931" name="矩形 337930"/>
              <p:cNvSpPr/>
              <p:nvPr userDrawn="1"/>
            </p:nvSpPr>
            <p:spPr>
              <a:xfrm>
                <a:off x="719" y="1464"/>
                <a:ext cx="368" cy="399"/>
              </a:xfrm>
              <a:prstGeom prst="rect">
                <a:avLst/>
              </a:prstGeom>
              <a:solidFill>
                <a:schemeClr val="folHlink"/>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7932" name="矩形 337931"/>
              <p:cNvSpPr/>
              <p:nvPr userDrawn="1"/>
            </p:nvSpPr>
            <p:spPr>
              <a:xfrm>
                <a:off x="0" y="1464"/>
                <a:ext cx="367" cy="399"/>
              </a:xfrm>
              <a:prstGeom prst="rect">
                <a:avLst/>
              </a:prstGeom>
              <a:solidFill>
                <a:schemeClr val="bg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7933" name="矩形 337932"/>
              <p:cNvSpPr/>
              <p:nvPr userDrawn="1"/>
            </p:nvSpPr>
            <p:spPr>
              <a:xfrm>
                <a:off x="1081" y="1464"/>
                <a:ext cx="362" cy="399"/>
              </a:xfrm>
              <a:prstGeom prst="rect">
                <a:avLst/>
              </a:prstGeom>
              <a:solidFill>
                <a:schemeClr val="accent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7934" name="矩形 337933"/>
              <p:cNvSpPr/>
              <p:nvPr userDrawn="1"/>
            </p:nvSpPr>
            <p:spPr>
              <a:xfrm>
                <a:off x="361" y="1857"/>
                <a:ext cx="363" cy="406"/>
              </a:xfrm>
              <a:prstGeom prst="rect">
                <a:avLst/>
              </a:prstGeom>
              <a:solidFill>
                <a:schemeClr val="folHlink"/>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7935" name="矩形 337934"/>
              <p:cNvSpPr/>
              <p:nvPr userDrawn="1"/>
            </p:nvSpPr>
            <p:spPr>
              <a:xfrm>
                <a:off x="719" y="1857"/>
                <a:ext cx="368" cy="406"/>
              </a:xfrm>
              <a:prstGeom prst="rect">
                <a:avLst/>
              </a:prstGeom>
              <a:solidFill>
                <a:schemeClr val="accent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grpSp>
      </p:grpSp>
      <p:sp>
        <p:nvSpPr>
          <p:cNvPr id="337936" name="日期占位符 337935"/>
          <p:cNvSpPr>
            <a:spLocks noGrp="1"/>
          </p:cNvSpPr>
          <p:nvPr>
            <p:ph type="dt" sz="half" idx="2"/>
          </p:nvPr>
        </p:nvSpPr>
        <p:spPr>
          <a:xfrm>
            <a:off x="457200" y="6248400"/>
            <a:ext cx="2133600" cy="457200"/>
          </a:xfrm>
          <a:prstGeom prst="rect">
            <a:avLst/>
          </a:prstGeom>
          <a:noFill/>
          <a:ln w="9525">
            <a:noFill/>
          </a:ln>
        </p:spPr>
        <p:txBody>
          <a:bodyPr anchor="b"/>
          <a:lstStyle>
            <a:lvl1pPr>
              <a:defRPr sz="1200"/>
            </a:lvl1pPr>
          </a:lstStyle>
          <a:p>
            <a:endParaRPr lang="zh-CN" altLang="en-US">
              <a:latin typeface="Arial" pitchFamily="34" charset="0"/>
            </a:endParaRPr>
          </a:p>
        </p:txBody>
      </p:sp>
      <p:sp>
        <p:nvSpPr>
          <p:cNvPr id="337937" name="页脚占位符 337936"/>
          <p:cNvSpPr>
            <a:spLocks noGrp="1"/>
          </p:cNvSpPr>
          <p:nvPr>
            <p:ph type="ftr" sz="quarter" idx="3"/>
          </p:nvPr>
        </p:nvSpPr>
        <p:spPr>
          <a:xfrm>
            <a:off x="3124200" y="6248400"/>
            <a:ext cx="2895600" cy="457200"/>
          </a:xfrm>
          <a:prstGeom prst="rect">
            <a:avLst/>
          </a:prstGeom>
          <a:noFill/>
          <a:ln w="9525">
            <a:noFill/>
          </a:ln>
        </p:spPr>
        <p:txBody>
          <a:bodyPr anchor="b"/>
          <a:lstStyle>
            <a:lvl1pPr algn="ctr">
              <a:defRPr sz="1200"/>
            </a:lvl1pPr>
          </a:lstStyle>
          <a:p>
            <a:endParaRPr lang="zh-CN" altLang="en-US">
              <a:latin typeface="Arial" pitchFamily="34" charset="0"/>
            </a:endParaRPr>
          </a:p>
        </p:txBody>
      </p:sp>
      <p:sp>
        <p:nvSpPr>
          <p:cNvPr id="337938" name="灯片编号占位符 337937"/>
          <p:cNvSpPr>
            <a:spLocks noGrp="1"/>
          </p:cNvSpPr>
          <p:nvPr>
            <p:ph type="sldNum" sz="quarter" idx="4"/>
          </p:nvPr>
        </p:nvSpPr>
        <p:spPr>
          <a:xfrm>
            <a:off x="6553200" y="6248400"/>
            <a:ext cx="2133600" cy="457200"/>
          </a:xfrm>
          <a:prstGeom prst="rect">
            <a:avLst/>
          </a:prstGeom>
          <a:noFill/>
          <a:ln w="9525">
            <a:noFill/>
          </a:ln>
        </p:spPr>
        <p:txBody>
          <a:bodyPr anchor="b"/>
          <a:lstStyle>
            <a:lvl1pPr algn="r">
              <a:defRPr sz="1200">
                <a:latin typeface="Arial Black" panose="020b0a04020102020204" pitchFamily="34" charset="0"/>
              </a:defRPr>
            </a:lvl1pPr>
          </a:lstStyle>
          <a:p>
            <a:fld id="{9A0DB2DC-4C9A-4742-B13C-FB6460FD3503}" type="slidenum">
              <a:rPr lang="zh-CN" altLang="en-US"/>
              <a:t>‹#›</a:t>
            </a:fld>
            <a:endParaRPr lang="zh-CN" altLang="en-US">
              <a:latin typeface="Arial" pitchFamily="34" charset="0"/>
            </a:endParaRPr>
          </a:p>
        </p:txBody>
      </p:sp>
      <p:sp>
        <p:nvSpPr>
          <p:cNvPr id="337939" name="标题 337938"/>
          <p:cNvSpPr>
            <a:spLocks noGrp="1"/>
          </p:cNvSpPr>
          <p:nvPr>
            <p:ph type="ctrTitle"/>
          </p:nvPr>
        </p:nvSpPr>
        <p:spPr>
          <a:xfrm>
            <a:off x="2971800" y="1828800"/>
            <a:ext cx="6019800" cy="2209800"/>
          </a:xfrm>
          <a:prstGeom prst="rect">
            <a:avLst/>
          </a:prstGeom>
          <a:noFill/>
          <a:ln w="9525">
            <a:noFill/>
          </a:ln>
        </p:spPr>
        <p:txBody>
          <a:bodyPr anchor="ctr"/>
          <a:lstStyle>
            <a:lvl1pPr lvl="0">
              <a:buClrTx/>
              <a:buSzTx/>
              <a:buFontTx/>
              <a:defRPr sz="5000">
                <a:solidFill>
                  <a:srgbClr val="FFFFFF"/>
                </a:solidFill>
              </a:defRPr>
            </a:lvl1pPr>
          </a:lstStyle>
          <a:p>
            <a:pPr lvl="0"/>
            <a:r>
              <a:rPr lang="zh-CN" altLang="en-US"/>
              <a:t>单击此处编辑母版标题样式</a:t>
            </a:r>
          </a:p>
        </p:txBody>
      </p:sp>
      <p:sp>
        <p:nvSpPr>
          <p:cNvPr id="337940" name="副标题 337939"/>
          <p:cNvSpPr>
            <a:spLocks noGrp="1"/>
          </p:cNvSpPr>
          <p:nvPr>
            <p:ph type="subTitle" idx="1"/>
          </p:nvPr>
        </p:nvSpPr>
        <p:spPr>
          <a:xfrm>
            <a:off x="2971800" y="4267200"/>
            <a:ext cx="6019800" cy="1752600"/>
          </a:xfrm>
          <a:prstGeom prst="rect">
            <a:avLst/>
          </a:prstGeom>
          <a:noFill/>
          <a:ln w="9525">
            <a:noFill/>
          </a:ln>
        </p:spPr>
        <p:txBody>
          <a:bodyPr anchor="t"/>
          <a:lstStyle>
            <a:lvl1pPr marL="0" lvl="0" indent="0">
              <a:buClr>
                <a:schemeClr val="bg2"/>
              </a:buClr>
              <a:buSzPct val="75000"/>
              <a:buFont typeface="Wingdings" panose="05000000000000000000" pitchFamily="2" charset="2"/>
              <a:buNone/>
              <a:defRPr sz="3400"/>
            </a:lvl1pPr>
            <a:lvl2pPr marL="457200" lvl="1" indent="0" algn="ctr">
              <a:buClr>
                <a:schemeClr val="accent2"/>
              </a:buClr>
              <a:buSzPct val="80000"/>
              <a:buFont typeface="Wingdings" panose="05000000000000000000" pitchFamily="2" charset="2"/>
              <a:buNone/>
              <a:defRPr sz="3400"/>
            </a:lvl2pPr>
            <a:lvl3pPr marL="914400" lvl="2" indent="0" algn="ctr">
              <a:buClr>
                <a:schemeClr val="bg2"/>
              </a:buClr>
              <a:buSzPct val="65000"/>
              <a:buFont typeface="Wingdings" panose="05000000000000000000" pitchFamily="2" charset="2"/>
              <a:buNone/>
              <a:defRPr sz="3400"/>
            </a:lvl3pPr>
            <a:lvl4pPr marL="1371600" lvl="3" indent="0" algn="ctr">
              <a:buClr>
                <a:schemeClr val="accent2"/>
              </a:buClr>
              <a:buSzPct val="70000"/>
              <a:buFont typeface="Wingdings" panose="05000000000000000000" pitchFamily="2" charset="2"/>
              <a:buNone/>
              <a:defRPr sz="3400"/>
            </a:lvl4pPr>
            <a:lvl5pPr marL="1828800" lvl="4" indent="0" algn="ctr">
              <a:buClr>
                <a:schemeClr val="bg2"/>
              </a:buClr>
              <a:buSzTx/>
              <a:buFont typeface="Wingdings" panose="05000000000000000000" pitchFamily="2" charset="2"/>
              <a:buNone/>
              <a:defRPr sz="3400"/>
            </a:lvl5pPr>
          </a:lstStyle>
          <a:p>
            <a:pPr lvl="0"/>
            <a:r>
              <a:rPr lang="zh-CN" altLang="en-US"/>
              <a:t>单击此处编辑母版副标题样式</a:t>
            </a:r>
          </a:p>
        </p:txBody>
      </p:sp>
    </p:spTree>
  </p:cSld>
  <p:clrMapOvr>
    <a:masterClrMapping/>
  </p:clrMapOvr>
  <p:transition>
    <p:zoom/>
  </p:transition>
  <p:timing/>
  <p:hf hdr="0" ftr="0" dt="0"/>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fld id="{BB962C8B-B14F-4D97-AF65-F5344CB8AC3E}" type="datetime1">
              <a:rPr lang="zh-CN" altLang="en-US">
                <a:latin typeface="Arial" pitchFamily="34" charset="0"/>
              </a:rPr>
              <a:t>2023/12/13</a:t>
            </a:fld>
            <a:endParaRPr lang="zh-CN" altLang="en-US">
              <a:latin typeface="Arial" pitchFamily="34" charset="0"/>
            </a:endParaRPr>
          </a:p>
        </p:txBody>
      </p:sp>
      <p:sp>
        <p:nvSpPr>
          <p:cNvPr id="5" name="页脚占位符 4"/>
          <p:cNvSpPr>
            <a:spLocks noGrp="1"/>
          </p:cNvSpPr>
          <p:nvPr>
            <p:ph type="ftr" sz="quarter" idx="11"/>
          </p:nvPr>
        </p:nvSpPr>
        <p:spPr/>
        <p:txBody>
          <a:bodyPr/>
          <a:lstStyle/>
          <a:p>
            <a:pPr lvl="0"/>
            <a:endParaRPr lang="zh-CN" altLang="en-US">
              <a:latin typeface="Arial"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itchFamily="34" charset="0"/>
            </a:endParaRPr>
          </a:p>
        </p:txBody>
      </p:sp>
      <p:sp>
        <p:nvSpPr>
          <p:cNvPr id="5" name="页脚占位符 4"/>
          <p:cNvSpPr>
            <a:spLocks noGrp="1"/>
          </p:cNvSpPr>
          <p:nvPr>
            <p:ph type="ftr" sz="quarter" idx="11"/>
          </p:nvPr>
        </p:nvSpPr>
        <p:spPr/>
        <p:txBody>
          <a:bodyPr/>
          <a:lstStyle/>
          <a:p>
            <a:pPr lvl="0"/>
            <a:endParaRPr lang="zh-CN" altLang="en-US">
              <a:latin typeface="Arial"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981200"/>
            <a:ext cx="4032504" cy="3886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981200"/>
            <a:ext cx="4032504" cy="3886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itchFamily="34" charset="0"/>
            </a:endParaRPr>
          </a:p>
        </p:txBody>
      </p:sp>
      <p:sp>
        <p:nvSpPr>
          <p:cNvPr id="6" name="页脚占位符 5"/>
          <p:cNvSpPr>
            <a:spLocks noGrp="1"/>
          </p:cNvSpPr>
          <p:nvPr>
            <p:ph type="ftr" sz="quarter" idx="11"/>
          </p:nvPr>
        </p:nvSpPr>
        <p:spPr/>
        <p:txBody>
          <a:bodyPr/>
          <a:lstStyle/>
          <a:p>
            <a:pPr lvl="0"/>
            <a:endParaRPr lang="zh-CN" altLang="en-US">
              <a:latin typeface="Arial"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itchFamily="34" charset="0"/>
            </a:endParaRPr>
          </a:p>
        </p:txBody>
      </p:sp>
      <p:sp>
        <p:nvSpPr>
          <p:cNvPr id="8" name="页脚占位符 7"/>
          <p:cNvSpPr>
            <a:spLocks noGrp="1"/>
          </p:cNvSpPr>
          <p:nvPr>
            <p:ph type="ftr" sz="quarter" idx="11"/>
          </p:nvPr>
        </p:nvSpPr>
        <p:spPr/>
        <p:txBody>
          <a:bodyPr/>
          <a:lstStyle/>
          <a:p>
            <a:pPr lvl="0"/>
            <a:endParaRPr lang="zh-CN" altLang="en-US">
              <a:latin typeface="Arial"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itchFamily="34" charset="0"/>
            </a:endParaRPr>
          </a:p>
        </p:txBody>
      </p:sp>
      <p:sp>
        <p:nvSpPr>
          <p:cNvPr id="4" name="页脚占位符 3"/>
          <p:cNvSpPr>
            <a:spLocks noGrp="1"/>
          </p:cNvSpPr>
          <p:nvPr>
            <p:ph type="ftr" sz="quarter" idx="11"/>
          </p:nvPr>
        </p:nvSpPr>
        <p:spPr/>
        <p:txBody>
          <a:bodyPr/>
          <a:lstStyle/>
          <a:p>
            <a:pPr lvl="0"/>
            <a:endParaRPr lang="zh-CN" altLang="en-US">
              <a:latin typeface="Arial"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lvl="0"/>
            <a:endParaRPr lang="zh-CN" altLang="en-US">
              <a:latin typeface="Arial" pitchFamily="34" charset="0"/>
            </a:endParaRPr>
          </a:p>
        </p:txBody>
      </p:sp>
      <p:sp>
        <p:nvSpPr>
          <p:cNvPr id="3" name="页脚占位符 2"/>
          <p:cNvSpPr>
            <a:spLocks noGrp="1"/>
          </p:cNvSpPr>
          <p:nvPr>
            <p:ph type="ftr" sz="quarter" idx="11"/>
          </p:nvPr>
        </p:nvSpPr>
        <p:spPr/>
        <p:txBody>
          <a:bodyPr/>
          <a:lstStyle/>
          <a:p>
            <a:pPr lvl="0"/>
            <a:endParaRPr lang="zh-CN" altLang="en-US">
              <a:latin typeface="Arial"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itchFamily="34" charset="0"/>
            </a:endParaRPr>
          </a:p>
        </p:txBody>
      </p:sp>
      <p:sp>
        <p:nvSpPr>
          <p:cNvPr id="6" name="页脚占位符 5"/>
          <p:cNvSpPr>
            <a:spLocks noGrp="1"/>
          </p:cNvSpPr>
          <p:nvPr>
            <p:ph type="ftr" sz="quarter" idx="11"/>
          </p:nvPr>
        </p:nvSpPr>
        <p:spPr/>
        <p:txBody>
          <a:bodyPr/>
          <a:lstStyle/>
          <a:p>
            <a:pPr lvl="0"/>
            <a:endParaRPr lang="zh-CN" altLang="en-US">
              <a:latin typeface="Arial"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itchFamily="34" charset="0"/>
            </a:endParaRPr>
          </a:p>
        </p:txBody>
      </p:sp>
      <p:sp>
        <p:nvSpPr>
          <p:cNvPr id="6" name="页脚占位符 5"/>
          <p:cNvSpPr>
            <a:spLocks noGrp="1"/>
          </p:cNvSpPr>
          <p:nvPr>
            <p:ph type="ftr" sz="quarter" idx="11"/>
          </p:nvPr>
        </p:nvSpPr>
        <p:spPr/>
        <p:txBody>
          <a:bodyPr/>
          <a:lstStyle/>
          <a:p>
            <a:pPr lvl="0"/>
            <a:endParaRPr lang="zh-CN" altLang="en-US">
              <a:latin typeface="Arial"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itchFamily="34" charset="0"/>
            </a:endParaRPr>
          </a:p>
        </p:txBody>
      </p:sp>
      <p:sp>
        <p:nvSpPr>
          <p:cNvPr id="5" name="页脚占位符 4"/>
          <p:cNvSpPr>
            <a:spLocks noGrp="1"/>
          </p:cNvSpPr>
          <p:nvPr>
            <p:ph type="ftr" sz="quarter" idx="11"/>
          </p:nvPr>
        </p:nvSpPr>
        <p:spPr/>
        <p:txBody>
          <a:bodyPr/>
          <a:lstStyle/>
          <a:p>
            <a:pPr lvl="0"/>
            <a:endParaRPr lang="zh-CN" altLang="en-US">
              <a:latin typeface="Arial"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 preserve="1">
  <p:cSld name="竖版">
    <p:spTree>
      <p:nvGrpSpPr>
        <p:cNvPr id="1" name=""/>
        <p:cNvGrpSpPr/>
        <p:nvPr/>
      </p:nvGrpSpPr>
      <p:grpSpPr>
        <a:xfrm>
          <a:off x="0" y="0"/>
          <a:ext cx="0" cy="0"/>
        </a:xfrm>
      </p:grpSpPr>
      <p:sp>
        <p:nvSpPr>
          <p:cNvPr id="2" name="竖排标题 1"/>
          <p:cNvSpPr>
            <a:spLocks noGrp="1"/>
          </p:cNvSpPr>
          <p:nvPr>
            <p:ph type="title" orient="vert"/>
          </p:nvPr>
        </p:nvSpPr>
        <p:spPr>
          <a:xfrm>
            <a:off x="6629400" y="457200"/>
            <a:ext cx="2057400" cy="54102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457200"/>
            <a:ext cx="6052930" cy="54102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itchFamily="34" charset="0"/>
            </a:endParaRPr>
          </a:p>
        </p:txBody>
      </p:sp>
      <p:sp>
        <p:nvSpPr>
          <p:cNvPr id="5" name="页脚占位符 4"/>
          <p:cNvSpPr>
            <a:spLocks noGrp="1"/>
          </p:cNvSpPr>
          <p:nvPr>
            <p:ph type="ftr" sz="quarter" idx="11"/>
          </p:nvPr>
        </p:nvSpPr>
        <p:spPr/>
        <p:txBody>
          <a:bodyPr/>
          <a:lstStyle/>
          <a:p>
            <a:pPr lvl="0"/>
            <a:endParaRPr lang="zh-CN" altLang="en-US">
              <a:latin typeface="Arial"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xAndObj" preserve="1">
  <p:cSld name="标题，文本与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文本占位符 2"/>
          <p:cNvSpPr>
            <a:spLocks noGrp="1"/>
          </p:cNvSpPr>
          <p:nvPr>
            <p:ph type="body"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itchFamily="34" charset="0"/>
            </a:endParaRPr>
          </a:p>
        </p:txBody>
      </p:sp>
      <p:sp>
        <p:nvSpPr>
          <p:cNvPr id="6" name="页脚占位符 5"/>
          <p:cNvSpPr>
            <a:spLocks noGrp="1"/>
          </p:cNvSpPr>
          <p:nvPr>
            <p:ph type="ftr" sz="quarter" idx="11"/>
          </p:nvPr>
        </p:nvSpPr>
        <p:spPr/>
        <p:txBody>
          <a:bodyPr/>
          <a:lstStyle/>
          <a:p>
            <a:pPr lvl="0"/>
            <a:endParaRPr lang="zh-CN" altLang="en-US">
              <a:latin typeface="Arial"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t>‹#›</a:t>
            </a:fld>
            <a:endParaRPr lang="zh-CN" altLang="en-US">
              <a:latin typeface="Arial" pitchFamily="34" charset="0"/>
            </a:endParaRPr>
          </a:p>
        </p:txBody>
      </p:sp>
    </p:spTree>
  </p:cSld>
  <p:clrMapOvr>
    <a:masterClrMapping/>
  </p:clrMapOvr>
  <p:transition>
    <p:zoom/>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标题幻灯片">
    <p:spTree>
      <p:nvGrpSpPr>
        <p:cNvPr id="1" name=""/>
        <p:cNvGrpSpPr/>
        <p:nvPr/>
      </p:nvGrpSpPr>
      <p:grpSpPr>
        <a:xfrm>
          <a:off x="0" y="0"/>
          <a:ext cx="0" cy="0"/>
        </a:xfrm>
      </p:grpSpPr>
      <p:grpSp>
        <p:nvGrpSpPr>
          <p:cNvPr id="6146" name="组合 24577"/>
          <p:cNvGrpSpPr/>
          <p:nvPr/>
        </p:nvGrpSpPr>
        <p:grpSpPr>
          <a:xfrm>
            <a:off x="0" y="0"/>
            <a:ext cx="9144000" cy="6858000"/>
            <a:chExt cx="5760" cy="4320"/>
          </a:xfrm>
        </p:grpSpPr>
        <p:sp>
          <p:nvSpPr>
            <p:cNvPr id="6147" name="矩形 24578"/>
            <p:cNvSpPr/>
            <p:nvPr/>
          </p:nvSpPr>
          <p:spPr>
            <a:xfrm>
              <a:off x="0" y="0"/>
              <a:ext cx="2208" cy="4320"/>
            </a:xfrm>
            <a:prstGeom prst="rect">
              <a:avLst/>
            </a:prstGeom>
            <a:gradFill rotWithShape="0">
              <a:gsLst>
                <a:gs pos="0">
                  <a:schemeClr val="folHlink"/>
                </a:gs>
                <a:gs pos="100000">
                  <a:schemeClr val="bg1"/>
                </a:gs>
              </a:gsLst>
              <a:lin ang="0" scaled="1"/>
            </a:gradFill>
            <a:ln>
              <a:noFill/>
              <a:miter lim="800000"/>
            </a:ln>
          </p:spPr>
          <p:txBody>
            <a:bodyPr wrap="none"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lang="zh-CN" altLang="zh-CN" sz="2400">
                <a:latin typeface="Times New Roman" panose="02020603050405020304" pitchFamily="18" charset="0"/>
              </a:endParaRPr>
            </a:p>
          </p:txBody>
        </p:sp>
        <p:sp>
          <p:nvSpPr>
            <p:cNvPr id="6148" name="矩形 24579"/>
            <p:cNvSpPr/>
            <p:nvPr/>
          </p:nvSpPr>
          <p:spPr>
            <a:xfrm>
              <a:off x="1081" y="1065"/>
              <a:ext cx="4679" cy="1596"/>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grpSp>
          <p:nvGrpSpPr>
            <p:cNvPr id="6149" name="组合 24580"/>
            <p:cNvGrpSpPr/>
            <p:nvPr/>
          </p:nvGrpSpPr>
          <p:grpSpPr>
            <a:xfrm>
              <a:off x="0" y="672"/>
              <a:ext cx="1806" cy="1989"/>
              <a:chOff x="0" y="672"/>
              <a:chExt cx="1806" cy="1989"/>
            </a:xfrm>
          </p:grpSpPr>
          <p:sp>
            <p:nvSpPr>
              <p:cNvPr id="6150" name="矩形 24581"/>
              <p:cNvSpPr/>
              <p:nvPr/>
            </p:nvSpPr>
            <p:spPr>
              <a:xfrm>
                <a:off x="361" y="2257"/>
                <a:ext cx="363" cy="404"/>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6151" name="矩形 24582"/>
              <p:cNvSpPr/>
              <p:nvPr/>
            </p:nvSpPr>
            <p:spPr>
              <a:xfrm>
                <a:off x="1081" y="1065"/>
                <a:ext cx="362" cy="405"/>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6152" name="矩形 24583"/>
              <p:cNvSpPr/>
              <p:nvPr/>
            </p:nvSpPr>
            <p:spPr>
              <a:xfrm>
                <a:off x="1437" y="672"/>
                <a:ext cx="369" cy="400"/>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6153" name="矩形 24584"/>
              <p:cNvSpPr/>
              <p:nvPr/>
            </p:nvSpPr>
            <p:spPr>
              <a:xfrm>
                <a:off x="719" y="2257"/>
                <a:ext cx="368" cy="404"/>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6154" name="矩形 24585"/>
              <p:cNvSpPr/>
              <p:nvPr/>
            </p:nvSpPr>
            <p:spPr>
              <a:xfrm>
                <a:off x="1437" y="1065"/>
                <a:ext cx="369" cy="405"/>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6155" name="矩形 24586"/>
              <p:cNvSpPr/>
              <p:nvPr/>
            </p:nvSpPr>
            <p:spPr>
              <a:xfrm>
                <a:off x="719" y="1464"/>
                <a:ext cx="368" cy="399"/>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6156" name="矩形 24587"/>
              <p:cNvSpPr/>
              <p:nvPr/>
            </p:nvSpPr>
            <p:spPr>
              <a:xfrm>
                <a:off x="0" y="1464"/>
                <a:ext cx="367" cy="399"/>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6157" name="矩形 24588"/>
              <p:cNvSpPr/>
              <p:nvPr/>
            </p:nvSpPr>
            <p:spPr>
              <a:xfrm>
                <a:off x="1081" y="1464"/>
                <a:ext cx="362" cy="399"/>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6158" name="矩形 24589"/>
              <p:cNvSpPr/>
              <p:nvPr/>
            </p:nvSpPr>
            <p:spPr>
              <a:xfrm>
                <a:off x="361" y="1857"/>
                <a:ext cx="363" cy="406"/>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6159" name="矩形 24590"/>
              <p:cNvSpPr/>
              <p:nvPr/>
            </p:nvSpPr>
            <p:spPr>
              <a:xfrm>
                <a:off x="719" y="1857"/>
                <a:ext cx="368" cy="406"/>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grpSp>
      </p:grpSp>
      <p:sp>
        <p:nvSpPr>
          <p:cNvPr id="24595" name="标题 24594"/>
          <p:cNvSpPr>
            <a:spLocks noGrp="1"/>
          </p:cNvSpPr>
          <p:nvPr>
            <p:ph type="ctrTitle"/>
          </p:nvPr>
        </p:nvSpPr>
        <p:spPr>
          <a:xfrm>
            <a:off x="2971800" y="1828800"/>
            <a:ext cx="6019800" cy="2209800"/>
          </a:xfrm>
          <a:prstGeom prst="rect">
            <a:avLst/>
          </a:prstGeom>
          <a:noFill/>
          <a:ln w="9525">
            <a:noFill/>
          </a:ln>
        </p:spPr>
        <p:txBody>
          <a:bodyPr/>
          <a:lstStyle>
            <a:lvl1pPr lvl="0">
              <a:buClrTx/>
              <a:buSzTx/>
              <a:buFontTx/>
              <a:defRPr sz="5000">
                <a:solidFill>
                  <a:srgbClr val="FFFFFF"/>
                </a:solidFill>
              </a:defRPr>
            </a:lvl1pPr>
          </a:lstStyle>
          <a:p>
            <a:pPr lvl="0" fontAlgn="base"/>
            <a:r>
              <a:rPr lang="zh-CN" altLang="en-US" strike="noStrike" noProof="1"/>
              <a:t>单击此处编辑母版标题样式</a:t>
            </a:r>
          </a:p>
        </p:txBody>
      </p:sp>
      <p:sp>
        <p:nvSpPr>
          <p:cNvPr id="24596" name="副标题 24595"/>
          <p:cNvSpPr>
            <a:spLocks noGrp="1"/>
          </p:cNvSpPr>
          <p:nvPr>
            <p:ph type="subTitle" idx="1"/>
          </p:nvPr>
        </p:nvSpPr>
        <p:spPr>
          <a:xfrm>
            <a:off x="2971800" y="4267200"/>
            <a:ext cx="6019800" cy="1752600"/>
          </a:xfrm>
          <a:prstGeom prst="rect">
            <a:avLst/>
          </a:prstGeom>
          <a:noFill/>
          <a:ln w="9525">
            <a:noFill/>
          </a:ln>
        </p:spPr>
        <p:txBody>
          <a:bodyPr/>
          <a:lstStyle>
            <a:lvl1pPr marL="0" lvl="0" indent="0">
              <a:buClr>
                <a:schemeClr val="bg2"/>
              </a:buClr>
              <a:buSzPct val="75000"/>
              <a:buFont typeface="Wingdings" panose="05000000000000000000" pitchFamily="2" charset="2"/>
              <a:buNone/>
              <a:defRPr sz="3400"/>
            </a:lvl1pPr>
            <a:lvl2pPr marL="457200" lvl="1" indent="0" algn="ctr">
              <a:buClr>
                <a:schemeClr val="accent2"/>
              </a:buClr>
              <a:buSzPct val="80000"/>
              <a:buFont typeface="Wingdings" panose="05000000000000000000" pitchFamily="2" charset="2"/>
              <a:buNone/>
              <a:defRPr sz="3400"/>
            </a:lvl2pPr>
            <a:lvl3pPr marL="914400" lvl="2" indent="0" algn="ctr">
              <a:buClr>
                <a:schemeClr val="bg2"/>
              </a:buClr>
              <a:buSzPct val="65000"/>
              <a:buFont typeface="Wingdings" panose="05000000000000000000" pitchFamily="2" charset="2"/>
              <a:buNone/>
              <a:defRPr sz="3400"/>
            </a:lvl3pPr>
            <a:lvl4pPr marL="1371600" lvl="3" indent="0" algn="ctr">
              <a:buClr>
                <a:schemeClr val="accent2"/>
              </a:buClr>
              <a:buSzPct val="70000"/>
              <a:buFont typeface="Wingdings" panose="05000000000000000000" pitchFamily="2" charset="2"/>
              <a:buNone/>
              <a:defRPr sz="3400"/>
            </a:lvl4pPr>
            <a:lvl5pPr marL="1828800" lvl="4" indent="0" algn="ctr">
              <a:buClr>
                <a:schemeClr val="bg2"/>
              </a:buClr>
              <a:buSzTx/>
              <a:buFont typeface="Wingdings" panose="05000000000000000000" pitchFamily="2" charset="2"/>
              <a:buNone/>
              <a:defRPr sz="3400"/>
            </a:lvl5pPr>
          </a:lstStyle>
          <a:p>
            <a:pPr lvl="0" fontAlgn="base"/>
            <a:r>
              <a:rPr lang="zh-CN" altLang="en-US" strike="noStrike" noProof="1"/>
              <a:t>单击此处编辑母版副标题样式</a:t>
            </a:r>
          </a:p>
        </p:txBody>
      </p:sp>
      <p:sp>
        <p:nvSpPr>
          <p:cNvPr id="6162" name="日期占位符 24591"/>
          <p:cNvSpPr>
            <a:spLocks noGrp="1"/>
          </p:cNvSpPr>
          <p:nvPr>
            <p:ph type="dt" sz="half" idx="10"/>
          </p:nvPr>
        </p:nvSpPr>
        <p:spPr>
          <a:xfrm>
            <a:off x="457200" y="6248400"/>
            <a:ext cx="2133600" cy="45720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fld id="{84750970-BFB0-4800-B7BE-E1B6943E9ABE}" type="datetime1">
              <a:rPr lang="zh-CN" altLang="en-US" sz="1200"/>
              <a:t>2023/12/13</a:t>
            </a:fld>
            <a:endParaRPr lang="zh-CN" altLang="en-US" sz="1200"/>
          </a:p>
        </p:txBody>
      </p:sp>
      <p:sp>
        <p:nvSpPr>
          <p:cNvPr id="6163" name="页脚占位符 24592"/>
          <p:cNvSpPr>
            <a:spLocks noGrp="1"/>
          </p:cNvSpPr>
          <p:nvPr>
            <p:ph type="ftr" sz="quarter" idx="11"/>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6164" name="灯片编号占位符 24593"/>
          <p:cNvSpPr>
            <a:spLocks noGrp="1"/>
          </p:cNvSpPr>
          <p:nvPr>
            <p:ph type="sldNum" sz="quarter" idx="12"/>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A8DFC3C-180A-4CCA-8A57-1F4AACB71D7D}" type="slidenum">
              <a:rPr lang="zh-CN" altLang="en-US" sz="1200">
                <a:latin typeface="Arial Black" panose="020b0a04020102020204" pitchFamily="34" charset="0"/>
              </a:rPr>
              <a:t>‹#›</a:t>
            </a:fld>
            <a:endParaRPr lang="zh-CN" altLang="en-US" sz="1200">
              <a:latin typeface="Arial Black" panose="020b0a04020102020204" pitchFamily="34" charset="0"/>
            </a:endParaRP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57200" y="1981200"/>
            <a:ext cx="4032504" cy="38862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54296" y="1981200"/>
            <a:ext cx="4032504" cy="38862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8"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9"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4"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5"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nvGrpSpPr>
      <p:grpSpPr>
        <a:xfrm>
          <a:off x="0" y="0"/>
          <a:ext cx="0" cy="0"/>
        </a:xfrm>
      </p:grpSpPr>
      <p:sp>
        <p:nvSpPr>
          <p:cNvPr id="2"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3"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4"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3887391" y="457201"/>
            <a:ext cx="462915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 preserve="1">
  <p:cSld name="竖版">
    <p:spTree>
      <p:nvGrpSpPr>
        <p:cNvPr id="1" name=""/>
        <p:cNvGrpSpPr/>
        <p:nvPr/>
      </p:nvGrpSpPr>
      <p:grpSpPr>
        <a:xfrm>
          <a:off x="0" y="0"/>
          <a:ext cx="0" cy="0"/>
        </a:xfrm>
      </p:grpSpPr>
      <p:sp>
        <p:nvSpPr>
          <p:cNvPr id="2" name="竖排标题 1"/>
          <p:cNvSpPr>
            <a:spLocks noGrp="1"/>
          </p:cNvSpPr>
          <p:nvPr>
            <p:ph type="title" orient="vert"/>
          </p:nvPr>
        </p:nvSpPr>
        <p:spPr>
          <a:xfrm>
            <a:off x="6629400" y="457200"/>
            <a:ext cx="2057400" cy="54102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457200"/>
            <a:ext cx="6052930" cy="5410200"/>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xAndObj" preserve="1">
  <p:cSld name="标题，文本与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文本占位符 2"/>
          <p:cNvSpPr>
            <a:spLocks noGrp="1"/>
          </p:cNvSpPr>
          <p:nvPr>
            <p:ph type="body" sz="half" idx="1"/>
          </p:nvPr>
        </p:nvSpPr>
        <p:spPr>
          <a:xfrm>
            <a:off x="628650" y="1825625"/>
            <a:ext cx="38862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29150" y="1825625"/>
            <a:ext cx="38862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fourObj" preserve="1">
  <p:cSld name="标题和四项内容">
    <p:spTree>
      <p:nvGrpSpPr>
        <p:cNvPr id="1" name=""/>
        <p:cNvGrpSpPr/>
        <p:nvPr/>
      </p:nvGrpSpPr>
      <p:grpSpPr>
        <a:xfrm>
          <a:off x="0" y="0"/>
          <a:ext cx="0" cy="0"/>
        </a:xfrm>
      </p:grpSpPr>
      <p:sp>
        <p:nvSpPr>
          <p:cNvPr id="2" name="标题 1"/>
          <p:cNvSpPr>
            <a:spLocks noGrp="1"/>
          </p:cNvSpPr>
          <p:nvPr>
            <p:ph type="title" sz="quarter"/>
          </p:nvPr>
        </p:nvSpPr>
        <p:spPr/>
        <p:txBody>
          <a:bodyPr/>
          <a:lstStyle/>
          <a:p>
            <a:pPr fontAlgn="base"/>
            <a:r>
              <a:rPr lang="zh-CN" altLang="en-US" strike="noStrike" noProof="1"/>
              <a:t>单击此处编辑母版标题样式</a:t>
            </a:r>
          </a:p>
        </p:txBody>
      </p:sp>
      <p:sp>
        <p:nvSpPr>
          <p:cNvPr id="3" name="内容占位符 2"/>
          <p:cNvSpPr>
            <a:spLocks noGrp="1"/>
          </p:cNvSpPr>
          <p:nvPr>
            <p:ph sz="quarter" idx="1"/>
          </p:nvPr>
        </p:nvSpPr>
        <p:spPr>
          <a:xfrm>
            <a:off x="628650" y="1825625"/>
            <a:ext cx="3886200" cy="2098675"/>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quarter" idx="2"/>
          </p:nvPr>
        </p:nvSpPr>
        <p:spPr>
          <a:xfrm>
            <a:off x="4629150" y="1825625"/>
            <a:ext cx="3886200" cy="2098675"/>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内容占位符 4"/>
          <p:cNvSpPr>
            <a:spLocks noGrp="1"/>
          </p:cNvSpPr>
          <p:nvPr>
            <p:ph sz="quarter" idx="3"/>
          </p:nvPr>
        </p:nvSpPr>
        <p:spPr>
          <a:xfrm>
            <a:off x="628650" y="4076700"/>
            <a:ext cx="3886200" cy="21002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6" name="内容占位符 5"/>
          <p:cNvSpPr>
            <a:spLocks noGrp="1"/>
          </p:cNvSpPr>
          <p:nvPr>
            <p:ph sz="quarter" idx="4"/>
          </p:nvPr>
        </p:nvSpPr>
        <p:spPr>
          <a:xfrm>
            <a:off x="4629150" y="4076700"/>
            <a:ext cx="3886200" cy="21002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8"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9"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Only" preserve="1">
  <p:cSld name="内容">
    <p:spTree>
      <p:nvGrpSpPr>
        <p:cNvPr id="1" name=""/>
        <p:cNvGrpSpPr/>
        <p:nvPr/>
      </p:nvGrpSpPr>
      <p:grpSpPr>
        <a:xfrm>
          <a:off x="0" y="0"/>
          <a:ext cx="0" cy="0"/>
        </a:xfrm>
      </p:grpSpPr>
      <p:sp>
        <p:nvSpPr>
          <p:cNvPr id="2" name="内容占位符 1"/>
          <p:cNvSpPr>
            <a:spLocks noGrp="1"/>
          </p:cNvSpPr>
          <p:nvPr>
            <p:ph/>
          </p:nvPr>
        </p:nvSpPr>
        <p:spPr>
          <a:xfrm>
            <a:off x="457200" y="457200"/>
            <a:ext cx="8229600" cy="54102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3"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4"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5"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bl" preserve="1">
  <p:cSld name="标题和表格">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a:pP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xAndTwoObj" preserve="1">
  <p:cSld name="标题，文本与两项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文本占位符 2"/>
          <p:cNvSpPr>
            <a:spLocks noGrp="1"/>
          </p:cNvSpPr>
          <p:nvPr>
            <p:ph type="body" sz="half" idx="1"/>
          </p:nvPr>
        </p:nvSpPr>
        <p:spPr>
          <a:xfrm>
            <a:off x="628650" y="1825625"/>
            <a:ext cx="38862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quarter" idx="2"/>
          </p:nvPr>
        </p:nvSpPr>
        <p:spPr>
          <a:xfrm>
            <a:off x="4629150" y="1825625"/>
            <a:ext cx="3886200" cy="2098675"/>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内容占位符 4"/>
          <p:cNvSpPr>
            <a:spLocks noGrp="1"/>
          </p:cNvSpPr>
          <p:nvPr>
            <p:ph sz="quarter" idx="3"/>
          </p:nvPr>
        </p:nvSpPr>
        <p:spPr>
          <a:xfrm>
            <a:off x="4629150" y="4076700"/>
            <a:ext cx="3886200" cy="21002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6"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7"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8"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OverTx" preserve="1">
  <p:cSld name="标题和内容在文本之上">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628650" y="1825625"/>
            <a:ext cx="7886700" cy="2098675"/>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8650" y="4076700"/>
            <a:ext cx="7886700" cy="21002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1713324B-2C59-4DA8-B0EA-53395607D754}" type="slidenum">
              <a:rPr lang="zh-CN" altLang="en-US" sz="1200">
                <a:latin typeface="Arial Black" panose="020b0a04020102020204" pitchFamily="34" charset="0"/>
              </a:rPr>
              <a:t>‹#›</a:t>
            </a:fld>
            <a:endParaRPr lang="zh-CN" altLang="en-US" sz="1200"/>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标题幻灯片">
    <p:spTree>
      <p:nvGrpSpPr>
        <p:cNvPr id="1" name=""/>
        <p:cNvGrpSpPr/>
        <p:nvPr/>
      </p:nvGrpSpPr>
      <p:grpSpPr>
        <a:xfrm>
          <a:off x="0" y="0"/>
          <a:ext cx="0" cy="0"/>
        </a:xfrm>
      </p:grpSpPr>
      <p:grpSp>
        <p:nvGrpSpPr>
          <p:cNvPr id="7170" name="组合 24577"/>
          <p:cNvGrpSpPr/>
          <p:nvPr/>
        </p:nvGrpSpPr>
        <p:grpSpPr>
          <a:xfrm>
            <a:off x="0" y="0"/>
            <a:ext cx="9144000" cy="6858000"/>
            <a:chExt cx="5760" cy="4320"/>
          </a:xfrm>
        </p:grpSpPr>
        <p:sp>
          <p:nvSpPr>
            <p:cNvPr id="7171" name="矩形 24578"/>
            <p:cNvSpPr/>
            <p:nvPr/>
          </p:nvSpPr>
          <p:spPr>
            <a:xfrm>
              <a:off x="0" y="0"/>
              <a:ext cx="2208" cy="4320"/>
            </a:xfrm>
            <a:prstGeom prst="rect">
              <a:avLst/>
            </a:prstGeom>
            <a:gradFill rotWithShape="0">
              <a:gsLst>
                <a:gs pos="0">
                  <a:schemeClr val="folHlink"/>
                </a:gs>
                <a:gs pos="100000">
                  <a:schemeClr val="bg1"/>
                </a:gs>
              </a:gsLst>
              <a:lin ang="0" scaled="1"/>
            </a:gradFill>
            <a:ln>
              <a:noFill/>
              <a:miter lim="800000"/>
            </a:ln>
          </p:spPr>
          <p:txBody>
            <a:bodyPr wrap="none"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lang="zh-CN" altLang="zh-CN" sz="2400">
                <a:latin typeface="Times New Roman" panose="02020603050405020304" pitchFamily="18" charset="0"/>
                <a:ea typeface="宋体" panose="02010600030101010101" pitchFamily="2" charset="-122"/>
              </a:endParaRPr>
            </a:p>
          </p:txBody>
        </p:sp>
        <p:sp>
          <p:nvSpPr>
            <p:cNvPr id="7172" name="矩形 24579"/>
            <p:cNvSpPr/>
            <p:nvPr/>
          </p:nvSpPr>
          <p:spPr>
            <a:xfrm>
              <a:off x="1081" y="1065"/>
              <a:ext cx="4679" cy="1596"/>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grpSp>
          <p:nvGrpSpPr>
            <p:cNvPr id="7173" name="组合 24580"/>
            <p:cNvGrpSpPr/>
            <p:nvPr/>
          </p:nvGrpSpPr>
          <p:grpSpPr>
            <a:xfrm>
              <a:off x="0" y="672"/>
              <a:ext cx="1806" cy="1989"/>
              <a:chOff x="0" y="672"/>
              <a:chExt cx="1806" cy="1989"/>
            </a:xfrm>
          </p:grpSpPr>
          <p:sp>
            <p:nvSpPr>
              <p:cNvPr id="7174" name="矩形 24581"/>
              <p:cNvSpPr/>
              <p:nvPr/>
            </p:nvSpPr>
            <p:spPr>
              <a:xfrm>
                <a:off x="361" y="2257"/>
                <a:ext cx="363" cy="404"/>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7175" name="矩形 24582"/>
              <p:cNvSpPr/>
              <p:nvPr/>
            </p:nvSpPr>
            <p:spPr>
              <a:xfrm>
                <a:off x="1081" y="1065"/>
                <a:ext cx="362" cy="405"/>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7176" name="矩形 24583"/>
              <p:cNvSpPr/>
              <p:nvPr/>
            </p:nvSpPr>
            <p:spPr>
              <a:xfrm>
                <a:off x="1437" y="672"/>
                <a:ext cx="369" cy="400"/>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7177" name="矩形 24584"/>
              <p:cNvSpPr/>
              <p:nvPr/>
            </p:nvSpPr>
            <p:spPr>
              <a:xfrm>
                <a:off x="719" y="2257"/>
                <a:ext cx="368" cy="404"/>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7178" name="矩形 24585"/>
              <p:cNvSpPr/>
              <p:nvPr/>
            </p:nvSpPr>
            <p:spPr>
              <a:xfrm>
                <a:off x="1437" y="1065"/>
                <a:ext cx="369" cy="405"/>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7179" name="矩形 24586"/>
              <p:cNvSpPr/>
              <p:nvPr/>
            </p:nvSpPr>
            <p:spPr>
              <a:xfrm>
                <a:off x="719" y="1464"/>
                <a:ext cx="368" cy="399"/>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7180" name="矩形 24587"/>
              <p:cNvSpPr/>
              <p:nvPr/>
            </p:nvSpPr>
            <p:spPr>
              <a:xfrm>
                <a:off x="0" y="1464"/>
                <a:ext cx="367" cy="399"/>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7181" name="矩形 24588"/>
              <p:cNvSpPr/>
              <p:nvPr/>
            </p:nvSpPr>
            <p:spPr>
              <a:xfrm>
                <a:off x="1081" y="1464"/>
                <a:ext cx="362" cy="399"/>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7182" name="矩形 24589"/>
              <p:cNvSpPr/>
              <p:nvPr/>
            </p:nvSpPr>
            <p:spPr>
              <a:xfrm>
                <a:off x="361" y="1857"/>
                <a:ext cx="363" cy="406"/>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7183" name="矩形 24590"/>
              <p:cNvSpPr/>
              <p:nvPr/>
            </p:nvSpPr>
            <p:spPr>
              <a:xfrm>
                <a:off x="719" y="1857"/>
                <a:ext cx="368" cy="406"/>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grpSp>
      </p:grpSp>
      <p:sp>
        <p:nvSpPr>
          <p:cNvPr id="24595" name="标题 24594"/>
          <p:cNvSpPr>
            <a:spLocks noGrp="1"/>
          </p:cNvSpPr>
          <p:nvPr>
            <p:ph type="ctrTitle"/>
          </p:nvPr>
        </p:nvSpPr>
        <p:spPr>
          <a:xfrm>
            <a:off x="2971800" y="1828800"/>
            <a:ext cx="6019800" cy="2209800"/>
          </a:xfrm>
          <a:prstGeom prst="rect">
            <a:avLst/>
          </a:prstGeom>
          <a:noFill/>
          <a:ln w="9525">
            <a:noFill/>
          </a:ln>
        </p:spPr>
        <p:txBody>
          <a:bodyPr/>
          <a:lstStyle>
            <a:lvl1pPr lvl="0">
              <a:buClrTx/>
              <a:buSzTx/>
              <a:buFontTx/>
              <a:defRPr sz="5000">
                <a:solidFill>
                  <a:srgbClr val="FFFFFF"/>
                </a:solidFill>
              </a:defRPr>
            </a:lvl1pPr>
          </a:lstStyle>
          <a:p>
            <a:pPr lvl="0" fontAlgn="base"/>
            <a:r>
              <a:rPr lang="zh-CN" altLang="en-US" strike="noStrike" noProof="1"/>
              <a:t>单击此处编辑母版标题样式</a:t>
            </a:r>
          </a:p>
        </p:txBody>
      </p:sp>
      <p:sp>
        <p:nvSpPr>
          <p:cNvPr id="24596" name="副标题 24595"/>
          <p:cNvSpPr>
            <a:spLocks noGrp="1"/>
          </p:cNvSpPr>
          <p:nvPr>
            <p:ph type="subTitle" idx="1"/>
          </p:nvPr>
        </p:nvSpPr>
        <p:spPr>
          <a:xfrm>
            <a:off x="2971800" y="4267200"/>
            <a:ext cx="6019800" cy="1752600"/>
          </a:xfrm>
          <a:prstGeom prst="rect">
            <a:avLst/>
          </a:prstGeom>
          <a:noFill/>
          <a:ln w="9525">
            <a:noFill/>
          </a:ln>
        </p:spPr>
        <p:txBody>
          <a:bodyPr/>
          <a:lstStyle>
            <a:lvl1pPr marL="0" lvl="0" indent="0">
              <a:buClr>
                <a:schemeClr val="bg2"/>
              </a:buClr>
              <a:buSzPct val="75000"/>
              <a:buFont typeface="Wingdings" panose="05000000000000000000" pitchFamily="2" charset="2"/>
              <a:buNone/>
              <a:defRPr sz="3400"/>
            </a:lvl1pPr>
            <a:lvl2pPr marL="457200" lvl="1" indent="0" algn="ctr">
              <a:buClr>
                <a:schemeClr val="accent2"/>
              </a:buClr>
              <a:buSzPct val="80000"/>
              <a:buFont typeface="Wingdings" panose="05000000000000000000" pitchFamily="2" charset="2"/>
              <a:buNone/>
              <a:defRPr sz="3400"/>
            </a:lvl2pPr>
            <a:lvl3pPr marL="914400" lvl="2" indent="0" algn="ctr">
              <a:buClr>
                <a:schemeClr val="bg2"/>
              </a:buClr>
              <a:buSzPct val="65000"/>
              <a:buFont typeface="Wingdings" panose="05000000000000000000" pitchFamily="2" charset="2"/>
              <a:buNone/>
              <a:defRPr sz="3400"/>
            </a:lvl3pPr>
            <a:lvl4pPr marL="1371600" lvl="3" indent="0" algn="ctr">
              <a:buClr>
                <a:schemeClr val="accent2"/>
              </a:buClr>
              <a:buSzPct val="70000"/>
              <a:buFont typeface="Wingdings" panose="05000000000000000000" pitchFamily="2" charset="2"/>
              <a:buNone/>
              <a:defRPr sz="3400"/>
            </a:lvl4pPr>
            <a:lvl5pPr marL="1828800" lvl="4" indent="0" algn="ctr">
              <a:buClr>
                <a:schemeClr val="bg2"/>
              </a:buClr>
              <a:buSzTx/>
              <a:buFont typeface="Wingdings" panose="05000000000000000000" pitchFamily="2" charset="2"/>
              <a:buNone/>
              <a:defRPr sz="3400"/>
            </a:lvl5pPr>
          </a:lstStyle>
          <a:p>
            <a:pPr lvl="0" fontAlgn="base"/>
            <a:r>
              <a:rPr lang="zh-CN" altLang="en-US" strike="noStrike" noProof="1"/>
              <a:t>单击此处编辑母版副标题样式</a:t>
            </a:r>
          </a:p>
        </p:txBody>
      </p:sp>
      <p:sp>
        <p:nvSpPr>
          <p:cNvPr id="7186" name="日期占位符 24591"/>
          <p:cNvSpPr>
            <a:spLocks noGrp="1"/>
          </p:cNvSpPr>
          <p:nvPr>
            <p:ph type="dt" sz="half" idx="10"/>
          </p:nvPr>
        </p:nvSpPr>
        <p:spPr>
          <a:xfrm>
            <a:off x="457200" y="6248400"/>
            <a:ext cx="2133600" cy="45720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fld id="{14604869-382B-4C21-9981-67F69137C59A}" type="datetime1">
              <a:rPr lang="zh-CN" altLang="en-US" sz="1200">
                <a:latin typeface="Arial" pitchFamily="34" charset="0"/>
                <a:ea typeface="宋体" panose="02010600030101010101" pitchFamily="2" charset="-122"/>
              </a:rPr>
              <a:t>2023/12/13</a:t>
            </a:fld>
            <a:endParaRPr lang="zh-CN" altLang="en-US" sz="1200">
              <a:latin typeface="Arial" pitchFamily="34" charset="0"/>
              <a:ea typeface="宋体" panose="02010600030101010101" pitchFamily="2" charset="-122"/>
            </a:endParaRPr>
          </a:p>
        </p:txBody>
      </p:sp>
      <p:sp>
        <p:nvSpPr>
          <p:cNvPr id="7187" name="页脚占位符 24592"/>
          <p:cNvSpPr>
            <a:spLocks noGrp="1"/>
          </p:cNvSpPr>
          <p:nvPr>
            <p:ph type="ftr" sz="quarter" idx="11"/>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7188" name="灯片编号占位符 24593"/>
          <p:cNvSpPr>
            <a:spLocks noGrp="1"/>
          </p:cNvSpPr>
          <p:nvPr>
            <p:ph type="sldNum" sz="quarter" idx="12"/>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2F0AE4AE-A837-4DC1-8656-90B31F13247D}" type="slidenum">
              <a:rPr lang="zh-CN" altLang="en-US" sz="1200">
                <a:latin typeface="Arial Black" panose="020b0a04020102020204" pitchFamily="34" charset="0"/>
                <a:ea typeface="宋体" panose="02010600030101010101" pitchFamily="2" charset="-122"/>
              </a:rPr>
              <a:t>‹#›</a:t>
            </a:fld>
            <a:endParaRPr lang="zh-CN" altLang="en-US" sz="1200">
              <a:latin typeface="Arial Black" panose="020b0a04020102020204" pitchFamily="34" charset="0"/>
              <a:ea typeface="宋体" panose="02010600030101010101" pitchFamily="2" charset="-122"/>
            </a:endParaRP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57200" y="1981200"/>
            <a:ext cx="4032504" cy="38862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54296" y="1981200"/>
            <a:ext cx="4032504" cy="38862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8"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9"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4"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5"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nvGrpSpPr>
      <p:grpSpPr>
        <a:xfrm>
          <a:off x="0" y="0"/>
          <a:ext cx="0" cy="0"/>
        </a:xfrm>
      </p:grpSpPr>
      <p:sp>
        <p:nvSpPr>
          <p:cNvPr id="2"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3"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4"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3887391" y="457201"/>
            <a:ext cx="462915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 preserve="1">
  <p:cSld name="竖版">
    <p:spTree>
      <p:nvGrpSpPr>
        <p:cNvPr id="1" name=""/>
        <p:cNvGrpSpPr/>
        <p:nvPr/>
      </p:nvGrpSpPr>
      <p:grpSpPr>
        <a:xfrm>
          <a:off x="0" y="0"/>
          <a:ext cx="0" cy="0"/>
        </a:xfrm>
      </p:grpSpPr>
      <p:sp>
        <p:nvSpPr>
          <p:cNvPr id="2" name="竖排标题 1"/>
          <p:cNvSpPr>
            <a:spLocks noGrp="1"/>
          </p:cNvSpPr>
          <p:nvPr>
            <p:ph type="title" orient="vert"/>
          </p:nvPr>
        </p:nvSpPr>
        <p:spPr>
          <a:xfrm>
            <a:off x="6629400" y="457200"/>
            <a:ext cx="2057400" cy="54102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457200"/>
            <a:ext cx="6052930" cy="5410200"/>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xAndObj" preserve="1">
  <p:cSld name="标题，文本与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文本占位符 2"/>
          <p:cNvSpPr>
            <a:spLocks noGrp="1"/>
          </p:cNvSpPr>
          <p:nvPr>
            <p:ph type="body" sz="half" idx="1"/>
          </p:nvPr>
        </p:nvSpPr>
        <p:spPr>
          <a:xfrm>
            <a:off x="628650" y="1825625"/>
            <a:ext cx="38862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29150" y="1825625"/>
            <a:ext cx="38862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fourObj" preserve="1">
  <p:cSld name="标题和四项内容">
    <p:spTree>
      <p:nvGrpSpPr>
        <p:cNvPr id="1" name=""/>
        <p:cNvGrpSpPr/>
        <p:nvPr/>
      </p:nvGrpSpPr>
      <p:grpSpPr>
        <a:xfrm>
          <a:off x="0" y="0"/>
          <a:ext cx="0" cy="0"/>
        </a:xfrm>
      </p:grpSpPr>
      <p:sp>
        <p:nvSpPr>
          <p:cNvPr id="2" name="标题 1"/>
          <p:cNvSpPr>
            <a:spLocks noGrp="1"/>
          </p:cNvSpPr>
          <p:nvPr>
            <p:ph type="title" sz="quarter"/>
          </p:nvPr>
        </p:nvSpPr>
        <p:spPr/>
        <p:txBody>
          <a:bodyPr/>
          <a:lstStyle/>
          <a:p>
            <a:pPr fontAlgn="base"/>
            <a:r>
              <a:rPr lang="zh-CN" altLang="en-US" strike="noStrike" noProof="1"/>
              <a:t>单击此处编辑母版标题样式</a:t>
            </a:r>
          </a:p>
        </p:txBody>
      </p:sp>
      <p:sp>
        <p:nvSpPr>
          <p:cNvPr id="3" name="内容占位符 2"/>
          <p:cNvSpPr>
            <a:spLocks noGrp="1"/>
          </p:cNvSpPr>
          <p:nvPr>
            <p:ph sz="quarter" idx="1"/>
          </p:nvPr>
        </p:nvSpPr>
        <p:spPr>
          <a:xfrm>
            <a:off x="628650" y="1825625"/>
            <a:ext cx="3886200" cy="2098675"/>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quarter" idx="2"/>
          </p:nvPr>
        </p:nvSpPr>
        <p:spPr>
          <a:xfrm>
            <a:off x="4629150" y="1825625"/>
            <a:ext cx="3886200" cy="2098675"/>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内容占位符 4"/>
          <p:cNvSpPr>
            <a:spLocks noGrp="1"/>
          </p:cNvSpPr>
          <p:nvPr>
            <p:ph sz="quarter" idx="3"/>
          </p:nvPr>
        </p:nvSpPr>
        <p:spPr>
          <a:xfrm>
            <a:off x="628650" y="4076700"/>
            <a:ext cx="3886200" cy="21002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6" name="内容占位符 5"/>
          <p:cNvSpPr>
            <a:spLocks noGrp="1"/>
          </p:cNvSpPr>
          <p:nvPr>
            <p:ph sz="quarter" idx="4"/>
          </p:nvPr>
        </p:nvSpPr>
        <p:spPr>
          <a:xfrm>
            <a:off x="4629150" y="4076700"/>
            <a:ext cx="3886200" cy="21002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8"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9"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Only" preserve="1">
  <p:cSld name="内容">
    <p:spTree>
      <p:nvGrpSpPr>
        <p:cNvPr id="1" name=""/>
        <p:cNvGrpSpPr/>
        <p:nvPr/>
      </p:nvGrpSpPr>
      <p:grpSpPr>
        <a:xfrm>
          <a:off x="0" y="0"/>
          <a:ext cx="0" cy="0"/>
        </a:xfrm>
      </p:grpSpPr>
      <p:sp>
        <p:nvSpPr>
          <p:cNvPr id="2" name="内容占位符 1"/>
          <p:cNvSpPr>
            <a:spLocks noGrp="1"/>
          </p:cNvSpPr>
          <p:nvPr>
            <p:ph/>
          </p:nvPr>
        </p:nvSpPr>
        <p:spPr>
          <a:xfrm>
            <a:off x="457200" y="457200"/>
            <a:ext cx="8229600" cy="54102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3"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4"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5"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bl" preserve="1">
  <p:cSld name="标题和表格">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a:pP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标题幻灯片">
    <p:spTree>
      <p:nvGrpSpPr>
        <p:cNvPr id="1" name=""/>
        <p:cNvGrpSpPr/>
        <p:nvPr/>
      </p:nvGrpSpPr>
      <p:grpSpPr>
        <a:xfrm>
          <a:off x="0" y="0"/>
          <a:ext cx="0" cy="0"/>
        </a:xfrm>
      </p:grpSpPr>
      <p:grpSp>
        <p:nvGrpSpPr>
          <p:cNvPr id="10242" name="组合 24577"/>
          <p:cNvGrpSpPr/>
          <p:nvPr/>
        </p:nvGrpSpPr>
        <p:grpSpPr>
          <a:xfrm>
            <a:off x="0" y="0"/>
            <a:ext cx="9144000" cy="6858000"/>
            <a:chExt cx="5760" cy="4320"/>
          </a:xfrm>
        </p:grpSpPr>
        <p:sp>
          <p:nvSpPr>
            <p:cNvPr id="10243" name="矩形 24578"/>
            <p:cNvSpPr/>
            <p:nvPr/>
          </p:nvSpPr>
          <p:spPr>
            <a:xfrm>
              <a:off x="0" y="0"/>
              <a:ext cx="2208" cy="4320"/>
            </a:xfrm>
            <a:prstGeom prst="rect">
              <a:avLst/>
            </a:prstGeom>
            <a:gradFill rotWithShape="0">
              <a:gsLst>
                <a:gs pos="0">
                  <a:schemeClr val="folHlink"/>
                </a:gs>
                <a:gs pos="100000">
                  <a:schemeClr val="bg1"/>
                </a:gs>
              </a:gsLst>
              <a:lin ang="0" scaled="1"/>
            </a:gradFill>
            <a:ln>
              <a:noFill/>
              <a:miter lim="800000"/>
            </a:ln>
          </p:spPr>
          <p:txBody>
            <a:bodyPr wrap="none"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lang="zh-CN" altLang="zh-CN" sz="2400">
                <a:latin typeface="Times New Roman" panose="02020603050405020304" pitchFamily="18" charset="0"/>
                <a:ea typeface="宋体" panose="02010600030101010101" pitchFamily="2" charset="-122"/>
              </a:endParaRPr>
            </a:p>
          </p:txBody>
        </p:sp>
        <p:sp>
          <p:nvSpPr>
            <p:cNvPr id="10244" name="矩形 24579"/>
            <p:cNvSpPr/>
            <p:nvPr/>
          </p:nvSpPr>
          <p:spPr>
            <a:xfrm>
              <a:off x="1081" y="1065"/>
              <a:ext cx="4679" cy="1596"/>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grpSp>
          <p:nvGrpSpPr>
            <p:cNvPr id="10245" name="组合 24580"/>
            <p:cNvGrpSpPr/>
            <p:nvPr/>
          </p:nvGrpSpPr>
          <p:grpSpPr>
            <a:xfrm>
              <a:off x="0" y="672"/>
              <a:ext cx="1806" cy="1989"/>
              <a:chOff x="0" y="672"/>
              <a:chExt cx="1806" cy="1989"/>
            </a:xfrm>
          </p:grpSpPr>
          <p:sp>
            <p:nvSpPr>
              <p:cNvPr id="10246" name="矩形 24581"/>
              <p:cNvSpPr/>
              <p:nvPr/>
            </p:nvSpPr>
            <p:spPr>
              <a:xfrm>
                <a:off x="361" y="2257"/>
                <a:ext cx="363" cy="404"/>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10247" name="矩形 24582"/>
              <p:cNvSpPr/>
              <p:nvPr/>
            </p:nvSpPr>
            <p:spPr>
              <a:xfrm>
                <a:off x="1081" y="1065"/>
                <a:ext cx="362" cy="405"/>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10248" name="矩形 24583"/>
              <p:cNvSpPr/>
              <p:nvPr/>
            </p:nvSpPr>
            <p:spPr>
              <a:xfrm>
                <a:off x="1437" y="672"/>
                <a:ext cx="369" cy="400"/>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10249" name="矩形 24584"/>
              <p:cNvSpPr/>
              <p:nvPr/>
            </p:nvSpPr>
            <p:spPr>
              <a:xfrm>
                <a:off x="719" y="2257"/>
                <a:ext cx="368" cy="404"/>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10250" name="矩形 24585"/>
              <p:cNvSpPr/>
              <p:nvPr/>
            </p:nvSpPr>
            <p:spPr>
              <a:xfrm>
                <a:off x="1437" y="1065"/>
                <a:ext cx="369" cy="405"/>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10251" name="矩形 24586"/>
              <p:cNvSpPr/>
              <p:nvPr/>
            </p:nvSpPr>
            <p:spPr>
              <a:xfrm>
                <a:off x="719" y="1464"/>
                <a:ext cx="368" cy="399"/>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10252" name="矩形 24587"/>
              <p:cNvSpPr/>
              <p:nvPr/>
            </p:nvSpPr>
            <p:spPr>
              <a:xfrm>
                <a:off x="0" y="1464"/>
                <a:ext cx="367" cy="399"/>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10253" name="矩形 24588"/>
              <p:cNvSpPr/>
              <p:nvPr/>
            </p:nvSpPr>
            <p:spPr>
              <a:xfrm>
                <a:off x="1081" y="1464"/>
                <a:ext cx="362" cy="399"/>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10254" name="矩形 24589"/>
              <p:cNvSpPr/>
              <p:nvPr/>
            </p:nvSpPr>
            <p:spPr>
              <a:xfrm>
                <a:off x="361" y="1857"/>
                <a:ext cx="363" cy="406"/>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10255" name="矩形 24590"/>
              <p:cNvSpPr/>
              <p:nvPr/>
            </p:nvSpPr>
            <p:spPr>
              <a:xfrm>
                <a:off x="719" y="1857"/>
                <a:ext cx="368" cy="406"/>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grpSp>
      </p:grpSp>
      <p:sp>
        <p:nvSpPr>
          <p:cNvPr id="24595" name="标题 24594"/>
          <p:cNvSpPr>
            <a:spLocks noGrp="1"/>
          </p:cNvSpPr>
          <p:nvPr>
            <p:ph type="ctrTitle"/>
          </p:nvPr>
        </p:nvSpPr>
        <p:spPr>
          <a:xfrm>
            <a:off x="2971800" y="1828800"/>
            <a:ext cx="6019800" cy="2209800"/>
          </a:xfrm>
          <a:prstGeom prst="rect">
            <a:avLst/>
          </a:prstGeom>
          <a:noFill/>
          <a:ln w="9525">
            <a:noFill/>
          </a:ln>
        </p:spPr>
        <p:txBody>
          <a:bodyPr/>
          <a:lstStyle>
            <a:lvl1pPr lvl="0">
              <a:buClrTx/>
              <a:buSzTx/>
              <a:buFontTx/>
              <a:defRPr sz="5000">
                <a:solidFill>
                  <a:srgbClr val="FFFFFF"/>
                </a:solidFill>
              </a:defRPr>
            </a:lvl1pPr>
          </a:lstStyle>
          <a:p>
            <a:pPr lvl="0" fontAlgn="base"/>
            <a:r>
              <a:rPr lang="zh-CN" altLang="en-US" strike="noStrike" noProof="1"/>
              <a:t>单击此处编辑母版标题样式</a:t>
            </a:r>
          </a:p>
        </p:txBody>
      </p:sp>
      <p:sp>
        <p:nvSpPr>
          <p:cNvPr id="24596" name="副标题 24595"/>
          <p:cNvSpPr>
            <a:spLocks noGrp="1"/>
          </p:cNvSpPr>
          <p:nvPr>
            <p:ph type="subTitle" idx="1"/>
          </p:nvPr>
        </p:nvSpPr>
        <p:spPr>
          <a:xfrm>
            <a:off x="2971800" y="4267200"/>
            <a:ext cx="6019800" cy="1752600"/>
          </a:xfrm>
          <a:prstGeom prst="rect">
            <a:avLst/>
          </a:prstGeom>
          <a:noFill/>
          <a:ln w="9525">
            <a:noFill/>
          </a:ln>
        </p:spPr>
        <p:txBody>
          <a:bodyPr/>
          <a:lstStyle>
            <a:lvl1pPr marL="0" lvl="0" indent="0">
              <a:buClr>
                <a:schemeClr val="bg2"/>
              </a:buClr>
              <a:buSzPct val="75000"/>
              <a:buFont typeface="Wingdings" panose="05000000000000000000" pitchFamily="2" charset="2"/>
              <a:buNone/>
              <a:defRPr sz="3400"/>
            </a:lvl1pPr>
            <a:lvl2pPr marL="457200" lvl="1" indent="0" algn="ctr">
              <a:buClr>
                <a:schemeClr val="accent2"/>
              </a:buClr>
              <a:buSzPct val="80000"/>
              <a:buFont typeface="Wingdings" panose="05000000000000000000" pitchFamily="2" charset="2"/>
              <a:buNone/>
              <a:defRPr sz="3400"/>
            </a:lvl2pPr>
            <a:lvl3pPr marL="914400" lvl="2" indent="0" algn="ctr">
              <a:buClr>
                <a:schemeClr val="bg2"/>
              </a:buClr>
              <a:buSzPct val="65000"/>
              <a:buFont typeface="Wingdings" panose="05000000000000000000" pitchFamily="2" charset="2"/>
              <a:buNone/>
              <a:defRPr sz="3400"/>
            </a:lvl3pPr>
            <a:lvl4pPr marL="1371600" lvl="3" indent="0" algn="ctr">
              <a:buClr>
                <a:schemeClr val="accent2"/>
              </a:buClr>
              <a:buSzPct val="70000"/>
              <a:buFont typeface="Wingdings" panose="05000000000000000000" pitchFamily="2" charset="2"/>
              <a:buNone/>
              <a:defRPr sz="3400"/>
            </a:lvl4pPr>
            <a:lvl5pPr marL="1828800" lvl="4" indent="0" algn="ctr">
              <a:buClr>
                <a:schemeClr val="bg2"/>
              </a:buClr>
              <a:buSzTx/>
              <a:buFont typeface="Wingdings" panose="05000000000000000000" pitchFamily="2" charset="2"/>
              <a:buNone/>
              <a:defRPr sz="3400"/>
            </a:lvl5pPr>
          </a:lstStyle>
          <a:p>
            <a:pPr lvl="0" fontAlgn="base"/>
            <a:r>
              <a:rPr lang="zh-CN" altLang="en-US" strike="noStrike" noProof="1"/>
              <a:t>单击此处编辑母版副标题样式</a:t>
            </a:r>
          </a:p>
        </p:txBody>
      </p:sp>
      <p:sp>
        <p:nvSpPr>
          <p:cNvPr id="10258" name="日期占位符 24591"/>
          <p:cNvSpPr>
            <a:spLocks noGrp="1"/>
          </p:cNvSpPr>
          <p:nvPr>
            <p:ph type="dt" sz="half" idx="10"/>
          </p:nvPr>
        </p:nvSpPr>
        <p:spPr>
          <a:xfrm>
            <a:off x="457200" y="6248400"/>
            <a:ext cx="2133600" cy="45720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fld id="{F28865E9-E002-48C0-8C65-46C08ECDE7C7}" type="datetime1">
              <a:rPr lang="zh-CN" altLang="en-US" sz="1200">
                <a:latin typeface="Arial" pitchFamily="34" charset="0"/>
                <a:ea typeface="宋体" panose="02010600030101010101" pitchFamily="2" charset="-122"/>
              </a:rPr>
              <a:t>2023/12/13</a:t>
            </a:fld>
            <a:endParaRPr lang="zh-CN" altLang="en-US" sz="1200">
              <a:latin typeface="Arial" pitchFamily="34" charset="0"/>
              <a:ea typeface="宋体" panose="02010600030101010101" pitchFamily="2" charset="-122"/>
            </a:endParaRPr>
          </a:p>
        </p:txBody>
      </p:sp>
      <p:sp>
        <p:nvSpPr>
          <p:cNvPr id="10259" name="页脚占位符 24592"/>
          <p:cNvSpPr>
            <a:spLocks noGrp="1"/>
          </p:cNvSpPr>
          <p:nvPr>
            <p:ph type="ftr" sz="quarter" idx="11"/>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10260" name="灯片编号占位符 24593"/>
          <p:cNvSpPr>
            <a:spLocks noGrp="1"/>
          </p:cNvSpPr>
          <p:nvPr>
            <p:ph type="sldNum" sz="quarter" idx="12"/>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62F63DB9-173F-4E7E-A3F7-8EE63AED70F7}" type="slidenum">
              <a:rPr lang="zh-CN" altLang="en-US" sz="1200">
                <a:latin typeface="Arial Black" panose="020b0a04020102020204" pitchFamily="34" charset="0"/>
                <a:ea typeface="宋体" panose="02010600030101010101" pitchFamily="2" charset="-122"/>
              </a:rPr>
              <a:t>‹#›</a:t>
            </a:fld>
            <a:endParaRPr lang="zh-CN" altLang="en-US" sz="1200">
              <a:latin typeface="Arial Black" panose="020b0a04020102020204" pitchFamily="34" charset="0"/>
              <a:ea typeface="宋体" panose="02010600030101010101" pitchFamily="2" charset="-122"/>
            </a:endParaRP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57200" y="1981200"/>
            <a:ext cx="4032504" cy="38862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54296" y="1981200"/>
            <a:ext cx="4032504" cy="38862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8"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9"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4"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5"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nvGrpSpPr>
      <p:grpSpPr>
        <a:xfrm>
          <a:off x="0" y="0"/>
          <a:ext cx="0" cy="0"/>
        </a:xfrm>
      </p:grpSpPr>
      <p:sp>
        <p:nvSpPr>
          <p:cNvPr id="2"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3"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4"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3887391" y="457201"/>
            <a:ext cx="462915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 preserve="1">
  <p:cSld name="竖版">
    <p:spTree>
      <p:nvGrpSpPr>
        <p:cNvPr id="1" name=""/>
        <p:cNvGrpSpPr/>
        <p:nvPr/>
      </p:nvGrpSpPr>
      <p:grpSpPr>
        <a:xfrm>
          <a:off x="0" y="0"/>
          <a:ext cx="0" cy="0"/>
        </a:xfrm>
      </p:grpSpPr>
      <p:sp>
        <p:nvSpPr>
          <p:cNvPr id="2" name="竖排标题 1"/>
          <p:cNvSpPr>
            <a:spLocks noGrp="1"/>
          </p:cNvSpPr>
          <p:nvPr>
            <p:ph type="title" orient="vert"/>
          </p:nvPr>
        </p:nvSpPr>
        <p:spPr>
          <a:xfrm>
            <a:off x="6629400" y="457200"/>
            <a:ext cx="2057400" cy="54102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457200"/>
            <a:ext cx="6052930" cy="5410200"/>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6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xAndObj" preserve="1">
  <p:cSld name="标题，文本与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文本占位符 2"/>
          <p:cNvSpPr>
            <a:spLocks noGrp="1"/>
          </p:cNvSpPr>
          <p:nvPr>
            <p:ph type="body" sz="half" idx="1"/>
          </p:nvPr>
        </p:nvSpPr>
        <p:spPr>
          <a:xfrm>
            <a:off x="628650" y="1825625"/>
            <a:ext cx="38862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29150" y="1825625"/>
            <a:ext cx="38862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6"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7"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6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fourObj" preserve="1">
  <p:cSld name="标题和四项内容">
    <p:spTree>
      <p:nvGrpSpPr>
        <p:cNvPr id="1" name=""/>
        <p:cNvGrpSpPr/>
        <p:nvPr/>
      </p:nvGrpSpPr>
      <p:grpSpPr>
        <a:xfrm>
          <a:off x="0" y="0"/>
          <a:ext cx="0" cy="0"/>
        </a:xfrm>
      </p:grpSpPr>
      <p:sp>
        <p:nvSpPr>
          <p:cNvPr id="2" name="标题 1"/>
          <p:cNvSpPr>
            <a:spLocks noGrp="1"/>
          </p:cNvSpPr>
          <p:nvPr>
            <p:ph type="title" sz="quarter"/>
          </p:nvPr>
        </p:nvSpPr>
        <p:spPr/>
        <p:txBody>
          <a:bodyPr/>
          <a:lstStyle/>
          <a:p>
            <a:pPr fontAlgn="base"/>
            <a:r>
              <a:rPr lang="zh-CN" altLang="en-US" strike="noStrike" noProof="1"/>
              <a:t>单击此处编辑母版标题样式</a:t>
            </a:r>
          </a:p>
        </p:txBody>
      </p:sp>
      <p:sp>
        <p:nvSpPr>
          <p:cNvPr id="3" name="内容占位符 2"/>
          <p:cNvSpPr>
            <a:spLocks noGrp="1"/>
          </p:cNvSpPr>
          <p:nvPr>
            <p:ph sz="quarter" idx="1"/>
          </p:nvPr>
        </p:nvSpPr>
        <p:spPr>
          <a:xfrm>
            <a:off x="628650" y="1825625"/>
            <a:ext cx="3886200" cy="2098675"/>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quarter" idx="2"/>
          </p:nvPr>
        </p:nvSpPr>
        <p:spPr>
          <a:xfrm>
            <a:off x="4629150" y="1825625"/>
            <a:ext cx="3886200" cy="2098675"/>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内容占位符 4"/>
          <p:cNvSpPr>
            <a:spLocks noGrp="1"/>
          </p:cNvSpPr>
          <p:nvPr>
            <p:ph sz="quarter" idx="3"/>
          </p:nvPr>
        </p:nvSpPr>
        <p:spPr>
          <a:xfrm>
            <a:off x="628650" y="4076700"/>
            <a:ext cx="3886200" cy="21002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6" name="内容占位符 5"/>
          <p:cNvSpPr>
            <a:spLocks noGrp="1"/>
          </p:cNvSpPr>
          <p:nvPr>
            <p:ph sz="quarter" idx="4"/>
          </p:nvPr>
        </p:nvSpPr>
        <p:spPr>
          <a:xfrm>
            <a:off x="4629150" y="4076700"/>
            <a:ext cx="3886200" cy="21002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8"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9"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6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Only" preserve="1">
  <p:cSld name="内容">
    <p:spTree>
      <p:nvGrpSpPr>
        <p:cNvPr id="1" name=""/>
        <p:cNvGrpSpPr/>
        <p:nvPr/>
      </p:nvGrpSpPr>
      <p:grpSpPr>
        <a:xfrm>
          <a:off x="0" y="0"/>
          <a:ext cx="0" cy="0"/>
        </a:xfrm>
      </p:grpSpPr>
      <p:sp>
        <p:nvSpPr>
          <p:cNvPr id="2" name="内容占位符 1"/>
          <p:cNvSpPr>
            <a:spLocks noGrp="1"/>
          </p:cNvSpPr>
          <p:nvPr>
            <p:ph/>
          </p:nvPr>
        </p:nvSpPr>
        <p:spPr>
          <a:xfrm>
            <a:off x="457200" y="457200"/>
            <a:ext cx="8229600" cy="54102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3"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4"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5"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Layouts/slideLayout7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bl" preserve="1">
  <p:cSld name="标题和表格">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a:pP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p:txBody>
      </p:sp>
      <p:sp>
        <p:nvSpPr>
          <p:cNvPr id="4" name="页脚占位符 23553"/>
          <p:cNvSpPr>
            <a:spLocks noGrp="1"/>
          </p:cNvSpPr>
          <p:nvPr>
            <p:ph type="ftr" sz="quarter" idx="10"/>
          </p:nvPr>
        </p:nvSpPr>
        <p:spPr>
          <a:xfrm>
            <a:off x="3124200" y="6248400"/>
            <a:ext cx="2895600" cy="457200"/>
          </a:xfrm>
          <a:prstGeom prst="rect">
            <a:avLst/>
          </a:prstGeom>
          <a:noFill/>
          <a:ln w="9525">
            <a:noFill/>
          </a:ln>
        </p:spPr>
        <p:txBody>
          <a:bodyPr anchor="b"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ctr"/>
            <a:endParaRPr lang="zh-CN" altLang="en-US" sz="1200">
              <a:latin typeface="Arial" pitchFamily="34" charset="0"/>
              <a:ea typeface="宋体" panose="02010600030101010101" pitchFamily="2" charset="-122"/>
            </a:endParaRPr>
          </a:p>
        </p:txBody>
      </p:sp>
      <p:sp>
        <p:nvSpPr>
          <p:cNvPr id="5" name="灯片编号占位符 23554"/>
          <p:cNvSpPr>
            <a:spLocks noGrp="1"/>
          </p:cNvSpPr>
          <p:nvPr>
            <p:ph type="sldNum" sz="quarter" idx="1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Black" panose="020b0a040201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sp>
        <p:nvSpPr>
          <p:cNvPr id="6" name="日期占位符 23567"/>
          <p:cNvSpPr>
            <a:spLocks noGrp="1"/>
          </p:cNvSpPr>
          <p:nvPr>
            <p:ph type="dt" sz="half" idx="12"/>
          </p:nvPr>
        </p:nvSpPr>
        <p:spPr>
          <a:xfrm>
            <a:off x="457200" y="6245225"/>
            <a:ext cx="2133600" cy="476250"/>
          </a:xfrm>
          <a:prstGeom prst="rect">
            <a:avLst/>
          </a:prstGeom>
          <a:noFill/>
          <a:ln w="9525">
            <a:noFill/>
          </a:ln>
        </p:spPr>
        <p:txBody>
          <a:bodyPr anchor="b"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noProof="1">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endParaRPr lang="zh-CN" altLang="en-US" sz="1200">
              <a:latin typeface="Arial" pitchFamily="34" charset="0"/>
              <a:ea typeface="宋体" panose="02010600030101010101" pitchFamily="2" charset="-122"/>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image" Target="../media/image1.png" /><Relationship Id="rId14"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4.xml" /><Relationship Id="rId10" Type="http://schemas.openxmlformats.org/officeDocument/2006/relationships/slideLayout" Target="../slideLayouts/slideLayout33.xml" /><Relationship Id="rId11" Type="http://schemas.openxmlformats.org/officeDocument/2006/relationships/slideLayout" Target="../slideLayouts/slideLayout34.xml" /><Relationship Id="rId12" Type="http://schemas.openxmlformats.org/officeDocument/2006/relationships/slideLayout" Target="../slideLayouts/slideLayout35.xml" /><Relationship Id="rId13" Type="http://schemas.openxmlformats.org/officeDocument/2006/relationships/slideLayout" Target="../slideLayouts/slideLayout36.xml" /><Relationship Id="rId14" Type="http://schemas.openxmlformats.org/officeDocument/2006/relationships/slideLayout" Target="../slideLayouts/slideLayout37.xml" /><Relationship Id="rId15" Type="http://schemas.openxmlformats.org/officeDocument/2006/relationships/slideLayout" Target="../slideLayouts/slideLayout38.xml" /><Relationship Id="rId16" Type="http://schemas.openxmlformats.org/officeDocument/2006/relationships/slideLayout" Target="../slideLayouts/slideLayout39.xml" /><Relationship Id="rId17" Type="http://schemas.openxmlformats.org/officeDocument/2006/relationships/slideLayout" Target="../slideLayouts/slideLayout40.xml" /><Relationship Id="rId18" Type="http://schemas.openxmlformats.org/officeDocument/2006/relationships/image" Target="../media/image1.png" /><Relationship Id="rId19" Type="http://schemas.openxmlformats.org/officeDocument/2006/relationships/theme" Target="../theme/theme3.xml" /><Relationship Id="rId2" Type="http://schemas.openxmlformats.org/officeDocument/2006/relationships/slideLayout" Target="../slideLayouts/slideLayout25.xml" /><Relationship Id="rId3" Type="http://schemas.openxmlformats.org/officeDocument/2006/relationships/slideLayout" Target="../slideLayouts/slideLayout26.xml" /><Relationship Id="rId4" Type="http://schemas.openxmlformats.org/officeDocument/2006/relationships/slideLayout" Target="../slideLayouts/slideLayout27.xml" /><Relationship Id="rId5" Type="http://schemas.openxmlformats.org/officeDocument/2006/relationships/slideLayout" Target="../slideLayouts/slideLayout28.xml" /><Relationship Id="rId6" Type="http://schemas.openxmlformats.org/officeDocument/2006/relationships/slideLayout" Target="../slideLayouts/slideLayout29.xml" /><Relationship Id="rId7" Type="http://schemas.openxmlformats.org/officeDocument/2006/relationships/slideLayout" Target="../slideLayouts/slideLayout30.xml" /><Relationship Id="rId8" Type="http://schemas.openxmlformats.org/officeDocument/2006/relationships/slideLayout" Target="../slideLayouts/slideLayout31.xml" /><Relationship Id="rId9" Type="http://schemas.openxmlformats.org/officeDocument/2006/relationships/slideLayout" Target="../slideLayouts/slideLayout32.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41.xml" /><Relationship Id="rId10" Type="http://schemas.openxmlformats.org/officeDocument/2006/relationships/slideLayout" Target="../slideLayouts/slideLayout50.xml" /><Relationship Id="rId11" Type="http://schemas.openxmlformats.org/officeDocument/2006/relationships/slideLayout" Target="../slideLayouts/slideLayout51.xml" /><Relationship Id="rId12" Type="http://schemas.openxmlformats.org/officeDocument/2006/relationships/slideLayout" Target="../slideLayouts/slideLayout52.xml" /><Relationship Id="rId13" Type="http://schemas.openxmlformats.org/officeDocument/2006/relationships/slideLayout" Target="../slideLayouts/slideLayout53.xml" /><Relationship Id="rId14" Type="http://schemas.openxmlformats.org/officeDocument/2006/relationships/slideLayout" Target="../slideLayouts/slideLayout54.xml" /><Relationship Id="rId15" Type="http://schemas.openxmlformats.org/officeDocument/2006/relationships/slideLayout" Target="../slideLayouts/slideLayout55.xml" /><Relationship Id="rId16" Type="http://schemas.openxmlformats.org/officeDocument/2006/relationships/image" Target="../media/image1.png" /><Relationship Id="rId17" Type="http://schemas.openxmlformats.org/officeDocument/2006/relationships/theme" Target="../theme/theme4.xml" /><Relationship Id="rId2" Type="http://schemas.openxmlformats.org/officeDocument/2006/relationships/slideLayout" Target="../slideLayouts/slideLayout42.xml" /><Relationship Id="rId3" Type="http://schemas.openxmlformats.org/officeDocument/2006/relationships/slideLayout" Target="../slideLayouts/slideLayout43.xml" /><Relationship Id="rId4" Type="http://schemas.openxmlformats.org/officeDocument/2006/relationships/slideLayout" Target="../slideLayouts/slideLayout44.xml" /><Relationship Id="rId5" Type="http://schemas.openxmlformats.org/officeDocument/2006/relationships/slideLayout" Target="../slideLayouts/slideLayout45.xml" /><Relationship Id="rId6" Type="http://schemas.openxmlformats.org/officeDocument/2006/relationships/slideLayout" Target="../slideLayouts/slideLayout46.xml" /><Relationship Id="rId7" Type="http://schemas.openxmlformats.org/officeDocument/2006/relationships/slideLayout" Target="../slideLayouts/slideLayout47.xml" /><Relationship Id="rId8" Type="http://schemas.openxmlformats.org/officeDocument/2006/relationships/slideLayout" Target="../slideLayouts/slideLayout48.xml" /><Relationship Id="rId9" Type="http://schemas.openxmlformats.org/officeDocument/2006/relationships/slideLayout" Target="../slideLayouts/slideLayout49.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56.xml" /><Relationship Id="rId10" Type="http://schemas.openxmlformats.org/officeDocument/2006/relationships/slideLayout" Target="../slideLayouts/slideLayout65.xml" /><Relationship Id="rId11" Type="http://schemas.openxmlformats.org/officeDocument/2006/relationships/slideLayout" Target="../slideLayouts/slideLayout66.xml" /><Relationship Id="rId12" Type="http://schemas.openxmlformats.org/officeDocument/2006/relationships/slideLayout" Target="../slideLayouts/slideLayout67.xml" /><Relationship Id="rId13" Type="http://schemas.openxmlformats.org/officeDocument/2006/relationships/slideLayout" Target="../slideLayouts/slideLayout68.xml" /><Relationship Id="rId14" Type="http://schemas.openxmlformats.org/officeDocument/2006/relationships/slideLayout" Target="../slideLayouts/slideLayout69.xml" /><Relationship Id="rId15" Type="http://schemas.openxmlformats.org/officeDocument/2006/relationships/slideLayout" Target="../slideLayouts/slideLayout70.xml" /><Relationship Id="rId16" Type="http://schemas.openxmlformats.org/officeDocument/2006/relationships/image" Target="../media/image1.png" /><Relationship Id="rId17" Type="http://schemas.openxmlformats.org/officeDocument/2006/relationships/theme" Target="../theme/theme5.xml" /><Relationship Id="rId2" Type="http://schemas.openxmlformats.org/officeDocument/2006/relationships/slideLayout" Target="../slideLayouts/slideLayout57.xml" /><Relationship Id="rId3" Type="http://schemas.openxmlformats.org/officeDocument/2006/relationships/slideLayout" Target="../slideLayouts/slideLayout58.xml" /><Relationship Id="rId4" Type="http://schemas.openxmlformats.org/officeDocument/2006/relationships/slideLayout" Target="../slideLayouts/slideLayout59.xml" /><Relationship Id="rId5" Type="http://schemas.openxmlformats.org/officeDocument/2006/relationships/slideLayout" Target="../slideLayouts/slideLayout60.xml" /><Relationship Id="rId6" Type="http://schemas.openxmlformats.org/officeDocument/2006/relationships/slideLayout" Target="../slideLayouts/slideLayout61.xml" /><Relationship Id="rId7" Type="http://schemas.openxmlformats.org/officeDocument/2006/relationships/slideLayout" Target="../slideLayouts/slideLayout62.xml" /><Relationship Id="rId8" Type="http://schemas.openxmlformats.org/officeDocument/2006/relationships/slideLayout" Target="../slideLayouts/slideLayout63.xml" /><Relationship Id="rId9" Type="http://schemas.openxmlformats.org/officeDocument/2006/relationships/slideLayout" Target="../slideLayouts/slideLayout64.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3"/>
          <a:stretch>
            <a:fillRect/>
          </a:stretch>
        </a:blipFill>
        <a:effectLst/>
      </p:bgPr>
    </p:bg>
    <p:spTree>
      <p:nvGrpSpPr>
        <p:cNvPr id="1" name=""/>
        <p:cNvGrpSpPr/>
        <p:nvPr/>
      </p:nvGrpSpPr>
      <p:grpSpPr>
        <a:xfrm>
          <a:off x="0" y="0"/>
          <a:ext cx="0" cy="0"/>
        </a:xfrm>
      </p:grpSpPr>
      <p:sp>
        <p:nvSpPr>
          <p:cNvPr id="336898" name="页脚占位符 336897"/>
          <p:cNvSpPr>
            <a:spLocks noGrp="1"/>
          </p:cNvSpPr>
          <p:nvPr>
            <p:ph type="ftr" sz="quarter" idx="3"/>
          </p:nvPr>
        </p:nvSpPr>
        <p:spPr>
          <a:xfrm>
            <a:off x="3124200" y="6248400"/>
            <a:ext cx="2895600" cy="457200"/>
          </a:xfrm>
          <a:prstGeom prst="rect">
            <a:avLst/>
          </a:prstGeom>
          <a:noFill/>
          <a:ln w="9525">
            <a:noFill/>
          </a:ln>
        </p:spPr>
        <p:txBody>
          <a:bodyPr anchor="b"/>
          <a:lstStyle>
            <a:defPPr>
              <a:defRPr lang="zh-CN"/>
            </a:defPPr>
            <a:lvl1pPr marL="0" lvl="0" indent="0" algn="ctr" defTabSz="914400" rtl="0" eaLnBrk="1" fontAlgn="base" latinLnBrk="0" hangingPunct="1">
              <a:lnSpc>
                <a:spcPct val="100000"/>
              </a:lnSpc>
              <a:spcBef>
                <a:spcPct val="0"/>
              </a:spcBef>
              <a:spcAft>
                <a:spcPct val="0"/>
              </a:spcAft>
              <a:buNone/>
              <a:defRPr sz="12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en-US">
              <a:latin typeface="Arial" pitchFamily="34" charset="0"/>
            </a:endParaRPr>
          </a:p>
        </p:txBody>
      </p:sp>
      <p:sp>
        <p:nvSpPr>
          <p:cNvPr id="336899" name="灯片编号占位符 336898"/>
          <p:cNvSpPr>
            <a:spLocks noGrp="1"/>
          </p:cNvSpPr>
          <p:nvPr>
            <p:ph type="sldNum" sz="quarter" idx="4"/>
          </p:nvPr>
        </p:nvSpPr>
        <p:spPr>
          <a:xfrm>
            <a:off x="6553200" y="6248400"/>
            <a:ext cx="2133600" cy="457200"/>
          </a:xfrm>
          <a:prstGeom prst="rect">
            <a:avLst/>
          </a:prstGeom>
          <a:noFill/>
          <a:ln w="9525">
            <a:noFill/>
          </a:ln>
        </p:spPr>
        <p:txBody>
          <a:bodyPr anchor="b"/>
          <a:lstStyle>
            <a:defPPr>
              <a:defRPr lang="zh-CN"/>
            </a:defPPr>
            <a:lvl1pPr marL="0" lvl="0" indent="0" algn="r" defTabSz="914400" rtl="0" eaLnBrk="1" fontAlgn="base" latinLnBrk="0" hangingPunct="1">
              <a:lnSpc>
                <a:spcPct val="100000"/>
              </a:lnSpc>
              <a:spcBef>
                <a:spcPct val="0"/>
              </a:spcBef>
              <a:spcAft>
                <a:spcPct val="0"/>
              </a:spcAft>
              <a:buNone/>
              <a:defRPr sz="1200" b="0" i="0" u="none" kern="1200" baseline="0">
                <a:solidFill>
                  <a:schemeClr val="tx1"/>
                </a:solidFill>
                <a:latin typeface="Arial Black" panose="020b0a040201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fld id="{9A0DB2DC-4C9A-4742-B13C-FB6460FD3503}" type="slidenum">
              <a:rPr lang="zh-CN" altLang="en-US"/>
              <a:t>‹#›</a:t>
            </a:fld>
            <a:endParaRPr lang="zh-CN" altLang="en-US">
              <a:latin typeface="Arial" pitchFamily="34" charset="0"/>
            </a:endParaRPr>
          </a:p>
        </p:txBody>
      </p:sp>
      <p:grpSp>
        <p:nvGrpSpPr>
          <p:cNvPr id="336900" name="组合 336899"/>
          <p:cNvGrpSpPr/>
          <p:nvPr/>
        </p:nvGrpSpPr>
        <p:grpSpPr>
          <a:xfrm>
            <a:off x="0" y="0"/>
            <a:ext cx="9144000" cy="546100"/>
            <a:chExt cx="5760" cy="344"/>
          </a:xfrm>
        </p:grpSpPr>
        <p:sp>
          <p:nvSpPr>
            <p:cNvPr id="336901" name="矩形 336900"/>
            <p:cNvSpPr/>
            <p:nvPr/>
          </p:nvSpPr>
          <p:spPr>
            <a:xfrm>
              <a:off x="0" y="0"/>
              <a:ext cx="180" cy="336"/>
            </a:xfrm>
            <a:prstGeom prst="rect">
              <a:avLst/>
            </a:prstGeom>
            <a:gradFill rotWithShape="0">
              <a:gsLst>
                <a:gs pos="0">
                  <a:schemeClr val="folHlink"/>
                </a:gs>
                <a:gs pos="100000">
                  <a:schemeClr val="bg1"/>
                </a:gs>
              </a:gsLst>
              <a:lin ang="0" scaled="1"/>
            </a:gradFill>
            <a:ln w="9525">
              <a:noFill/>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sz="2400">
                <a:latin typeface="Times New Roman" panose="02020603050405020304" pitchFamily="18" charset="0"/>
              </a:endParaRPr>
            </a:p>
          </p:txBody>
        </p:sp>
        <p:sp>
          <p:nvSpPr>
            <p:cNvPr id="336902" name="矩形 336901"/>
            <p:cNvSpPr/>
            <p:nvPr/>
          </p:nvSpPr>
          <p:spPr>
            <a:xfrm>
              <a:off x="260" y="85"/>
              <a:ext cx="5500" cy="173"/>
            </a:xfrm>
            <a:prstGeom prst="rect">
              <a:avLst/>
            </a:prstGeom>
            <a:gradFill rotWithShape="0">
              <a:gsLst>
                <a:gs pos="0">
                  <a:schemeClr val="bg2"/>
                </a:gs>
                <a:gs pos="100000">
                  <a:schemeClr val="bg1"/>
                </a:gs>
              </a:gsLst>
              <a:lin ang="0" scaled="1"/>
            </a:gra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6903" name="矩形 336902"/>
            <p:cNvSpPr/>
            <p:nvPr/>
          </p:nvSpPr>
          <p:spPr>
            <a:xfrm>
              <a:off x="258" y="85"/>
              <a:ext cx="87" cy="89"/>
            </a:xfrm>
            <a:prstGeom prst="rect">
              <a:avLst/>
            </a:prstGeom>
            <a:solidFill>
              <a:schemeClr val="folHlink"/>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a:solidFill>
                  <a:schemeClr val="hlink"/>
                </a:solidFill>
                <a:latin typeface="Arial" pitchFamily="34" charset="0"/>
              </a:endParaRPr>
            </a:p>
          </p:txBody>
        </p:sp>
        <p:sp>
          <p:nvSpPr>
            <p:cNvPr id="336904" name="矩形 336903"/>
            <p:cNvSpPr/>
            <p:nvPr/>
          </p:nvSpPr>
          <p:spPr>
            <a:xfrm>
              <a:off x="345" y="0"/>
              <a:ext cx="88" cy="87"/>
            </a:xfrm>
            <a:prstGeom prst="rect">
              <a:avLst/>
            </a:prstGeom>
            <a:solidFill>
              <a:schemeClr val="folHlink"/>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a:solidFill>
                  <a:schemeClr val="hlink"/>
                </a:solidFill>
                <a:latin typeface="Arial" pitchFamily="34" charset="0"/>
              </a:endParaRPr>
            </a:p>
          </p:txBody>
        </p:sp>
        <p:sp>
          <p:nvSpPr>
            <p:cNvPr id="336905" name="矩形 336904"/>
            <p:cNvSpPr/>
            <p:nvPr/>
          </p:nvSpPr>
          <p:spPr>
            <a:xfrm>
              <a:off x="345" y="85"/>
              <a:ext cx="88" cy="89"/>
            </a:xfrm>
            <a:prstGeom prst="rect">
              <a:avLst/>
            </a:prstGeom>
            <a:solidFill>
              <a:schemeClr val="accent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a:solidFill>
                  <a:schemeClr val="accent2"/>
                </a:solidFill>
                <a:latin typeface="Arial" pitchFamily="34" charset="0"/>
              </a:endParaRPr>
            </a:p>
          </p:txBody>
        </p:sp>
        <p:sp>
          <p:nvSpPr>
            <p:cNvPr id="336906" name="矩形 336905"/>
            <p:cNvSpPr/>
            <p:nvPr/>
          </p:nvSpPr>
          <p:spPr>
            <a:xfrm>
              <a:off x="173" y="173"/>
              <a:ext cx="86" cy="87"/>
            </a:xfrm>
            <a:prstGeom prst="rect">
              <a:avLst/>
            </a:prstGeom>
            <a:solidFill>
              <a:schemeClr val="folHlink"/>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a:solidFill>
                  <a:schemeClr val="hlink"/>
                </a:solidFill>
                <a:latin typeface="Arial" pitchFamily="34" charset="0"/>
              </a:endParaRPr>
            </a:p>
          </p:txBody>
        </p:sp>
        <p:sp>
          <p:nvSpPr>
            <p:cNvPr id="336907" name="矩形 336906"/>
            <p:cNvSpPr/>
            <p:nvPr/>
          </p:nvSpPr>
          <p:spPr>
            <a:xfrm>
              <a:off x="83" y="86"/>
              <a:ext cx="89" cy="87"/>
            </a:xfrm>
            <a:prstGeom prst="rect">
              <a:avLst/>
            </a:prstGeom>
            <a:solidFill>
              <a:schemeClr val="bg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sz="2400">
                <a:latin typeface="Times New Roman" panose="02020603050405020304" pitchFamily="18" charset="0"/>
              </a:endParaRPr>
            </a:p>
          </p:txBody>
        </p:sp>
        <p:sp>
          <p:nvSpPr>
            <p:cNvPr id="336908" name="矩形 336907"/>
            <p:cNvSpPr/>
            <p:nvPr/>
          </p:nvSpPr>
          <p:spPr>
            <a:xfrm>
              <a:off x="258" y="171"/>
              <a:ext cx="87" cy="87"/>
            </a:xfrm>
            <a:prstGeom prst="rect">
              <a:avLst/>
            </a:prstGeom>
            <a:solidFill>
              <a:schemeClr val="accent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a:solidFill>
                  <a:schemeClr val="accent2"/>
                </a:solidFill>
                <a:latin typeface="Arial" pitchFamily="34" charset="0"/>
              </a:endParaRPr>
            </a:p>
          </p:txBody>
        </p:sp>
        <p:sp>
          <p:nvSpPr>
            <p:cNvPr id="336909" name="矩形 336908"/>
            <p:cNvSpPr/>
            <p:nvPr/>
          </p:nvSpPr>
          <p:spPr>
            <a:xfrm>
              <a:off x="173" y="258"/>
              <a:ext cx="86" cy="86"/>
            </a:xfrm>
            <a:prstGeom prst="rect">
              <a:avLst/>
            </a:prstGeom>
            <a:solidFill>
              <a:schemeClr val="accent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a:solidFill>
                  <a:schemeClr val="accent2"/>
                </a:solidFill>
                <a:latin typeface="Arial" pitchFamily="34" charset="0"/>
              </a:endParaRPr>
            </a:p>
          </p:txBody>
        </p:sp>
      </p:grpSp>
      <p:sp>
        <p:nvSpPr>
          <p:cNvPr id="336910" name="标题 336909"/>
          <p:cNvSpPr>
            <a:spLocks noGrp="1"/>
          </p:cNvSpPr>
          <p:nvPr>
            <p:ph type="title"/>
          </p:nvPr>
        </p:nvSpPr>
        <p:spPr>
          <a:xfrm>
            <a:off x="457200" y="457200"/>
            <a:ext cx="8229600" cy="1371600"/>
          </a:xfrm>
          <a:prstGeom prst="rect">
            <a:avLst/>
          </a:prstGeom>
          <a:noFill/>
          <a:ln w="9525">
            <a:noFill/>
          </a:ln>
        </p:spPr>
        <p:txBody>
          <a:bodyPr anchor="ctr"/>
          <a:lstStyle/>
          <a:p>
            <a:pPr lvl="0"/>
            <a:r>
              <a:rPr lang="zh-CN" altLang="en-US"/>
              <a:t>单击此处编辑母版标题样式</a:t>
            </a:r>
          </a:p>
        </p:txBody>
      </p:sp>
      <p:sp>
        <p:nvSpPr>
          <p:cNvPr id="336911" name="文本占位符 336910"/>
          <p:cNvSpPr>
            <a:spLocks noGrp="1"/>
          </p:cNvSpPr>
          <p:nvPr>
            <p:ph type="body" idx="1"/>
          </p:nvPr>
        </p:nvSpPr>
        <p:spPr>
          <a:xfrm>
            <a:off x="457200" y="1981200"/>
            <a:ext cx="8229600" cy="3886200"/>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36912" name="日期占位符 336911"/>
          <p:cNvSpPr>
            <a:spLocks noGrp="1"/>
          </p:cNvSpPr>
          <p:nvPr>
            <p:ph type="dt" sz="half" idx="2"/>
          </p:nvPr>
        </p:nvSpPr>
        <p:spPr>
          <a:xfrm>
            <a:off x="457200" y="6245225"/>
            <a:ext cx="2133600" cy="476250"/>
          </a:xfrm>
          <a:prstGeom prst="rect">
            <a:avLst/>
          </a:prstGeom>
          <a:noFill/>
          <a:ln w="9525">
            <a:noFill/>
          </a:ln>
        </p:spPr>
        <p:txBody>
          <a:bodyPr anchor="b"/>
          <a:lstStyle>
            <a:defPPr>
              <a:defRPr lang="zh-CN"/>
            </a:defPPr>
            <a:lvl1pPr marL="0" lvl="0"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fld id="{BB962C8B-B14F-4D97-AF65-F5344CB8AC3E}" type="datetime1">
              <a:rPr lang="zh-CN" altLang="en-US">
                <a:latin typeface="Arial" pitchFamily="34" charset="0"/>
              </a:rPr>
              <a:t>2023/12/13</a:t>
            </a:fld>
            <a:endParaRPr lang="zh-CN" altLang="en-US">
              <a:latin typeface="Arial" pitchFamily="34" charset="0"/>
            </a:endParaRPr>
          </a:p>
        </p:txBody>
      </p:sp>
      <p:sp>
        <p:nvSpPr>
          <p:cNvPr id="336913" name="矩形 336912"/>
          <p:cNvSpPr/>
          <p:nvPr userDrawn="1"/>
        </p:nvSpPr>
        <p:spPr>
          <a:xfrm>
            <a:off x="1154113" y="6340475"/>
            <a:ext cx="938212" cy="274638"/>
          </a:xfrm>
          <a:prstGeom prst="rect">
            <a:avLst/>
          </a:prstGeom>
          <a:noFill/>
          <a:ln w="9525">
            <a:noFill/>
          </a:ln>
        </p:spPr>
        <p:txBody>
          <a:bodyPr wrap="non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en-US" sz="1200">
              <a:effectLst>
                <a:outerShdw blurRad="38100" dist="38100" dir="2700000">
                  <a:srgbClr val="FFFFFF"/>
                </a:outerShdw>
              </a:effectLst>
              <a:latin typeface="Arial" pitchFamily="34" charset="0"/>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zoom/>
  </p:transition>
  <p:timing/>
  <p:hf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8"/>
          <a:stretch>
            <a:fillRect/>
          </a:stretch>
        </a:blipFill>
        <a:effectLst/>
      </p:bgPr>
    </p:bg>
    <p:spTree>
      <p:nvGrpSpPr>
        <p:cNvPr id="1" name=""/>
        <p:cNvGrpSpPr/>
        <p:nvPr/>
      </p:nvGrpSpPr>
      <p:grpSpPr>
        <a:xfrm>
          <a:off x="0" y="0"/>
          <a:ext cx="0" cy="0"/>
        </a:xfrm>
      </p:grpSpPr>
      <p:sp>
        <p:nvSpPr>
          <p:cNvPr id="1026" name="页脚占位符 23553"/>
          <p:cNvSpPr>
            <a:spLocks noGrp="1"/>
          </p:cNvSpPr>
          <p:nvPr>
            <p:ph type="ftr" sz="quarter" idx="4294967295"/>
          </p:nvPr>
        </p:nvSpPr>
        <p:spPr>
          <a:xfrm>
            <a:off x="3124200" y="6248400"/>
            <a:ext cx="2895600" cy="457200"/>
          </a:xfrm>
          <a:prstGeom prst="rect">
            <a:avLst/>
          </a:prstGeom>
          <a:noFill/>
          <a:ln w="9525">
            <a:noFill/>
          </a:ln>
        </p:spPr>
        <p:txBody>
          <a:bodyPr anchor="b" anchorCtr="0"/>
          <a:lstStyle>
            <a:defPPr>
              <a:defRPr lang="zh-CN"/>
            </a:defPPr>
            <a:lvl1pPr marL="0" lvl="0" indent="0" algn="ctr" defTabSz="914400" rtl="0" eaLnBrk="1" fontAlgn="base" latinLnBrk="0" hangingPunct="1">
              <a:lnSpc>
                <a:spcPct val="100000"/>
              </a:lnSpc>
              <a:spcBef>
                <a:spcPct val="0"/>
              </a:spcBef>
              <a:spcAft>
                <a:spcPct val="0"/>
              </a:spcAft>
              <a:buClrTx/>
              <a:buSzTx/>
              <a:buFontTx/>
              <a:buNone/>
              <a:defRPr lang="zh-CN" altLang="en-US" sz="1200" b="0" i="0" u="none" kern="1200" baseline="0" noProof="1">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lang="zh-CN" altLang="en-US" sz="1200"/>
          </a:p>
        </p:txBody>
      </p:sp>
      <p:sp>
        <p:nvSpPr>
          <p:cNvPr id="1027" name="灯片编号占位符 23554"/>
          <p:cNvSpPr>
            <a:spLocks noGrp="1"/>
          </p:cNvSpPr>
          <p:nvPr>
            <p:ph type="sldNum" sz="quarter" idx="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lvl="0" indent="0" algn="r" defTabSz="914400" rtl="0" eaLnBrk="1" fontAlgn="base" latinLnBrk="0" hangingPunct="1">
              <a:lnSpc>
                <a:spcPct val="100000"/>
              </a:lnSpc>
              <a:spcBef>
                <a:spcPct val="0"/>
              </a:spcBef>
              <a:spcAft>
                <a:spcPct val="0"/>
              </a:spcAft>
              <a:buClrTx/>
              <a:buSzTx/>
              <a:buFontTx/>
              <a:buNone/>
              <a:defRPr lang="zh-CN" altLang="en-US" sz="1200" b="0" i="0" u="none" kern="1200" baseline="0">
                <a:solidFill>
                  <a:schemeClr val="tx1"/>
                </a:solidFill>
                <a:latin typeface="Arial Black" panose="020b0a040201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r"/>
            <a:fld id="{1713324B-2C59-4DA8-B0EA-53395607D754}" type="slidenum">
              <a:rPr lang="zh-CN" altLang="en-US" sz="1200">
                <a:latin typeface="Arial Black" panose="020b0a04020102020204" pitchFamily="34" charset="0"/>
              </a:rPr>
              <a:t>‹#›</a:t>
            </a:fld>
            <a:endParaRPr lang="zh-CN" altLang="en-US" sz="1200"/>
          </a:p>
        </p:txBody>
      </p:sp>
      <p:grpSp>
        <p:nvGrpSpPr>
          <p:cNvPr id="1028" name="组合 23555"/>
          <p:cNvGrpSpPr/>
          <p:nvPr/>
        </p:nvGrpSpPr>
        <p:grpSpPr>
          <a:xfrm>
            <a:off x="0" y="0"/>
            <a:ext cx="9144000" cy="546100"/>
            <a:chExt cx="5760" cy="344"/>
          </a:xfrm>
        </p:grpSpPr>
        <p:sp>
          <p:nvSpPr>
            <p:cNvPr id="1029" name="矩形 23556"/>
            <p:cNvSpPr/>
            <p:nvPr/>
          </p:nvSpPr>
          <p:spPr>
            <a:xfrm>
              <a:off x="0" y="0"/>
              <a:ext cx="180" cy="336"/>
            </a:xfrm>
            <a:prstGeom prst="rect">
              <a:avLst/>
            </a:prstGeom>
            <a:gradFill rotWithShape="0">
              <a:gsLst>
                <a:gs pos="0">
                  <a:schemeClr val="folHlink"/>
                </a:gs>
                <a:gs pos="100000">
                  <a:schemeClr val="bg1"/>
                </a:gs>
              </a:gsLst>
              <a:lin ang="0" scaled="1"/>
            </a:gradFill>
            <a:ln>
              <a:noFill/>
              <a:miter lim="800000"/>
            </a:ln>
          </p:spPr>
          <p:txBody>
            <a:bodyPr wrap="none"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lang="zh-CN" altLang="zh-CN" sz="2400">
                <a:latin typeface="Times New Roman" panose="02020603050405020304" pitchFamily="18" charset="0"/>
              </a:endParaRPr>
            </a:p>
          </p:txBody>
        </p:sp>
        <p:sp>
          <p:nvSpPr>
            <p:cNvPr id="1030" name="矩形 23557"/>
            <p:cNvSpPr/>
            <p:nvPr/>
          </p:nvSpPr>
          <p:spPr>
            <a:xfrm>
              <a:off x="260" y="85"/>
              <a:ext cx="5500" cy="173"/>
            </a:xfrm>
            <a:prstGeom prst="rect">
              <a:avLst/>
            </a:prstGeom>
            <a:gradFill rotWithShape="0">
              <a:gsLst>
                <a:gs pos="0">
                  <a:schemeClr val="bg2"/>
                </a:gs>
                <a:gs pos="100000">
                  <a:schemeClr val="bg1"/>
                </a:gs>
              </a:gsLst>
              <a:lin ang="0" scaled="1"/>
            </a:gra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1031" name="矩形 23558"/>
            <p:cNvSpPr/>
            <p:nvPr/>
          </p:nvSpPr>
          <p:spPr>
            <a:xfrm>
              <a:off x="258" y="85"/>
              <a:ext cx="87" cy="89"/>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hlink"/>
                </a:solidFill>
              </a:endParaRPr>
            </a:p>
          </p:txBody>
        </p:sp>
        <p:sp>
          <p:nvSpPr>
            <p:cNvPr id="1032" name="矩形 23559"/>
            <p:cNvSpPr/>
            <p:nvPr/>
          </p:nvSpPr>
          <p:spPr>
            <a:xfrm>
              <a:off x="345" y="0"/>
              <a:ext cx="88" cy="87"/>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hlink"/>
                </a:solidFill>
              </a:endParaRPr>
            </a:p>
          </p:txBody>
        </p:sp>
        <p:sp>
          <p:nvSpPr>
            <p:cNvPr id="1033" name="矩形 23560"/>
            <p:cNvSpPr/>
            <p:nvPr/>
          </p:nvSpPr>
          <p:spPr>
            <a:xfrm>
              <a:off x="345" y="85"/>
              <a:ext cx="88" cy="89"/>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accent2"/>
                </a:solidFill>
              </a:endParaRPr>
            </a:p>
          </p:txBody>
        </p:sp>
        <p:sp>
          <p:nvSpPr>
            <p:cNvPr id="1034" name="矩形 23561"/>
            <p:cNvSpPr/>
            <p:nvPr/>
          </p:nvSpPr>
          <p:spPr>
            <a:xfrm>
              <a:off x="173" y="173"/>
              <a:ext cx="86" cy="87"/>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hlink"/>
                </a:solidFill>
              </a:endParaRPr>
            </a:p>
          </p:txBody>
        </p:sp>
        <p:sp>
          <p:nvSpPr>
            <p:cNvPr id="1035" name="矩形 23562"/>
            <p:cNvSpPr/>
            <p:nvPr/>
          </p:nvSpPr>
          <p:spPr>
            <a:xfrm>
              <a:off x="83" y="86"/>
              <a:ext cx="89" cy="87"/>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ndParaRPr>
            </a:p>
          </p:txBody>
        </p:sp>
        <p:sp>
          <p:nvSpPr>
            <p:cNvPr id="1036" name="矩形 23563"/>
            <p:cNvSpPr/>
            <p:nvPr/>
          </p:nvSpPr>
          <p:spPr>
            <a:xfrm>
              <a:off x="258" y="171"/>
              <a:ext cx="87" cy="87"/>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accent2"/>
                </a:solidFill>
              </a:endParaRPr>
            </a:p>
          </p:txBody>
        </p:sp>
        <p:sp>
          <p:nvSpPr>
            <p:cNvPr id="1037" name="矩形 23564"/>
            <p:cNvSpPr/>
            <p:nvPr/>
          </p:nvSpPr>
          <p:spPr>
            <a:xfrm>
              <a:off x="173" y="258"/>
              <a:ext cx="86" cy="86"/>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accent2"/>
                </a:solidFill>
              </a:endParaRPr>
            </a:p>
          </p:txBody>
        </p:sp>
      </p:grpSp>
      <p:sp>
        <p:nvSpPr>
          <p:cNvPr id="1038" name="标题 23565"/>
          <p:cNvSpPr>
            <a:spLocks noGrp="1"/>
          </p:cNvSpPr>
          <p:nvPr>
            <p:ph type="title" idx="2"/>
          </p:nvPr>
        </p:nvSpPr>
        <p:spPr>
          <a:xfrm>
            <a:off x="457200" y="457200"/>
            <a:ext cx="8229600" cy="1371600"/>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t>单击此处编辑母版标题样式</a:t>
            </a:r>
          </a:p>
        </p:txBody>
      </p:sp>
      <p:sp>
        <p:nvSpPr>
          <p:cNvPr id="1039" name="文本占位符 23566"/>
          <p:cNvSpPr>
            <a:spLocks noGrp="1"/>
          </p:cNvSpPr>
          <p:nvPr>
            <p:ph type="body" idx="3"/>
          </p:nvPr>
        </p:nvSpPr>
        <p:spPr>
          <a:xfrm>
            <a:off x="457200" y="1981200"/>
            <a:ext cx="8229600" cy="3886200"/>
          </a:xfrm>
          <a:prstGeom prst="rect">
            <a:avLst/>
          </a:prstGeom>
          <a:noFill/>
          <a:ln>
            <a:noFill/>
            <a:miter lim="800000"/>
          </a:ln>
        </p:spPr>
        <p:txBody>
          <a:bodyPr anchor="t" anchorCtr="0"/>
          <a:lstStyle>
            <a:lvl1pPr marL="342900" indent="-342900" algn="l" defTabSz="914400" rtl="0" eaLnBrk="1" fontAlgn="base" hangingPunct="1">
              <a:lnSpc>
                <a:spcPct val="100000"/>
              </a:lnSpc>
              <a:spcBef>
                <a:spcPct val="20000"/>
              </a:spcBef>
              <a:spcAft>
                <a:spcPct val="0"/>
              </a:spcAft>
              <a:buClr>
                <a:schemeClr val="bg2"/>
              </a:buClr>
              <a:buSzPct val="75000"/>
              <a:buFont typeface="Wingdings" panose="05000000000000000000" pitchFamily="2" charset="2"/>
              <a:buChar char="n"/>
              <a:defRPr lang="zh-CN" altLang="en-US" sz="3200" kern="1200">
                <a:solidFill>
                  <a:schemeClr val="tx1"/>
                </a:solidFill>
                <a:latin typeface="+mn-lt"/>
                <a:ea typeface="+mn-ea"/>
                <a:cs typeface="+mn-cs"/>
              </a:defRPr>
            </a:lvl1pPr>
            <a:lvl2pPr marL="742950" lvl="1" indent="-285750" algn="l" defTabSz="914400" rtl="0" eaLnBrk="1" fontAlgn="base" hangingPunct="1">
              <a:lnSpc>
                <a:spcPct val="100000"/>
              </a:lnSpc>
              <a:spcBef>
                <a:spcPct val="20000"/>
              </a:spcBef>
              <a:spcAft>
                <a:spcPct val="0"/>
              </a:spcAft>
              <a:buClr>
                <a:schemeClr val="accent2"/>
              </a:buClr>
              <a:buSzPct val="80000"/>
              <a:buFont typeface="Wingdings" panose="05000000000000000000" pitchFamily="2" charset="2"/>
              <a:buChar char="¨"/>
              <a:defRPr lang="zh-CN" altLang="en-US" sz="2800" kern="1200">
                <a:solidFill>
                  <a:schemeClr val="tx1"/>
                </a:solidFill>
                <a:latin typeface="+mn-lt"/>
                <a:ea typeface="+mn-ea"/>
                <a:cs typeface="+mn-cs"/>
              </a:defRPr>
            </a:lvl2pPr>
            <a:lvl3pPr marL="1143000" lvl="2" indent="-228600" algn="l" defTabSz="914400" rtl="0" eaLnBrk="1" fontAlgn="base" hangingPunct="1">
              <a:lnSpc>
                <a:spcPct val="100000"/>
              </a:lnSpc>
              <a:spcBef>
                <a:spcPct val="20000"/>
              </a:spcBef>
              <a:spcAft>
                <a:spcPct val="0"/>
              </a:spcAft>
              <a:buClr>
                <a:schemeClr val="bg2"/>
              </a:buClr>
              <a:buSzPct val="65000"/>
              <a:buFont typeface="Wingdings" panose="05000000000000000000" pitchFamily="2" charset="2"/>
              <a:buChar char="n"/>
              <a:defRPr lang="zh-CN" altLang="en-US" sz="2400" kern="1200">
                <a:solidFill>
                  <a:schemeClr val="tx1"/>
                </a:solidFill>
                <a:latin typeface="+mn-lt"/>
                <a:ea typeface="+mn-ea"/>
                <a:cs typeface="+mn-cs"/>
              </a:defRPr>
            </a:lvl3pPr>
            <a:lvl4pPr marL="1600200" lvl="3"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
              <a:defRPr lang="zh-CN" altLang="en-US" sz="2000" kern="1200">
                <a:solidFill>
                  <a:schemeClr val="tx1"/>
                </a:solidFill>
                <a:latin typeface="+mn-lt"/>
                <a:ea typeface="+mn-ea"/>
                <a:cs typeface="+mn-cs"/>
              </a:defRPr>
            </a:lvl4pPr>
            <a:lvl5pPr marL="2057400" lvl="4" indent="-228600" algn="l" defTabSz="914400" rtl="0" eaLnBrk="1" fontAlgn="base" hangingPunct="1">
              <a:lnSpc>
                <a:spcPct val="100000"/>
              </a:lnSpc>
              <a:spcBef>
                <a:spcPct val="20000"/>
              </a:spcBef>
              <a:spcAft>
                <a:spcPct val="0"/>
              </a:spcAft>
              <a:buClr>
                <a:schemeClr val="bg2"/>
              </a:buClr>
              <a:buSzPct val="70000"/>
              <a:buFont typeface="Wingdings" panose="05000000000000000000" pitchFamily="2" charset="2"/>
              <a:buChar char="§"/>
              <a:defRPr lang="zh-CN" altLang="en-US"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9pPr>
          </a:lstStyle>
          <a:p>
            <a:pPr marL="342900" lvl="0" indent="-342900"/>
            <a:r>
              <a:t>单击此处编辑母版文本样式</a:t>
            </a:r>
          </a:p>
          <a:p>
            <a:pPr marL="742950" lvl="1" indent="-285750"/>
            <a:r>
              <a:t>第二级</a:t>
            </a:r>
          </a:p>
          <a:p>
            <a:pPr marL="1143000" lvl="2" indent="-228600"/>
            <a:r>
              <a:t>第三级</a:t>
            </a:r>
          </a:p>
          <a:p>
            <a:pPr marL="1600200" lvl="3" indent="-228600"/>
            <a:r>
              <a:t>第四级</a:t>
            </a:r>
          </a:p>
          <a:p>
            <a:pPr marL="2057400" lvl="4" indent="-228600"/>
            <a:r>
              <a:t>第五级</a:t>
            </a:r>
          </a:p>
        </p:txBody>
      </p:sp>
      <p:sp>
        <p:nvSpPr>
          <p:cNvPr id="1040" name="日期占位符 23567"/>
          <p:cNvSpPr>
            <a:spLocks noGrp="1"/>
          </p:cNvSpPr>
          <p:nvPr>
            <p:ph type="dt" sz="half" idx="4"/>
          </p:nvPr>
        </p:nvSpPr>
        <p:spPr>
          <a:xfrm>
            <a:off x="457200" y="6245225"/>
            <a:ext cx="2133600" cy="476250"/>
          </a:xfrm>
          <a:prstGeom prst="rect">
            <a:avLst/>
          </a:prstGeom>
          <a:noFill/>
          <a:ln w="9525">
            <a:noFill/>
          </a:ln>
        </p:spPr>
        <p:txBody>
          <a:bodyPr anchor="b"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1200" b="0" i="0" u="none" kern="1200" baseline="0" noProof="1">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en-US" sz="120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ransition/>
  <p:timing/>
  <p:txStyles>
    <p:titleStyle>
      <a:lvl1pPr marL="0" indent="0" algn="l" defTabSz="914400" rtl="0" eaLnBrk="1" fontAlgn="base" hangingPunct="1">
        <a:lnSpc>
          <a:spcPct val="100000"/>
        </a:lnSpc>
        <a:spcBef>
          <a:spcPct val="0"/>
        </a:spcBef>
        <a:spcAft>
          <a:spcPct val="0"/>
        </a:spcAft>
        <a:buClrTx/>
        <a:buSzTx/>
        <a:buFontTx/>
        <a:buNone/>
        <a:defRPr sz="4400" kern="1200">
          <a:solidFill>
            <a:schemeClr val="tx1"/>
          </a:solidFill>
          <a:latin typeface="Arial" pitchFamily="34" charset="0"/>
          <a:ea typeface="宋体" panose="02010600030101010101" pitchFamily="2" charset="-122"/>
          <a:cs typeface="+mj-cs"/>
        </a:defRPr>
      </a:lvl1pPr>
    </p:titleStyle>
    <p:bodyStyle>
      <a:lvl1pPr marL="342900" indent="-342900" algn="l" defTabSz="914400" rtl="0" eaLnBrk="1" fontAlgn="base" hangingPunct="1">
        <a:lnSpc>
          <a:spcPct val="100000"/>
        </a:lnSpc>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lvl="1" indent="-285750" algn="l" defTabSz="914400" rtl="0" eaLnBrk="1" fontAlgn="base" hangingPunct="1">
        <a:lnSpc>
          <a:spcPct val="100000"/>
        </a:lnSpc>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lvl="2" indent="-228600" algn="l" defTabSz="914400" rtl="0" eaLnBrk="1" fontAlgn="base" hangingPunct="1">
        <a:lnSpc>
          <a:spcPct val="100000"/>
        </a:lnSpc>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lvl="3"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lvl="4" indent="-228600" algn="l" defTabSz="914400" rtl="0" eaLnBrk="1" fontAlgn="base" hangingPunct="1">
        <a:lnSpc>
          <a:spcPct val="100000"/>
        </a:lnSpc>
        <a:spcBef>
          <a:spcPct val="20000"/>
        </a:spcBef>
        <a:spcAft>
          <a:spcPct val="0"/>
        </a:spcAft>
        <a:buClr>
          <a:schemeClr val="bg2"/>
        </a:buClr>
        <a:buSzPct val="70000"/>
        <a:buFont typeface="Wingdings" panose="05000000000000000000" pitchFamily="2" charset="2"/>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ClrTx/>
        <a:buSzTx/>
        <a:buFontTx/>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6"/>
          <a:stretch>
            <a:fillRect/>
          </a:stretch>
        </a:blipFill>
        <a:effectLst/>
      </p:bgPr>
    </p:bg>
    <p:spTree>
      <p:nvGrpSpPr>
        <p:cNvPr id="1" name=""/>
        <p:cNvGrpSpPr/>
        <p:nvPr/>
      </p:nvGrpSpPr>
      <p:grpSpPr>
        <a:xfrm>
          <a:off x="0" y="0"/>
          <a:ext cx="0" cy="0"/>
        </a:xfrm>
      </p:grpSpPr>
      <p:sp>
        <p:nvSpPr>
          <p:cNvPr id="2050" name="页脚占位符 23553"/>
          <p:cNvSpPr>
            <a:spLocks noGrp="1"/>
          </p:cNvSpPr>
          <p:nvPr>
            <p:ph type="ftr" sz="quarter" idx="4294967295"/>
          </p:nvPr>
        </p:nvSpPr>
        <p:spPr>
          <a:xfrm>
            <a:off x="3124200" y="6248400"/>
            <a:ext cx="2895600" cy="457200"/>
          </a:xfrm>
          <a:prstGeom prst="rect">
            <a:avLst/>
          </a:prstGeom>
          <a:noFill/>
          <a:ln w="9525">
            <a:noFill/>
          </a:ln>
        </p:spPr>
        <p:txBody>
          <a:bodyPr anchor="b" anchorCtr="0"/>
          <a:lstStyle>
            <a:defPPr>
              <a:defRPr lang="zh-CN"/>
            </a:defPPr>
            <a:lvl1pPr marL="0" lvl="0" indent="0" algn="ctr" defTabSz="914400" rtl="0" eaLnBrk="1" fontAlgn="base" latinLnBrk="0" hangingPunct="1">
              <a:lnSpc>
                <a:spcPct val="100000"/>
              </a:lnSpc>
              <a:spcBef>
                <a:spcPct val="0"/>
              </a:spcBef>
              <a:spcAft>
                <a:spcPct val="0"/>
              </a:spcAft>
              <a:buClrTx/>
              <a:buSzTx/>
              <a:buFontTx/>
              <a:buNone/>
              <a:defRPr lang="zh-CN" altLang="en-US" sz="1200" b="0" i="0" u="none" kern="1200" baseline="0" noProof="1">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lang="zh-CN" altLang="en-US" sz="1200">
              <a:latin typeface="Arial" pitchFamily="34" charset="0"/>
              <a:ea typeface="宋体" panose="02010600030101010101" pitchFamily="2" charset="-122"/>
            </a:endParaRPr>
          </a:p>
        </p:txBody>
      </p:sp>
      <p:sp>
        <p:nvSpPr>
          <p:cNvPr id="2051" name="灯片编号占位符 23554"/>
          <p:cNvSpPr>
            <a:spLocks noGrp="1"/>
          </p:cNvSpPr>
          <p:nvPr>
            <p:ph type="sldNum" sz="quarter" idx="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lvl="0" indent="0" algn="r" defTabSz="914400" rtl="0" eaLnBrk="1" fontAlgn="base" latinLnBrk="0" hangingPunct="1">
              <a:lnSpc>
                <a:spcPct val="100000"/>
              </a:lnSpc>
              <a:spcBef>
                <a:spcPct val="0"/>
              </a:spcBef>
              <a:spcAft>
                <a:spcPct val="0"/>
              </a:spcAft>
              <a:buClrTx/>
              <a:buSzTx/>
              <a:buFontTx/>
              <a:buNone/>
              <a:defRPr lang="zh-CN" altLang="en-US" sz="1200" b="0" i="0" u="none" kern="1200" baseline="0">
                <a:solidFill>
                  <a:schemeClr val="tx1"/>
                </a:solidFill>
                <a:latin typeface="Arial Black" panose="020b0a040201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r"/>
            <a:fld id="{4B44CF28-02D3-496D-B6EC-FFCE2D452520}"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grpSp>
        <p:nvGrpSpPr>
          <p:cNvPr id="2052" name="组合 23555"/>
          <p:cNvGrpSpPr/>
          <p:nvPr/>
        </p:nvGrpSpPr>
        <p:grpSpPr>
          <a:xfrm>
            <a:off x="0" y="0"/>
            <a:ext cx="9144000" cy="546100"/>
            <a:chExt cx="5760" cy="344"/>
          </a:xfrm>
        </p:grpSpPr>
        <p:sp>
          <p:nvSpPr>
            <p:cNvPr id="2053" name="矩形 23556"/>
            <p:cNvSpPr/>
            <p:nvPr/>
          </p:nvSpPr>
          <p:spPr>
            <a:xfrm>
              <a:off x="0" y="0"/>
              <a:ext cx="180" cy="336"/>
            </a:xfrm>
            <a:prstGeom prst="rect">
              <a:avLst/>
            </a:prstGeom>
            <a:gradFill rotWithShape="0">
              <a:gsLst>
                <a:gs pos="0">
                  <a:schemeClr val="folHlink"/>
                </a:gs>
                <a:gs pos="100000">
                  <a:schemeClr val="bg1"/>
                </a:gs>
              </a:gsLst>
              <a:lin ang="0" scaled="1"/>
            </a:gradFill>
            <a:ln>
              <a:noFill/>
              <a:miter lim="800000"/>
            </a:ln>
          </p:spPr>
          <p:txBody>
            <a:bodyPr wrap="none"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lang="zh-CN" altLang="zh-CN" sz="2400">
                <a:latin typeface="Times New Roman" panose="02020603050405020304" pitchFamily="18" charset="0"/>
                <a:ea typeface="宋体" panose="02010600030101010101" pitchFamily="2" charset="-122"/>
              </a:endParaRPr>
            </a:p>
          </p:txBody>
        </p:sp>
        <p:sp>
          <p:nvSpPr>
            <p:cNvPr id="2054" name="矩形 23557"/>
            <p:cNvSpPr/>
            <p:nvPr/>
          </p:nvSpPr>
          <p:spPr>
            <a:xfrm>
              <a:off x="260" y="85"/>
              <a:ext cx="5500" cy="173"/>
            </a:xfrm>
            <a:prstGeom prst="rect">
              <a:avLst/>
            </a:prstGeom>
            <a:gradFill rotWithShape="0">
              <a:gsLst>
                <a:gs pos="0">
                  <a:schemeClr val="bg2"/>
                </a:gs>
                <a:gs pos="100000">
                  <a:schemeClr val="bg1"/>
                </a:gs>
              </a:gsLst>
              <a:lin ang="0" scaled="1"/>
            </a:gra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2055" name="矩形 23558"/>
            <p:cNvSpPr/>
            <p:nvPr/>
          </p:nvSpPr>
          <p:spPr>
            <a:xfrm>
              <a:off x="258" y="85"/>
              <a:ext cx="87" cy="89"/>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hlink"/>
                </a:solidFill>
                <a:latin typeface="Arial" pitchFamily="34" charset="0"/>
                <a:ea typeface="宋体" panose="02010600030101010101" pitchFamily="2" charset="-122"/>
              </a:endParaRPr>
            </a:p>
          </p:txBody>
        </p:sp>
        <p:sp>
          <p:nvSpPr>
            <p:cNvPr id="2056" name="矩形 23559"/>
            <p:cNvSpPr/>
            <p:nvPr/>
          </p:nvSpPr>
          <p:spPr>
            <a:xfrm>
              <a:off x="345" y="0"/>
              <a:ext cx="88" cy="87"/>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hlink"/>
                </a:solidFill>
                <a:latin typeface="Arial" pitchFamily="34" charset="0"/>
                <a:ea typeface="宋体" panose="02010600030101010101" pitchFamily="2" charset="-122"/>
              </a:endParaRPr>
            </a:p>
          </p:txBody>
        </p:sp>
        <p:sp>
          <p:nvSpPr>
            <p:cNvPr id="2057" name="矩形 23560"/>
            <p:cNvSpPr/>
            <p:nvPr/>
          </p:nvSpPr>
          <p:spPr>
            <a:xfrm>
              <a:off x="345" y="85"/>
              <a:ext cx="88" cy="89"/>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accent2"/>
                </a:solidFill>
                <a:latin typeface="Arial" pitchFamily="34" charset="0"/>
                <a:ea typeface="宋体" panose="02010600030101010101" pitchFamily="2" charset="-122"/>
              </a:endParaRPr>
            </a:p>
          </p:txBody>
        </p:sp>
        <p:sp>
          <p:nvSpPr>
            <p:cNvPr id="2058" name="矩形 23561"/>
            <p:cNvSpPr/>
            <p:nvPr/>
          </p:nvSpPr>
          <p:spPr>
            <a:xfrm>
              <a:off x="173" y="173"/>
              <a:ext cx="86" cy="87"/>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hlink"/>
                </a:solidFill>
                <a:latin typeface="Arial" pitchFamily="34" charset="0"/>
                <a:ea typeface="宋体" panose="02010600030101010101" pitchFamily="2" charset="-122"/>
              </a:endParaRPr>
            </a:p>
          </p:txBody>
        </p:sp>
        <p:sp>
          <p:nvSpPr>
            <p:cNvPr id="2059" name="矩形 23562"/>
            <p:cNvSpPr/>
            <p:nvPr/>
          </p:nvSpPr>
          <p:spPr>
            <a:xfrm>
              <a:off x="83" y="86"/>
              <a:ext cx="89" cy="87"/>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2060" name="矩形 23563"/>
            <p:cNvSpPr/>
            <p:nvPr/>
          </p:nvSpPr>
          <p:spPr>
            <a:xfrm>
              <a:off x="258" y="171"/>
              <a:ext cx="87" cy="87"/>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accent2"/>
                </a:solidFill>
                <a:latin typeface="Arial" pitchFamily="34" charset="0"/>
                <a:ea typeface="宋体" panose="02010600030101010101" pitchFamily="2" charset="-122"/>
              </a:endParaRPr>
            </a:p>
          </p:txBody>
        </p:sp>
        <p:sp>
          <p:nvSpPr>
            <p:cNvPr id="2061" name="矩形 23564"/>
            <p:cNvSpPr/>
            <p:nvPr/>
          </p:nvSpPr>
          <p:spPr>
            <a:xfrm>
              <a:off x="173" y="258"/>
              <a:ext cx="86" cy="86"/>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accent2"/>
                </a:solidFill>
                <a:latin typeface="Arial" pitchFamily="34" charset="0"/>
                <a:ea typeface="宋体" panose="02010600030101010101" pitchFamily="2" charset="-122"/>
              </a:endParaRPr>
            </a:p>
          </p:txBody>
        </p:sp>
      </p:grpSp>
      <p:sp>
        <p:nvSpPr>
          <p:cNvPr id="2062" name="标题 23565"/>
          <p:cNvSpPr>
            <a:spLocks noGrp="1"/>
          </p:cNvSpPr>
          <p:nvPr>
            <p:ph type="title" idx="2"/>
          </p:nvPr>
        </p:nvSpPr>
        <p:spPr>
          <a:xfrm>
            <a:off x="457200" y="457200"/>
            <a:ext cx="8229600" cy="1371600"/>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t>单击此处编辑母版标题样式</a:t>
            </a:r>
          </a:p>
        </p:txBody>
      </p:sp>
      <p:sp>
        <p:nvSpPr>
          <p:cNvPr id="2063" name="文本占位符 23566"/>
          <p:cNvSpPr>
            <a:spLocks noGrp="1"/>
          </p:cNvSpPr>
          <p:nvPr>
            <p:ph type="body" idx="3"/>
          </p:nvPr>
        </p:nvSpPr>
        <p:spPr>
          <a:xfrm>
            <a:off x="457200" y="1981200"/>
            <a:ext cx="8229600" cy="3886200"/>
          </a:xfrm>
          <a:prstGeom prst="rect">
            <a:avLst/>
          </a:prstGeom>
          <a:noFill/>
          <a:ln>
            <a:noFill/>
            <a:miter lim="800000"/>
          </a:ln>
        </p:spPr>
        <p:txBody>
          <a:bodyPr anchor="t" anchorCtr="0"/>
          <a:lstStyle>
            <a:lvl1pPr marL="342900" indent="-342900" algn="l" defTabSz="914400" rtl="0" eaLnBrk="1" fontAlgn="base" hangingPunct="1">
              <a:lnSpc>
                <a:spcPct val="100000"/>
              </a:lnSpc>
              <a:spcBef>
                <a:spcPct val="20000"/>
              </a:spcBef>
              <a:spcAft>
                <a:spcPct val="0"/>
              </a:spcAft>
              <a:buClr>
                <a:schemeClr val="bg2"/>
              </a:buClr>
              <a:buSzPct val="75000"/>
              <a:buFont typeface="Wingdings" panose="05000000000000000000" pitchFamily="2" charset="2"/>
              <a:buChar char="n"/>
              <a:defRPr lang="zh-CN" altLang="en-US" sz="3200" kern="1200">
                <a:solidFill>
                  <a:schemeClr val="tx1"/>
                </a:solidFill>
                <a:latin typeface="+mn-lt"/>
                <a:ea typeface="+mn-ea"/>
                <a:cs typeface="+mn-cs"/>
              </a:defRPr>
            </a:lvl1pPr>
            <a:lvl2pPr marL="742950" lvl="1" indent="-285750" algn="l" defTabSz="914400" rtl="0" eaLnBrk="1" fontAlgn="base" hangingPunct="1">
              <a:lnSpc>
                <a:spcPct val="100000"/>
              </a:lnSpc>
              <a:spcBef>
                <a:spcPct val="20000"/>
              </a:spcBef>
              <a:spcAft>
                <a:spcPct val="0"/>
              </a:spcAft>
              <a:buClr>
                <a:schemeClr val="accent2"/>
              </a:buClr>
              <a:buSzPct val="80000"/>
              <a:buFont typeface="Wingdings" panose="05000000000000000000" pitchFamily="2" charset="2"/>
              <a:buChar char="¨"/>
              <a:defRPr lang="zh-CN" altLang="en-US" sz="2800" kern="1200">
                <a:solidFill>
                  <a:schemeClr val="tx1"/>
                </a:solidFill>
                <a:latin typeface="+mn-lt"/>
                <a:ea typeface="+mn-ea"/>
                <a:cs typeface="+mn-cs"/>
              </a:defRPr>
            </a:lvl2pPr>
            <a:lvl3pPr marL="1143000" lvl="2" indent="-228600" algn="l" defTabSz="914400" rtl="0" eaLnBrk="1" fontAlgn="base" hangingPunct="1">
              <a:lnSpc>
                <a:spcPct val="100000"/>
              </a:lnSpc>
              <a:spcBef>
                <a:spcPct val="20000"/>
              </a:spcBef>
              <a:spcAft>
                <a:spcPct val="0"/>
              </a:spcAft>
              <a:buClr>
                <a:schemeClr val="bg2"/>
              </a:buClr>
              <a:buSzPct val="65000"/>
              <a:buFont typeface="Wingdings" panose="05000000000000000000" pitchFamily="2" charset="2"/>
              <a:buChar char="n"/>
              <a:defRPr lang="zh-CN" altLang="en-US" sz="2400" kern="1200">
                <a:solidFill>
                  <a:schemeClr val="tx1"/>
                </a:solidFill>
                <a:latin typeface="+mn-lt"/>
                <a:ea typeface="+mn-ea"/>
                <a:cs typeface="+mn-cs"/>
              </a:defRPr>
            </a:lvl3pPr>
            <a:lvl4pPr marL="1600200" lvl="3"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
              <a:defRPr lang="zh-CN" altLang="en-US" sz="2000" kern="1200">
                <a:solidFill>
                  <a:schemeClr val="tx1"/>
                </a:solidFill>
                <a:latin typeface="+mn-lt"/>
                <a:ea typeface="+mn-ea"/>
                <a:cs typeface="+mn-cs"/>
              </a:defRPr>
            </a:lvl4pPr>
            <a:lvl5pPr marL="2057400" lvl="4" indent="-228600" algn="l" defTabSz="914400" rtl="0" eaLnBrk="1" fontAlgn="base" hangingPunct="1">
              <a:lnSpc>
                <a:spcPct val="100000"/>
              </a:lnSpc>
              <a:spcBef>
                <a:spcPct val="20000"/>
              </a:spcBef>
              <a:spcAft>
                <a:spcPct val="0"/>
              </a:spcAft>
              <a:buClr>
                <a:schemeClr val="bg2"/>
              </a:buClr>
              <a:buSzPct val="70000"/>
              <a:buFont typeface="Wingdings" panose="05000000000000000000" pitchFamily="2" charset="2"/>
              <a:buChar char="§"/>
              <a:defRPr lang="zh-CN" altLang="en-US"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9pPr>
          </a:lstStyle>
          <a:p>
            <a:pPr marL="342900" lvl="0" indent="-342900"/>
            <a:r>
              <a:t>单击此处编辑母版文本样式</a:t>
            </a:r>
          </a:p>
          <a:p>
            <a:pPr marL="742950" lvl="1" indent="-285750"/>
            <a:r>
              <a:t>第二级</a:t>
            </a:r>
          </a:p>
          <a:p>
            <a:pPr marL="1143000" lvl="2" indent="-228600"/>
            <a:r>
              <a:t>第三级</a:t>
            </a:r>
          </a:p>
          <a:p>
            <a:pPr marL="1600200" lvl="3" indent="-228600"/>
            <a:r>
              <a:t>第四级</a:t>
            </a:r>
          </a:p>
          <a:p>
            <a:pPr marL="2057400" lvl="4" indent="-228600"/>
            <a:r>
              <a:t>第五级</a:t>
            </a:r>
          </a:p>
        </p:txBody>
      </p:sp>
      <p:sp>
        <p:nvSpPr>
          <p:cNvPr id="2064" name="日期占位符 23567"/>
          <p:cNvSpPr>
            <a:spLocks noGrp="1"/>
          </p:cNvSpPr>
          <p:nvPr>
            <p:ph type="dt" sz="half" idx="4"/>
          </p:nvPr>
        </p:nvSpPr>
        <p:spPr>
          <a:xfrm>
            <a:off x="457200" y="6245225"/>
            <a:ext cx="2133600" cy="476250"/>
          </a:xfrm>
          <a:prstGeom prst="rect">
            <a:avLst/>
          </a:prstGeom>
          <a:noFill/>
          <a:ln w="9525">
            <a:noFill/>
          </a:ln>
        </p:spPr>
        <p:txBody>
          <a:bodyPr anchor="b"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1200" b="0" i="0" u="none" kern="1200" baseline="0" noProof="1">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en-US" sz="1200">
              <a:latin typeface="Arial"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Lst>
  <p:transition/>
  <p:timing/>
  <p:txStyles>
    <p:titleStyle>
      <a:lvl1pPr marL="0" indent="0" algn="l" defTabSz="914400" rtl="0" eaLnBrk="1" fontAlgn="base" hangingPunct="1">
        <a:lnSpc>
          <a:spcPct val="100000"/>
        </a:lnSpc>
        <a:spcBef>
          <a:spcPct val="0"/>
        </a:spcBef>
        <a:spcAft>
          <a:spcPct val="0"/>
        </a:spcAft>
        <a:buClrTx/>
        <a:buSzTx/>
        <a:buFontTx/>
        <a:buNone/>
        <a:defRPr sz="4400" kern="1200">
          <a:solidFill>
            <a:schemeClr val="tx1"/>
          </a:solidFill>
          <a:latin typeface="Arial" pitchFamily="34" charset="0"/>
          <a:ea typeface="宋体" panose="02010600030101010101" pitchFamily="2" charset="-122"/>
          <a:cs typeface="+mj-cs"/>
        </a:defRPr>
      </a:lvl1pPr>
    </p:titleStyle>
    <p:bodyStyle>
      <a:lvl1pPr marL="342900" indent="-342900" algn="l" defTabSz="914400" rtl="0" eaLnBrk="1" fontAlgn="base" hangingPunct="1">
        <a:lnSpc>
          <a:spcPct val="100000"/>
        </a:lnSpc>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lvl="1" indent="-285750" algn="l" defTabSz="914400" rtl="0" eaLnBrk="1" fontAlgn="base" hangingPunct="1">
        <a:lnSpc>
          <a:spcPct val="100000"/>
        </a:lnSpc>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lvl="2" indent="-228600" algn="l" defTabSz="914400" rtl="0" eaLnBrk="1" fontAlgn="base" hangingPunct="1">
        <a:lnSpc>
          <a:spcPct val="100000"/>
        </a:lnSpc>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lvl="3"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lvl="4" indent="-228600" algn="l" defTabSz="914400" rtl="0" eaLnBrk="1" fontAlgn="base" hangingPunct="1">
        <a:lnSpc>
          <a:spcPct val="100000"/>
        </a:lnSpc>
        <a:spcBef>
          <a:spcPct val="20000"/>
        </a:spcBef>
        <a:spcAft>
          <a:spcPct val="0"/>
        </a:spcAft>
        <a:buClr>
          <a:schemeClr val="bg2"/>
        </a:buClr>
        <a:buSzPct val="70000"/>
        <a:buFont typeface="Wingdings" panose="05000000000000000000" pitchFamily="2" charset="2"/>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ClrTx/>
        <a:buSzTx/>
        <a:buFontTx/>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9pPr>
    </p:otherStyle>
  </p:txStyles>
</p:sldMaster>
</file>

<file path=ppt/slideMasters/slideMaster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6"/>
          <a:stretch>
            <a:fillRect/>
          </a:stretch>
        </a:blipFill>
        <a:effectLst/>
      </p:bgPr>
    </p:bg>
    <p:spTree>
      <p:nvGrpSpPr>
        <p:cNvPr id="1" name=""/>
        <p:cNvGrpSpPr/>
        <p:nvPr/>
      </p:nvGrpSpPr>
      <p:grpSpPr>
        <a:xfrm>
          <a:off x="0" y="0"/>
          <a:ext cx="0" cy="0"/>
        </a:xfrm>
      </p:grpSpPr>
      <p:sp>
        <p:nvSpPr>
          <p:cNvPr id="5122" name="页脚占位符 23553"/>
          <p:cNvSpPr>
            <a:spLocks noGrp="1"/>
          </p:cNvSpPr>
          <p:nvPr>
            <p:ph type="ftr" sz="quarter" idx="4294967295"/>
          </p:nvPr>
        </p:nvSpPr>
        <p:spPr>
          <a:xfrm>
            <a:off x="3124200" y="6248400"/>
            <a:ext cx="2895600" cy="457200"/>
          </a:xfrm>
          <a:prstGeom prst="rect">
            <a:avLst/>
          </a:prstGeom>
          <a:noFill/>
          <a:ln w="9525">
            <a:noFill/>
          </a:ln>
        </p:spPr>
        <p:txBody>
          <a:bodyPr anchor="b" anchorCtr="0"/>
          <a:lstStyle>
            <a:defPPr>
              <a:defRPr lang="zh-CN"/>
            </a:defPPr>
            <a:lvl1pPr marL="0" lvl="0" indent="0" algn="ctr" defTabSz="914400" rtl="0" eaLnBrk="1" fontAlgn="base" latinLnBrk="0" hangingPunct="1">
              <a:lnSpc>
                <a:spcPct val="100000"/>
              </a:lnSpc>
              <a:spcBef>
                <a:spcPct val="0"/>
              </a:spcBef>
              <a:spcAft>
                <a:spcPct val="0"/>
              </a:spcAft>
              <a:buClrTx/>
              <a:buSzTx/>
              <a:buFontTx/>
              <a:buNone/>
              <a:defRPr lang="zh-CN" altLang="en-US" sz="1200" b="0" i="0" u="none" kern="1200" baseline="0" noProof="1">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lang="zh-CN" altLang="en-US" sz="1200">
              <a:latin typeface="Arial" pitchFamily="34" charset="0"/>
              <a:ea typeface="宋体" panose="02010600030101010101" pitchFamily="2" charset="-122"/>
            </a:endParaRPr>
          </a:p>
        </p:txBody>
      </p:sp>
      <p:sp>
        <p:nvSpPr>
          <p:cNvPr id="5123" name="灯片编号占位符 23554"/>
          <p:cNvSpPr>
            <a:spLocks noGrp="1"/>
          </p:cNvSpPr>
          <p:nvPr>
            <p:ph type="sldNum" sz="quarter" idx="1"/>
          </p:nvPr>
        </p:nvSpPr>
        <p:spPr>
          <a:xfrm>
            <a:off x="6553200" y="6248400"/>
            <a:ext cx="2133600" cy="457200"/>
          </a:xfrm>
          <a:prstGeom prst="rect">
            <a:avLst/>
          </a:prstGeom>
          <a:noFill/>
          <a:ln w="9525">
            <a:noFill/>
          </a:ln>
        </p:spPr>
        <p:txBody>
          <a:bodyPr wrap="square" lIns="91440" tIns="45720" rIns="91440" bIns="45720" numCol="1" anchor="b" anchorCtr="0" compatLnSpc="1"/>
          <a:lstStyle>
            <a:defPPr>
              <a:defRPr lang="zh-CN"/>
            </a:defPPr>
            <a:lvl1pPr marL="0" lvl="0" indent="0" algn="r" defTabSz="914400" rtl="0" eaLnBrk="1" fontAlgn="base" latinLnBrk="0" hangingPunct="1">
              <a:lnSpc>
                <a:spcPct val="100000"/>
              </a:lnSpc>
              <a:spcBef>
                <a:spcPct val="0"/>
              </a:spcBef>
              <a:spcAft>
                <a:spcPct val="0"/>
              </a:spcAft>
              <a:buClrTx/>
              <a:buSzTx/>
              <a:buFontTx/>
              <a:buNone/>
              <a:defRPr lang="zh-CN" altLang="en-US" sz="1200" b="0" i="0" u="none" kern="1200" baseline="0">
                <a:solidFill>
                  <a:schemeClr val="tx1"/>
                </a:solidFill>
                <a:latin typeface="Arial Black" panose="020b0a040201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r"/>
            <a:fld id="{F2AF24DF-1F5A-41C2-B4B6-CBB892271D0A}" type="slidenum">
              <a:rPr lang="zh-CN" altLang="en-US" sz="1200">
                <a:latin typeface="Arial Black" panose="020b0a04020102020204" pitchFamily="34" charset="0"/>
                <a:ea typeface="宋体" panose="02010600030101010101" pitchFamily="2" charset="-122"/>
              </a:rPr>
              <a:t>‹#›</a:t>
            </a:fld>
            <a:endParaRPr lang="zh-CN" altLang="en-US" sz="1200">
              <a:latin typeface="Arial" pitchFamily="34" charset="0"/>
              <a:ea typeface="宋体" panose="02010600030101010101" pitchFamily="2" charset="-122"/>
            </a:endParaRPr>
          </a:p>
        </p:txBody>
      </p:sp>
      <p:grpSp>
        <p:nvGrpSpPr>
          <p:cNvPr id="5124" name="组合 23555"/>
          <p:cNvGrpSpPr/>
          <p:nvPr/>
        </p:nvGrpSpPr>
        <p:grpSpPr>
          <a:xfrm>
            <a:off x="0" y="0"/>
            <a:ext cx="9144000" cy="546100"/>
            <a:chExt cx="5760" cy="344"/>
          </a:xfrm>
        </p:grpSpPr>
        <p:sp>
          <p:nvSpPr>
            <p:cNvPr id="5125" name="矩形 23556"/>
            <p:cNvSpPr/>
            <p:nvPr/>
          </p:nvSpPr>
          <p:spPr>
            <a:xfrm>
              <a:off x="0" y="0"/>
              <a:ext cx="180" cy="336"/>
            </a:xfrm>
            <a:prstGeom prst="rect">
              <a:avLst/>
            </a:prstGeom>
            <a:gradFill rotWithShape="0">
              <a:gsLst>
                <a:gs pos="0">
                  <a:schemeClr val="folHlink"/>
                </a:gs>
                <a:gs pos="100000">
                  <a:schemeClr val="bg1"/>
                </a:gs>
              </a:gsLst>
              <a:lin ang="0" scaled="1"/>
            </a:gradFill>
            <a:ln>
              <a:noFill/>
              <a:miter lim="800000"/>
            </a:ln>
          </p:spPr>
          <p:txBody>
            <a:bodyPr wrap="none"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a:endParaRPr lang="zh-CN" altLang="zh-CN" sz="2400">
                <a:latin typeface="Times New Roman" panose="02020603050405020304" pitchFamily="18" charset="0"/>
                <a:ea typeface="宋体" panose="02010600030101010101" pitchFamily="2" charset="-122"/>
              </a:endParaRPr>
            </a:p>
          </p:txBody>
        </p:sp>
        <p:sp>
          <p:nvSpPr>
            <p:cNvPr id="5126" name="矩形 23557"/>
            <p:cNvSpPr/>
            <p:nvPr/>
          </p:nvSpPr>
          <p:spPr>
            <a:xfrm>
              <a:off x="260" y="85"/>
              <a:ext cx="5500" cy="173"/>
            </a:xfrm>
            <a:prstGeom prst="rect">
              <a:avLst/>
            </a:prstGeom>
            <a:gradFill rotWithShape="0">
              <a:gsLst>
                <a:gs pos="0">
                  <a:schemeClr val="bg2"/>
                </a:gs>
                <a:gs pos="100000">
                  <a:schemeClr val="bg1"/>
                </a:gs>
              </a:gsLst>
              <a:lin ang="0" scaled="1"/>
            </a:gra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5127" name="矩形 23558"/>
            <p:cNvSpPr/>
            <p:nvPr/>
          </p:nvSpPr>
          <p:spPr>
            <a:xfrm>
              <a:off x="258" y="85"/>
              <a:ext cx="87" cy="89"/>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hlink"/>
                </a:solidFill>
                <a:latin typeface="Arial" pitchFamily="34" charset="0"/>
                <a:ea typeface="宋体" panose="02010600030101010101" pitchFamily="2" charset="-122"/>
              </a:endParaRPr>
            </a:p>
          </p:txBody>
        </p:sp>
        <p:sp>
          <p:nvSpPr>
            <p:cNvPr id="5128" name="矩形 23559"/>
            <p:cNvSpPr/>
            <p:nvPr/>
          </p:nvSpPr>
          <p:spPr>
            <a:xfrm>
              <a:off x="345" y="0"/>
              <a:ext cx="88" cy="87"/>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hlink"/>
                </a:solidFill>
                <a:latin typeface="Arial" pitchFamily="34" charset="0"/>
                <a:ea typeface="宋体" panose="02010600030101010101" pitchFamily="2" charset="-122"/>
              </a:endParaRPr>
            </a:p>
          </p:txBody>
        </p:sp>
        <p:sp>
          <p:nvSpPr>
            <p:cNvPr id="5129" name="矩形 23560"/>
            <p:cNvSpPr/>
            <p:nvPr/>
          </p:nvSpPr>
          <p:spPr>
            <a:xfrm>
              <a:off x="345" y="85"/>
              <a:ext cx="88" cy="89"/>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accent2"/>
                </a:solidFill>
                <a:latin typeface="Arial" pitchFamily="34" charset="0"/>
                <a:ea typeface="宋体" panose="02010600030101010101" pitchFamily="2" charset="-122"/>
              </a:endParaRPr>
            </a:p>
          </p:txBody>
        </p:sp>
        <p:sp>
          <p:nvSpPr>
            <p:cNvPr id="5130" name="矩形 23561"/>
            <p:cNvSpPr/>
            <p:nvPr/>
          </p:nvSpPr>
          <p:spPr>
            <a:xfrm>
              <a:off x="173" y="173"/>
              <a:ext cx="86" cy="87"/>
            </a:xfrm>
            <a:prstGeom prst="rect">
              <a:avLst/>
            </a:prstGeom>
            <a:solidFill>
              <a:schemeClr val="folHlink"/>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hlink"/>
                </a:solidFill>
                <a:latin typeface="Arial" pitchFamily="34" charset="0"/>
                <a:ea typeface="宋体" panose="02010600030101010101" pitchFamily="2" charset="-122"/>
              </a:endParaRPr>
            </a:p>
          </p:txBody>
        </p:sp>
        <p:sp>
          <p:nvSpPr>
            <p:cNvPr id="5131" name="矩形 23562"/>
            <p:cNvSpPr/>
            <p:nvPr/>
          </p:nvSpPr>
          <p:spPr>
            <a:xfrm>
              <a:off x="83" y="86"/>
              <a:ext cx="89" cy="87"/>
            </a:xfrm>
            <a:prstGeom prst="rect">
              <a:avLst/>
            </a:prstGeom>
            <a:solidFill>
              <a:schemeClr val="bg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2400">
                <a:latin typeface="Times New Roman" panose="02020603050405020304" pitchFamily="18" charset="0"/>
                <a:ea typeface="宋体" panose="02010600030101010101" pitchFamily="2" charset="-122"/>
              </a:endParaRPr>
            </a:p>
          </p:txBody>
        </p:sp>
        <p:sp>
          <p:nvSpPr>
            <p:cNvPr id="5132" name="矩形 23563"/>
            <p:cNvSpPr/>
            <p:nvPr/>
          </p:nvSpPr>
          <p:spPr>
            <a:xfrm>
              <a:off x="258" y="171"/>
              <a:ext cx="87" cy="87"/>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accent2"/>
                </a:solidFill>
                <a:latin typeface="Arial" pitchFamily="34" charset="0"/>
                <a:ea typeface="宋体" panose="02010600030101010101" pitchFamily="2" charset="-122"/>
              </a:endParaRPr>
            </a:p>
          </p:txBody>
        </p:sp>
        <p:sp>
          <p:nvSpPr>
            <p:cNvPr id="5133" name="矩形 23564"/>
            <p:cNvSpPr/>
            <p:nvPr/>
          </p:nvSpPr>
          <p:spPr>
            <a:xfrm>
              <a:off x="173" y="258"/>
              <a:ext cx="86" cy="86"/>
            </a:xfrm>
            <a:prstGeom prst="rect">
              <a:avLst/>
            </a:prstGeom>
            <a:solidFill>
              <a:schemeClr val="accent2"/>
            </a:solidFill>
            <a:ln>
              <a:noFill/>
              <a:miter lim="800000"/>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sz="1800">
                <a:solidFill>
                  <a:schemeClr val="accent2"/>
                </a:solidFill>
                <a:latin typeface="Arial" pitchFamily="34" charset="0"/>
                <a:ea typeface="宋体" panose="02010600030101010101" pitchFamily="2" charset="-122"/>
              </a:endParaRPr>
            </a:p>
          </p:txBody>
        </p:sp>
      </p:grpSp>
      <p:sp>
        <p:nvSpPr>
          <p:cNvPr id="5134" name="标题 23565"/>
          <p:cNvSpPr>
            <a:spLocks noGrp="1"/>
          </p:cNvSpPr>
          <p:nvPr>
            <p:ph type="title" idx="2"/>
          </p:nvPr>
        </p:nvSpPr>
        <p:spPr>
          <a:xfrm>
            <a:off x="457200" y="457200"/>
            <a:ext cx="8229600" cy="1371600"/>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t>单击此处编辑母版标题样式</a:t>
            </a:r>
          </a:p>
        </p:txBody>
      </p:sp>
      <p:sp>
        <p:nvSpPr>
          <p:cNvPr id="5135" name="文本占位符 23566"/>
          <p:cNvSpPr>
            <a:spLocks noGrp="1"/>
          </p:cNvSpPr>
          <p:nvPr>
            <p:ph type="body" idx="3"/>
          </p:nvPr>
        </p:nvSpPr>
        <p:spPr>
          <a:xfrm>
            <a:off x="457200" y="1981200"/>
            <a:ext cx="8229600" cy="3886200"/>
          </a:xfrm>
          <a:prstGeom prst="rect">
            <a:avLst/>
          </a:prstGeom>
          <a:noFill/>
          <a:ln>
            <a:noFill/>
            <a:miter lim="800000"/>
          </a:ln>
        </p:spPr>
        <p:txBody>
          <a:bodyPr anchor="t" anchorCtr="0"/>
          <a:lstStyle>
            <a:lvl1pPr marL="342900" indent="-342900" algn="l" defTabSz="914400" rtl="0" eaLnBrk="1" fontAlgn="base" hangingPunct="1">
              <a:lnSpc>
                <a:spcPct val="100000"/>
              </a:lnSpc>
              <a:spcBef>
                <a:spcPct val="20000"/>
              </a:spcBef>
              <a:spcAft>
                <a:spcPct val="0"/>
              </a:spcAft>
              <a:buClr>
                <a:schemeClr val="bg2"/>
              </a:buClr>
              <a:buSzPct val="75000"/>
              <a:buFont typeface="Wingdings" panose="05000000000000000000" pitchFamily="2" charset="2"/>
              <a:buChar char="n"/>
              <a:defRPr lang="zh-CN" altLang="en-US" sz="3200" kern="1200">
                <a:solidFill>
                  <a:schemeClr val="tx1"/>
                </a:solidFill>
                <a:latin typeface="+mn-lt"/>
                <a:ea typeface="+mn-ea"/>
                <a:cs typeface="+mn-cs"/>
              </a:defRPr>
            </a:lvl1pPr>
            <a:lvl2pPr marL="742950" lvl="1" indent="-285750" algn="l" defTabSz="914400" rtl="0" eaLnBrk="1" fontAlgn="base" hangingPunct="1">
              <a:lnSpc>
                <a:spcPct val="100000"/>
              </a:lnSpc>
              <a:spcBef>
                <a:spcPct val="20000"/>
              </a:spcBef>
              <a:spcAft>
                <a:spcPct val="0"/>
              </a:spcAft>
              <a:buClr>
                <a:schemeClr val="accent2"/>
              </a:buClr>
              <a:buSzPct val="80000"/>
              <a:buFont typeface="Wingdings" panose="05000000000000000000" pitchFamily="2" charset="2"/>
              <a:buChar char="¨"/>
              <a:defRPr lang="zh-CN" altLang="en-US" sz="2800" kern="1200">
                <a:solidFill>
                  <a:schemeClr val="tx1"/>
                </a:solidFill>
                <a:latin typeface="+mn-lt"/>
                <a:ea typeface="+mn-ea"/>
                <a:cs typeface="+mn-cs"/>
              </a:defRPr>
            </a:lvl2pPr>
            <a:lvl3pPr marL="1143000" lvl="2" indent="-228600" algn="l" defTabSz="914400" rtl="0" eaLnBrk="1" fontAlgn="base" hangingPunct="1">
              <a:lnSpc>
                <a:spcPct val="100000"/>
              </a:lnSpc>
              <a:spcBef>
                <a:spcPct val="20000"/>
              </a:spcBef>
              <a:spcAft>
                <a:spcPct val="0"/>
              </a:spcAft>
              <a:buClr>
                <a:schemeClr val="bg2"/>
              </a:buClr>
              <a:buSzPct val="65000"/>
              <a:buFont typeface="Wingdings" panose="05000000000000000000" pitchFamily="2" charset="2"/>
              <a:buChar char="n"/>
              <a:defRPr lang="zh-CN" altLang="en-US" sz="2400" kern="1200">
                <a:solidFill>
                  <a:schemeClr val="tx1"/>
                </a:solidFill>
                <a:latin typeface="+mn-lt"/>
                <a:ea typeface="+mn-ea"/>
                <a:cs typeface="+mn-cs"/>
              </a:defRPr>
            </a:lvl3pPr>
            <a:lvl4pPr marL="1600200" lvl="3"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
              <a:defRPr lang="zh-CN" altLang="en-US" sz="2000" kern="1200">
                <a:solidFill>
                  <a:schemeClr val="tx1"/>
                </a:solidFill>
                <a:latin typeface="+mn-lt"/>
                <a:ea typeface="+mn-ea"/>
                <a:cs typeface="+mn-cs"/>
              </a:defRPr>
            </a:lvl4pPr>
            <a:lvl5pPr marL="2057400" lvl="4" indent="-228600" algn="l" defTabSz="914400" rtl="0" eaLnBrk="1" fontAlgn="base" hangingPunct="1">
              <a:lnSpc>
                <a:spcPct val="100000"/>
              </a:lnSpc>
              <a:spcBef>
                <a:spcPct val="20000"/>
              </a:spcBef>
              <a:spcAft>
                <a:spcPct val="0"/>
              </a:spcAft>
              <a:buClr>
                <a:schemeClr val="bg2"/>
              </a:buClr>
              <a:buSzPct val="70000"/>
              <a:buFont typeface="Wingdings" panose="05000000000000000000" pitchFamily="2" charset="2"/>
              <a:buChar char="§"/>
              <a:defRPr lang="zh-CN" altLang="en-US"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lang="zh-CN" altLang="en-US" sz="2000" b="0" i="0" u="none" kern="1200" baseline="0">
                <a:solidFill>
                  <a:schemeClr val="tx1"/>
                </a:solidFill>
                <a:latin typeface="+mn-lt"/>
                <a:ea typeface="+mn-ea"/>
                <a:cs typeface="+mn-cs"/>
              </a:defRPr>
            </a:lvl9pPr>
          </a:lstStyle>
          <a:p>
            <a:pPr marL="342900" lvl="0" indent="-342900"/>
            <a:r>
              <a:t>单击此处编辑母版文本样式</a:t>
            </a:r>
          </a:p>
          <a:p>
            <a:pPr marL="742950" lvl="1" indent="-285750"/>
            <a:r>
              <a:t>第二级</a:t>
            </a:r>
          </a:p>
          <a:p>
            <a:pPr marL="1143000" lvl="2" indent="-228600"/>
            <a:r>
              <a:t>第三级</a:t>
            </a:r>
          </a:p>
          <a:p>
            <a:pPr marL="1600200" lvl="3" indent="-228600"/>
            <a:r>
              <a:t>第四级</a:t>
            </a:r>
          </a:p>
          <a:p>
            <a:pPr marL="2057400" lvl="4" indent="-228600"/>
            <a:r>
              <a:t>第五级</a:t>
            </a:r>
          </a:p>
        </p:txBody>
      </p:sp>
      <p:sp>
        <p:nvSpPr>
          <p:cNvPr id="5136" name="日期占位符 23567"/>
          <p:cNvSpPr>
            <a:spLocks noGrp="1"/>
          </p:cNvSpPr>
          <p:nvPr>
            <p:ph type="dt" sz="half" idx="4"/>
          </p:nvPr>
        </p:nvSpPr>
        <p:spPr>
          <a:xfrm>
            <a:off x="457200" y="6245225"/>
            <a:ext cx="2133600" cy="476250"/>
          </a:xfrm>
          <a:prstGeom prst="rect">
            <a:avLst/>
          </a:prstGeom>
          <a:noFill/>
          <a:ln w="9525">
            <a:noFill/>
          </a:ln>
        </p:spPr>
        <p:txBody>
          <a:bodyPr anchor="b"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1200" b="0" i="0" u="none" kern="1200" baseline="0" noProof="1">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en-US" sz="1200">
              <a:latin typeface="Arial"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Lst>
  <p:transition/>
  <p:timing/>
  <p:txStyles>
    <p:titleStyle>
      <a:lvl1pPr marL="0" indent="0" algn="l" defTabSz="914400" rtl="0" eaLnBrk="1" fontAlgn="base" hangingPunct="1">
        <a:lnSpc>
          <a:spcPct val="100000"/>
        </a:lnSpc>
        <a:spcBef>
          <a:spcPct val="0"/>
        </a:spcBef>
        <a:spcAft>
          <a:spcPct val="0"/>
        </a:spcAft>
        <a:buClrTx/>
        <a:buSzTx/>
        <a:buFontTx/>
        <a:buNone/>
        <a:defRPr sz="4400" kern="1200">
          <a:solidFill>
            <a:schemeClr val="tx1"/>
          </a:solidFill>
          <a:latin typeface="Arial" pitchFamily="34" charset="0"/>
          <a:ea typeface="宋体" panose="02010600030101010101" pitchFamily="2" charset="-122"/>
          <a:cs typeface="+mj-cs"/>
        </a:defRPr>
      </a:lvl1pPr>
    </p:titleStyle>
    <p:bodyStyle>
      <a:lvl1pPr marL="342900" indent="-342900" algn="l" defTabSz="914400" rtl="0" eaLnBrk="1" fontAlgn="base" hangingPunct="1">
        <a:lnSpc>
          <a:spcPct val="100000"/>
        </a:lnSpc>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lvl="1" indent="-285750" algn="l" defTabSz="914400" rtl="0" eaLnBrk="1" fontAlgn="base" hangingPunct="1">
        <a:lnSpc>
          <a:spcPct val="100000"/>
        </a:lnSpc>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lvl="2" indent="-228600" algn="l" defTabSz="914400" rtl="0" eaLnBrk="1" fontAlgn="base" hangingPunct="1">
        <a:lnSpc>
          <a:spcPct val="100000"/>
        </a:lnSpc>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lvl="3"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lvl="4" indent="-228600" algn="l" defTabSz="914400" rtl="0" eaLnBrk="1" fontAlgn="base" hangingPunct="1">
        <a:lnSpc>
          <a:spcPct val="100000"/>
        </a:lnSpc>
        <a:spcBef>
          <a:spcPct val="20000"/>
        </a:spcBef>
        <a:spcAft>
          <a:spcPct val="0"/>
        </a:spcAft>
        <a:buClr>
          <a:schemeClr val="bg2"/>
        </a:buClr>
        <a:buSzPct val="70000"/>
        <a:buFont typeface="Wingdings" panose="05000000000000000000" pitchFamily="2" charset="2"/>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ClrTx/>
        <a:buSzTx/>
        <a:buFontTx/>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800" b="0" i="0" u="none" kern="1200" baseline="0">
          <a:solidFill>
            <a:schemeClr val="tx1"/>
          </a:solidFill>
          <a:latin typeface="Arial" pitchFamily="34" charset="0"/>
          <a:ea typeface="宋体" panose="02010600030101010101" pitchFamily="2" charset="-122"/>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9.xml"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0.xml"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4.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5.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6.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7.xml" /><Relationship Id="rId3" Type="http://schemas.openxmlformats.org/officeDocument/2006/relationships/oleObject" Target="../embeddings/oleObject1.bin" TargetMode="Internal" /><Relationship Id="rId4" Type="http://schemas.openxmlformats.org/officeDocument/2006/relationships/image" Target="../media/image4.wmf" /><Relationship Id="rId5" Type="http://schemas.openxmlformats.org/officeDocument/2006/relationships/vmlDrawing" Target="../drawings/vmlDrawing1.v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8.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9.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notesSlide" Target="../notesSlides/notesSlide20.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42.xml" /><Relationship Id="rId2" Type="http://schemas.openxmlformats.org/officeDocument/2006/relationships/notesSlide" Target="../notesSlides/notesSlide21.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57.xml" /><Relationship Id="rId2" Type="http://schemas.openxmlformats.org/officeDocument/2006/relationships/notesSlide" Target="../notesSlides/notesSlide22.xml" /><Relationship Id="rId3" Type="http://schemas.openxmlformats.org/officeDocument/2006/relationships/image" Target="../media/image5.png" /><Relationship Id="rId4" Type="http://schemas.openxmlformats.org/officeDocument/2006/relationships/image" Target="../media/image6.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57.xml" /><Relationship Id="rId2" Type="http://schemas.openxmlformats.org/officeDocument/2006/relationships/notesSlide" Target="../notesSlides/notesSlide23.xml" /><Relationship Id="rId3" Type="http://schemas.openxmlformats.org/officeDocument/2006/relationships/image" Target="../media/image7.jpeg" /><Relationship Id="rId4" Type="http://schemas.openxmlformats.org/officeDocument/2006/relationships/image" Target="../media/image8.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57.xml" /><Relationship Id="rId2" Type="http://schemas.openxmlformats.org/officeDocument/2006/relationships/notesSlide" Target="../notesSlides/notesSlide24.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42.xml" /><Relationship Id="rId2" Type="http://schemas.openxmlformats.org/officeDocument/2006/relationships/notesSlide" Target="../notesSlides/notesSlide25.xml" /><Relationship Id="rId3" Type="http://schemas.openxmlformats.org/officeDocument/2006/relationships/image" Target="../media/image9.png" /><Relationship Id="rId4" Type="http://schemas.openxmlformats.org/officeDocument/2006/relationships/image" Target="../media/image10.pn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42.xml" /><Relationship Id="rId2" Type="http://schemas.openxmlformats.org/officeDocument/2006/relationships/notesSlide" Target="../notesSlides/notesSlide26.xml" /><Relationship Id="rId3" Type="http://schemas.openxmlformats.org/officeDocument/2006/relationships/image" Target="../media/image11.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57.xml" /><Relationship Id="rId2" Type="http://schemas.openxmlformats.org/officeDocument/2006/relationships/notesSlide" Target="../notesSlides/notesSlide27.xml" /><Relationship Id="rId3" Type="http://schemas.openxmlformats.org/officeDocument/2006/relationships/image" Target="../media/image11.pn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57.xml" /><Relationship Id="rId2" Type="http://schemas.openxmlformats.org/officeDocument/2006/relationships/image" Target="../media/image12.pn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80150641170060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a:t>
            </a:fld>
            <a:endParaRPr lang="zh-CN" altLang="en-US">
              <a:latin typeface="Arial" pitchFamily="34" charset="0"/>
            </a:endParaRPr>
          </a:p>
        </p:txBody>
      </p:sp>
      <p:sp>
        <p:nvSpPr>
          <p:cNvPr id="290818" name="标题 290817"/>
          <p:cNvSpPr>
            <a:spLocks noGrp="1"/>
          </p:cNvSpPr>
          <p:nvPr>
            <p:ph type="title"/>
          </p:nvPr>
        </p:nvSpPr>
        <p:spPr>
          <a:xfrm>
            <a:off x="468313" y="457200"/>
            <a:ext cx="7848600" cy="668338"/>
          </a:xfrm>
        </p:spPr>
        <p:txBody>
          <a:bodyPr anchor="ctr"/>
          <a:lstStyle/>
          <a:p>
            <a:r>
              <a:rPr lang="en-US" altLang="zh-CN" sz="4000" b="1"/>
              <a:t>2.1</a:t>
            </a:r>
            <a:r>
              <a:rPr lang="zh-CN" altLang="en-US" sz="4000" b="1"/>
              <a:t>数据通信系统</a:t>
            </a:r>
          </a:p>
        </p:txBody>
      </p:sp>
      <p:sp>
        <p:nvSpPr>
          <p:cNvPr id="290819" name="文本占位符 290818"/>
          <p:cNvSpPr>
            <a:spLocks noGrp="1"/>
          </p:cNvSpPr>
          <p:nvPr>
            <p:ph type="body" idx="4294967295"/>
          </p:nvPr>
        </p:nvSpPr>
        <p:spPr>
          <a:xfrm>
            <a:off x="395288" y="2708275"/>
            <a:ext cx="8540750" cy="3889375"/>
          </a:xfrm>
        </p:spPr>
        <p:txBody>
          <a:bodyPr/>
          <a:lstStyle/>
          <a:p>
            <a:pPr>
              <a:lnSpc>
                <a:spcPct val="90000"/>
              </a:lnSpc>
            </a:pPr>
            <a:r>
              <a:rPr lang="zh-CN" altLang="en-US" sz="2400" b="1"/>
              <a:t>源系统</a:t>
            </a:r>
          </a:p>
          <a:p>
            <a:pPr lvl="1">
              <a:lnSpc>
                <a:spcPct val="90000"/>
              </a:lnSpc>
            </a:pPr>
            <a:r>
              <a:rPr lang="zh-CN" altLang="en-US" sz="2000"/>
              <a:t>源点：源点设备产生通信网络要传输的数据。</a:t>
            </a:r>
          </a:p>
          <a:p>
            <a:pPr lvl="1">
              <a:lnSpc>
                <a:spcPct val="90000"/>
              </a:lnSpc>
            </a:pPr>
            <a:r>
              <a:rPr lang="zh-CN" altLang="en-US" sz="2000"/>
              <a:t>发送器：通常源点生成的数据要通过发送器编码后才能够在传输系统中进行传输。</a:t>
            </a:r>
          </a:p>
          <a:p>
            <a:pPr>
              <a:lnSpc>
                <a:spcPct val="90000"/>
              </a:lnSpc>
            </a:pPr>
            <a:r>
              <a:rPr lang="zh-CN" altLang="en-US" sz="2400" b="1"/>
              <a:t>目的系统 </a:t>
            </a:r>
          </a:p>
          <a:p>
            <a:pPr lvl="1">
              <a:lnSpc>
                <a:spcPct val="90000"/>
              </a:lnSpc>
            </a:pPr>
            <a:r>
              <a:rPr lang="zh-CN" altLang="en-US" sz="2000"/>
              <a:t>接收器：接收传输系统传送过来的信号，并将其转换为能够被目的设备处理的信息。</a:t>
            </a:r>
          </a:p>
          <a:p>
            <a:pPr lvl="1">
              <a:lnSpc>
                <a:spcPct val="90000"/>
              </a:lnSpc>
            </a:pPr>
            <a:r>
              <a:rPr lang="zh-CN" altLang="en-US" sz="2000"/>
              <a:t>终点：终点设备从接收器获取传送来的信息。</a:t>
            </a:r>
          </a:p>
          <a:p>
            <a:pPr>
              <a:lnSpc>
                <a:spcPct val="90000"/>
              </a:lnSpc>
            </a:pPr>
            <a:r>
              <a:rPr lang="zh-CN" altLang="en-US" sz="2400" b="1"/>
              <a:t>传输系统</a:t>
            </a:r>
          </a:p>
          <a:p>
            <a:pPr lvl="1">
              <a:lnSpc>
                <a:spcPct val="90000"/>
              </a:lnSpc>
            </a:pPr>
            <a:r>
              <a:rPr lang="zh-CN" altLang="en-US" sz="2000"/>
              <a:t>可以是简单的物理通信线路</a:t>
            </a:r>
          </a:p>
          <a:p>
            <a:pPr lvl="1">
              <a:lnSpc>
                <a:spcPct val="90000"/>
              </a:lnSpc>
            </a:pPr>
            <a:r>
              <a:rPr lang="zh-CN" altLang="en-US" sz="2000"/>
              <a:t>也可以是连接源系统和目的系统之间的复杂网络设备</a:t>
            </a:r>
          </a:p>
        </p:txBody>
      </p:sp>
      <p:grpSp>
        <p:nvGrpSpPr>
          <p:cNvPr id="290824" name="组合 290823"/>
          <p:cNvGrpSpPr/>
          <p:nvPr/>
        </p:nvGrpSpPr>
        <p:grpSpPr>
          <a:xfrm>
            <a:off x="1547813" y="1268413"/>
            <a:ext cx="6149975" cy="1828800"/>
            <a:chOff x="748" y="1536"/>
            <a:chExt cx="3874" cy="1152"/>
          </a:xfrm>
        </p:grpSpPr>
        <p:sp>
          <p:nvSpPr>
            <p:cNvPr id="290825" name="爆炸形 2 290824"/>
            <p:cNvSpPr/>
            <p:nvPr/>
          </p:nvSpPr>
          <p:spPr>
            <a:xfrm>
              <a:off x="2346" y="2112"/>
              <a:ext cx="720" cy="576"/>
            </a:xfrm>
            <a:prstGeom prst="irregularSeal2">
              <a:avLst/>
            </a:prstGeom>
            <a:solidFill>
              <a:srgbClr val="FFCC99"/>
            </a:solid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sz="2000" b="1">
                  <a:solidFill>
                    <a:srgbClr val="000000"/>
                  </a:solidFill>
                  <a:latin typeface="CordiaUPC" pitchFamily="34" charset="-34"/>
                </a:rPr>
                <a:t>噪声</a:t>
              </a:r>
            </a:p>
          </p:txBody>
        </p:sp>
        <p:sp>
          <p:nvSpPr>
            <p:cNvPr id="290826" name="直接连接符 290825"/>
            <p:cNvSpPr/>
            <p:nvPr/>
          </p:nvSpPr>
          <p:spPr>
            <a:xfrm flipH="1" flipV="1">
              <a:off x="2682" y="1920"/>
              <a:ext cx="0" cy="288"/>
            </a:xfrm>
            <a:prstGeom prst="line">
              <a:avLst/>
            </a:prstGeom>
            <a:ln w="28575" cap="flat" cmpd="sng">
              <a:solidFill>
                <a:schemeClr val="tx2"/>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0827" name="矩形 290826"/>
            <p:cNvSpPr/>
            <p:nvPr/>
          </p:nvSpPr>
          <p:spPr>
            <a:xfrm>
              <a:off x="748" y="1536"/>
              <a:ext cx="480" cy="384"/>
            </a:xfrm>
            <a:prstGeom prst="rect">
              <a:avLst/>
            </a:prstGeom>
            <a:solidFill>
              <a:srgbClr val="FFFF00"/>
            </a:solid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FF0000"/>
                  </a:solidFill>
                  <a:latin typeface="CordiaUPC" pitchFamily="34" charset="-34"/>
                </a:rPr>
                <a:t>信源</a:t>
              </a:r>
            </a:p>
          </p:txBody>
        </p:sp>
        <p:sp>
          <p:nvSpPr>
            <p:cNvPr id="290828" name="矩形 290827"/>
            <p:cNvSpPr/>
            <p:nvPr/>
          </p:nvSpPr>
          <p:spPr>
            <a:xfrm>
              <a:off x="1468" y="1536"/>
              <a:ext cx="686" cy="384"/>
            </a:xfrm>
            <a:prstGeom prst="rect">
              <a:avLst/>
            </a:prstGeom>
            <a:solidFill>
              <a:srgbClr val="C0F2FC"/>
            </a:solid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000000"/>
                  </a:solidFill>
                  <a:latin typeface="CordiaUPC" pitchFamily="34" charset="-34"/>
                </a:rPr>
                <a:t>发送器</a:t>
              </a:r>
            </a:p>
          </p:txBody>
        </p:sp>
        <p:sp>
          <p:nvSpPr>
            <p:cNvPr id="290829" name="矩形 290828"/>
            <p:cNvSpPr/>
            <p:nvPr/>
          </p:nvSpPr>
          <p:spPr>
            <a:xfrm>
              <a:off x="2490" y="1536"/>
              <a:ext cx="432" cy="384"/>
            </a:xfrm>
            <a:prstGeom prst="rect">
              <a:avLst/>
            </a:prstGeom>
            <a:solidFill>
              <a:srgbClr val="FFFF00"/>
            </a:solid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FF0000"/>
                  </a:solidFill>
                  <a:latin typeface="CordiaUPC" pitchFamily="34" charset="-34"/>
                </a:rPr>
                <a:t>信道</a:t>
              </a:r>
            </a:p>
          </p:txBody>
        </p:sp>
        <p:sp>
          <p:nvSpPr>
            <p:cNvPr id="290830" name="矩形 290829"/>
            <p:cNvSpPr/>
            <p:nvPr/>
          </p:nvSpPr>
          <p:spPr>
            <a:xfrm>
              <a:off x="3242" y="1536"/>
              <a:ext cx="681" cy="384"/>
            </a:xfrm>
            <a:prstGeom prst="rect">
              <a:avLst/>
            </a:prstGeom>
            <a:solidFill>
              <a:srgbClr val="C0F2FC"/>
            </a:solid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000000"/>
                  </a:solidFill>
                  <a:latin typeface="CordiaUPC" pitchFamily="34" charset="-34"/>
                </a:rPr>
                <a:t>接收器</a:t>
              </a:r>
            </a:p>
          </p:txBody>
        </p:sp>
        <p:sp>
          <p:nvSpPr>
            <p:cNvPr id="290831" name="矩形 290830"/>
            <p:cNvSpPr/>
            <p:nvPr/>
          </p:nvSpPr>
          <p:spPr>
            <a:xfrm>
              <a:off x="4163" y="1536"/>
              <a:ext cx="459" cy="384"/>
            </a:xfrm>
            <a:prstGeom prst="rect">
              <a:avLst/>
            </a:prstGeom>
            <a:solidFill>
              <a:srgbClr val="FFFF00"/>
            </a:solid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FF0000"/>
                  </a:solidFill>
                  <a:latin typeface="CordiaUPC" pitchFamily="34" charset="-34"/>
                </a:rPr>
                <a:t>信宿</a:t>
              </a:r>
            </a:p>
          </p:txBody>
        </p:sp>
        <p:sp>
          <p:nvSpPr>
            <p:cNvPr id="290832" name="直接连接符 290831"/>
            <p:cNvSpPr/>
            <p:nvPr/>
          </p:nvSpPr>
          <p:spPr>
            <a:xfrm>
              <a:off x="1228" y="1728"/>
              <a:ext cx="240"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0833" name="直接连接符 290832"/>
            <p:cNvSpPr/>
            <p:nvPr/>
          </p:nvSpPr>
          <p:spPr>
            <a:xfrm>
              <a:off x="2154" y="1728"/>
              <a:ext cx="336"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0834" name="直接连接符 290833"/>
            <p:cNvSpPr/>
            <p:nvPr/>
          </p:nvSpPr>
          <p:spPr>
            <a:xfrm>
              <a:off x="2922" y="1728"/>
              <a:ext cx="336"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0835" name="直接连接符 290834"/>
            <p:cNvSpPr/>
            <p:nvPr/>
          </p:nvSpPr>
          <p:spPr>
            <a:xfrm>
              <a:off x="3923" y="1728"/>
              <a:ext cx="240"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0836" name="左大括号 290835"/>
            <p:cNvSpPr/>
            <p:nvPr/>
          </p:nvSpPr>
          <p:spPr>
            <a:xfrm rot="-5400000">
              <a:off x="1401" y="1400"/>
              <a:ext cx="91" cy="1361"/>
            </a:xfrm>
            <a:prstGeom prst="leftBrace">
              <a:avLst>
                <a:gd name="adj1" fmla="val 124633"/>
                <a:gd name="adj2" fmla="val 50000"/>
              </a:avLst>
            </a:prstGeom>
            <a:noFill/>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290837" name="文本框 290836"/>
            <p:cNvSpPr txBox="1"/>
            <p:nvPr/>
          </p:nvSpPr>
          <p:spPr>
            <a:xfrm>
              <a:off x="1129" y="2171"/>
              <a:ext cx="635" cy="250"/>
            </a:xfrm>
            <a:prstGeom prst="rect">
              <a:avLst/>
            </a:prstGeom>
            <a:noFill/>
            <a:ln w="9525">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sz="2000" b="1">
                  <a:latin typeface="Arial" pitchFamily="34" charset="0"/>
                </a:rPr>
                <a:t>源系统</a:t>
              </a:r>
            </a:p>
          </p:txBody>
        </p:sp>
        <p:sp>
          <p:nvSpPr>
            <p:cNvPr id="290838" name="左大括号 290837"/>
            <p:cNvSpPr/>
            <p:nvPr/>
          </p:nvSpPr>
          <p:spPr>
            <a:xfrm rot="-5400000">
              <a:off x="3896" y="1400"/>
              <a:ext cx="91" cy="1361"/>
            </a:xfrm>
            <a:prstGeom prst="leftBrace">
              <a:avLst>
                <a:gd name="adj1" fmla="val 124633"/>
                <a:gd name="adj2" fmla="val 50000"/>
              </a:avLst>
            </a:prstGeom>
            <a:noFill/>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290839" name="文本框 290838"/>
            <p:cNvSpPr txBox="1"/>
            <p:nvPr/>
          </p:nvSpPr>
          <p:spPr>
            <a:xfrm>
              <a:off x="3533" y="2171"/>
              <a:ext cx="772" cy="250"/>
            </a:xfrm>
            <a:prstGeom prst="rect">
              <a:avLst/>
            </a:prstGeom>
            <a:noFill/>
            <a:ln w="9525">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sz="2000" b="1">
                  <a:latin typeface="Arial" pitchFamily="34" charset="0"/>
                </a:rPr>
                <a:t>目的系统</a:t>
              </a:r>
            </a:p>
          </p:txBody>
        </p:sp>
      </p:grpSp>
    </p:spTree>
  </p:cSld>
  <p:clrMapOvr>
    <a:masterClrMapping/>
  </p:clrMapOvr>
  <p:transition>
    <p:zoom/>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2</a:t>
            </a:fld>
            <a:endParaRPr lang="zh-CN" altLang="en-US">
              <a:latin typeface="Arial" pitchFamily="34" charset="0"/>
            </a:endParaRPr>
          </a:p>
        </p:txBody>
      </p:sp>
      <p:sp>
        <p:nvSpPr>
          <p:cNvPr id="292866" name="标题 292865"/>
          <p:cNvSpPr>
            <a:spLocks noGrp="1"/>
          </p:cNvSpPr>
          <p:nvPr>
            <p:ph type="title"/>
          </p:nvPr>
        </p:nvSpPr>
        <p:spPr>
          <a:xfrm>
            <a:off x="395288" y="404813"/>
            <a:ext cx="8229600" cy="844550"/>
          </a:xfrm>
        </p:spPr>
        <p:txBody>
          <a:bodyPr anchor="ctr"/>
          <a:lstStyle/>
          <a:p>
            <a:r>
              <a:rPr lang="zh-CN" altLang="en-US" sz="4000" b="1"/>
              <a:t>数据通信的基本过程</a:t>
            </a:r>
          </a:p>
        </p:txBody>
      </p:sp>
      <p:sp>
        <p:nvSpPr>
          <p:cNvPr id="292867" name="文本占位符 292866"/>
          <p:cNvSpPr>
            <a:spLocks noGrp="1"/>
          </p:cNvSpPr>
          <p:nvPr>
            <p:ph type="body" idx="4294967295"/>
          </p:nvPr>
        </p:nvSpPr>
        <p:spPr>
          <a:xfrm>
            <a:off x="468313" y="1341438"/>
            <a:ext cx="8229600" cy="4530725"/>
          </a:xfrm>
        </p:spPr>
        <p:txBody>
          <a:bodyPr/>
          <a:lstStyle/>
          <a:p>
            <a:pPr>
              <a:lnSpc>
                <a:spcPct val="90000"/>
              </a:lnSpc>
              <a:spcBef>
                <a:spcPct val="30000"/>
              </a:spcBef>
              <a:spcAft>
                <a:spcPct val="10000"/>
              </a:spcAft>
            </a:pPr>
            <a:r>
              <a:rPr lang="en-US" altLang="zh-CN" b="1"/>
              <a:t>5</a:t>
            </a:r>
            <a:r>
              <a:rPr lang="zh-CN" altLang="en-US" b="1"/>
              <a:t>个阶段</a:t>
            </a:r>
          </a:p>
          <a:p>
            <a:pPr>
              <a:lnSpc>
                <a:spcPct val="90000"/>
              </a:lnSpc>
              <a:spcBef>
                <a:spcPct val="30000"/>
              </a:spcBef>
              <a:spcAft>
                <a:spcPct val="50000"/>
              </a:spcAft>
            </a:pPr>
            <a:r>
              <a:rPr lang="zh-CN" altLang="en-US" b="1"/>
              <a:t>包含两项内容：</a:t>
            </a:r>
            <a:r>
              <a:rPr lang="zh-CN" altLang="en-US" b="1">
                <a:solidFill>
                  <a:srgbClr val="FF0000"/>
                </a:solidFill>
              </a:rPr>
              <a:t>数据传输</a:t>
            </a:r>
            <a:r>
              <a:rPr lang="zh-CN" altLang="en-US" b="1"/>
              <a:t>和</a:t>
            </a:r>
            <a:r>
              <a:rPr lang="zh-CN" altLang="en-US" b="1">
                <a:solidFill>
                  <a:schemeClr val="tx2"/>
                </a:solidFill>
              </a:rPr>
              <a:t>通信控制</a:t>
            </a:r>
          </a:p>
          <a:p>
            <a:pPr lvl="1">
              <a:lnSpc>
                <a:spcPct val="90000"/>
              </a:lnSpc>
              <a:buNone/>
            </a:pPr>
            <a:r>
              <a:rPr lang="zh-CN" altLang="en-US" b="1"/>
              <a:t>     过程                               与打电话比较</a:t>
            </a:r>
          </a:p>
          <a:p>
            <a:pPr lvl="1">
              <a:lnSpc>
                <a:spcPct val="90000"/>
              </a:lnSpc>
            </a:pPr>
            <a:r>
              <a:rPr lang="zh-CN" altLang="en-US" b="1">
                <a:solidFill>
                  <a:schemeClr val="tx2"/>
                </a:solidFill>
              </a:rPr>
              <a:t>建立物理连接</a:t>
            </a:r>
            <a:r>
              <a:rPr lang="zh-CN" altLang="en-US" b="1"/>
              <a:t>                  拨号，拨通对方 </a:t>
            </a:r>
          </a:p>
          <a:p>
            <a:pPr lvl="1">
              <a:lnSpc>
                <a:spcPct val="90000"/>
              </a:lnSpc>
            </a:pPr>
            <a:r>
              <a:rPr lang="zh-CN" altLang="en-US" b="1">
                <a:solidFill>
                  <a:schemeClr val="tx2"/>
                </a:solidFill>
              </a:rPr>
              <a:t>建立逻辑连接</a:t>
            </a:r>
            <a:r>
              <a:rPr lang="zh-CN" altLang="en-US" b="1"/>
              <a:t>                  互相确认身份</a:t>
            </a:r>
          </a:p>
          <a:p>
            <a:pPr lvl="1">
              <a:lnSpc>
                <a:spcPct val="90000"/>
              </a:lnSpc>
            </a:pPr>
            <a:r>
              <a:rPr lang="zh-CN" altLang="en-US" b="1">
                <a:solidFill>
                  <a:srgbClr val="FF0000"/>
                </a:solidFill>
              </a:rPr>
              <a:t>数据传输</a:t>
            </a:r>
            <a:r>
              <a:rPr lang="zh-CN" altLang="en-US" b="1"/>
              <a:t>                         互相通话</a:t>
            </a:r>
          </a:p>
          <a:p>
            <a:pPr lvl="1">
              <a:lnSpc>
                <a:spcPct val="90000"/>
              </a:lnSpc>
            </a:pPr>
            <a:r>
              <a:rPr lang="zh-CN" altLang="en-US" b="1">
                <a:solidFill>
                  <a:schemeClr val="tx2"/>
                </a:solidFill>
              </a:rPr>
              <a:t>断开逻辑连接</a:t>
            </a:r>
            <a:r>
              <a:rPr lang="zh-CN" altLang="en-US" b="1"/>
              <a:t>                  互相确认要结束通话</a:t>
            </a:r>
          </a:p>
          <a:p>
            <a:pPr lvl="1">
              <a:lnSpc>
                <a:spcPct val="90000"/>
              </a:lnSpc>
            </a:pPr>
            <a:r>
              <a:rPr lang="zh-CN" altLang="en-US" b="1">
                <a:solidFill>
                  <a:schemeClr val="tx2"/>
                </a:solidFill>
              </a:rPr>
              <a:t>断开物理连接</a:t>
            </a:r>
            <a:r>
              <a:rPr lang="zh-CN" altLang="en-US" b="1"/>
              <a:t>                  双方挂机</a:t>
            </a:r>
          </a:p>
        </p:txBody>
      </p:sp>
      <p:sp>
        <p:nvSpPr>
          <p:cNvPr id="292868" name="直接连接符 292867"/>
          <p:cNvSpPr/>
          <p:nvPr/>
        </p:nvSpPr>
        <p:spPr>
          <a:xfrm>
            <a:off x="755650" y="3213100"/>
            <a:ext cx="7766050" cy="0"/>
          </a:xfrm>
          <a:prstGeom prst="line">
            <a:avLst/>
          </a:prstGeom>
          <a:ln w="2857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2869" name="文本框 292868"/>
          <p:cNvSpPr txBox="1"/>
          <p:nvPr/>
        </p:nvSpPr>
        <p:spPr>
          <a:xfrm>
            <a:off x="914400" y="6019800"/>
            <a:ext cx="7620000" cy="396875"/>
          </a:xfrm>
          <a:prstGeom prst="rect">
            <a:avLst/>
          </a:prstGeom>
          <a:noFill/>
          <a:ln w="12699">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spcBef>
                <a:spcPct val="50000"/>
              </a:spcBef>
            </a:pPr>
            <a:r>
              <a:rPr lang="en-US" altLang="zh-CN" sz="2000">
                <a:latin typeface="Arial" pitchFamily="34" charset="0"/>
              </a:rPr>
              <a:t>*</a:t>
            </a:r>
            <a:r>
              <a:rPr lang="zh-CN" altLang="en-US" sz="2000">
                <a:latin typeface="Arial" pitchFamily="34" charset="0"/>
              </a:rPr>
              <a:t>注意，并不是所有的数据通信都需要全部</a:t>
            </a:r>
            <a:r>
              <a:rPr lang="en-US" altLang="zh-CN" sz="2000">
                <a:latin typeface="Arial" pitchFamily="34" charset="0"/>
              </a:rPr>
              <a:t>5</a:t>
            </a:r>
            <a:r>
              <a:rPr lang="zh-CN" altLang="en-US" sz="2000">
                <a:latin typeface="Arial" pitchFamily="34" charset="0"/>
              </a:rPr>
              <a:t>个阶段。</a:t>
            </a:r>
          </a:p>
        </p:txBody>
      </p:sp>
    </p:spTree>
  </p:cSld>
  <p:clrMapOvr>
    <a:masterClrMapping/>
  </p:clrMapOvr>
  <p:transition>
    <p:zoom/>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3</a:t>
            </a:fld>
            <a:endParaRPr lang="zh-CN" altLang="en-US">
              <a:latin typeface="Arial" pitchFamily="34" charset="0"/>
            </a:endParaRPr>
          </a:p>
        </p:txBody>
      </p:sp>
      <p:sp>
        <p:nvSpPr>
          <p:cNvPr id="78850" name="标题 78849"/>
          <p:cNvSpPr>
            <a:spLocks noGrp="1"/>
          </p:cNvSpPr>
          <p:nvPr>
            <p:ph type="title"/>
          </p:nvPr>
        </p:nvSpPr>
        <p:spPr>
          <a:xfrm>
            <a:off x="395288" y="404813"/>
            <a:ext cx="8229600" cy="914400"/>
          </a:xfrm>
        </p:spPr>
        <p:txBody>
          <a:bodyPr anchor="ctr"/>
          <a:lstStyle/>
          <a:p>
            <a:r>
              <a:rPr lang="en-US" altLang="zh-CN" b="1"/>
              <a:t>2.2</a:t>
            </a:r>
            <a:r>
              <a:rPr lang="zh-CN" altLang="en-US" b="1"/>
              <a:t>基本概念</a:t>
            </a:r>
          </a:p>
        </p:txBody>
      </p:sp>
      <p:sp>
        <p:nvSpPr>
          <p:cNvPr id="78851" name="文本占位符 78850"/>
          <p:cNvSpPr>
            <a:spLocks noGrp="1"/>
          </p:cNvSpPr>
          <p:nvPr>
            <p:ph type="body" idx="4294967295"/>
          </p:nvPr>
        </p:nvSpPr>
        <p:spPr>
          <a:xfrm>
            <a:off x="381000" y="1371600"/>
            <a:ext cx="8151813" cy="4217988"/>
          </a:xfrm>
        </p:spPr>
        <p:txBody>
          <a:bodyPr/>
          <a:lstStyle/>
          <a:p>
            <a:r>
              <a:rPr lang="zh-CN" altLang="en-US" sz="2800" b="1">
                <a:latin typeface="Arial Narrow" panose="020b0606020202030204" pitchFamily="34" charset="0"/>
              </a:rPr>
              <a:t>数据与信号</a:t>
            </a:r>
          </a:p>
          <a:p>
            <a:r>
              <a:rPr lang="zh-CN" altLang="en-US" sz="2800" b="1">
                <a:latin typeface="Arial Narrow" panose="020b0606020202030204" pitchFamily="34" charset="0"/>
              </a:rPr>
              <a:t>信道</a:t>
            </a:r>
          </a:p>
          <a:p>
            <a:r>
              <a:rPr lang="zh-CN" altLang="en-US" sz="2800" b="1">
                <a:latin typeface="Arial Narrow" panose="020b0606020202030204" pitchFamily="34" charset="0"/>
              </a:rPr>
              <a:t>通信方式</a:t>
            </a:r>
          </a:p>
          <a:p>
            <a:r>
              <a:rPr lang="zh-CN" altLang="en-US" sz="2800" b="1">
                <a:latin typeface="Arial Narrow" panose="020b0606020202030204" pitchFamily="34" charset="0"/>
              </a:rPr>
              <a:t>传输方式</a:t>
            </a:r>
          </a:p>
          <a:p>
            <a:r>
              <a:rPr lang="zh-CN" altLang="en-US" sz="2800" b="1">
                <a:latin typeface="Arial Narrow" panose="020b0606020202030204" pitchFamily="34" charset="0"/>
              </a:rPr>
              <a:t>同步</a:t>
            </a:r>
          </a:p>
        </p:txBody>
      </p:sp>
    </p:spTree>
  </p:cSld>
  <p:clrMapOvr>
    <a:masterClrMapping/>
  </p:clrMapOvr>
  <p:transition>
    <p:zoom/>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4</a:t>
            </a:fld>
            <a:endParaRPr lang="zh-CN" altLang="en-US">
              <a:latin typeface="Arial" pitchFamily="34" charset="0"/>
            </a:endParaRPr>
          </a:p>
        </p:txBody>
      </p:sp>
      <p:sp>
        <p:nvSpPr>
          <p:cNvPr id="294914" name="标题 294913"/>
          <p:cNvSpPr>
            <a:spLocks noGrp="1"/>
          </p:cNvSpPr>
          <p:nvPr>
            <p:ph type="title"/>
          </p:nvPr>
        </p:nvSpPr>
        <p:spPr>
          <a:xfrm>
            <a:off x="468313" y="457200"/>
            <a:ext cx="8218487" cy="739775"/>
          </a:xfrm>
        </p:spPr>
        <p:txBody>
          <a:bodyPr anchor="ctr"/>
          <a:lstStyle/>
          <a:p>
            <a:r>
              <a:rPr lang="en-US" altLang="zh-CN" sz="4000" b="1"/>
              <a:t>2.2.1</a:t>
            </a:r>
            <a:r>
              <a:rPr lang="zh-CN" altLang="en-US" sz="4000" b="1"/>
              <a:t>数据与信号</a:t>
            </a:r>
          </a:p>
        </p:txBody>
      </p:sp>
      <p:sp>
        <p:nvSpPr>
          <p:cNvPr id="294915" name="文本占位符 294914"/>
          <p:cNvSpPr>
            <a:spLocks noGrp="1"/>
          </p:cNvSpPr>
          <p:nvPr>
            <p:ph type="body" sz="half" idx="1"/>
          </p:nvPr>
        </p:nvSpPr>
        <p:spPr>
          <a:xfrm>
            <a:off x="250825" y="1484313"/>
            <a:ext cx="8642350" cy="4249737"/>
          </a:xfrm>
        </p:spPr>
        <p:txBody>
          <a:bodyPr/>
          <a:lstStyle/>
          <a:p>
            <a:pPr>
              <a:buClr>
                <a:schemeClr val="bg2"/>
              </a:buClr>
              <a:buSzPct val="75000"/>
              <a:buFont typeface="Wingdings" panose="05000000000000000000" pitchFamily="2" charset="2"/>
            </a:pPr>
            <a:r>
              <a:rPr lang="zh-CN" altLang="en-US" sz="2800" b="1">
                <a:solidFill>
                  <a:srgbClr val="FF0000"/>
                </a:solidFill>
              </a:rPr>
              <a:t>数据（</a:t>
            </a:r>
            <a:r>
              <a:rPr lang="en-US" altLang="zh-CN" sz="2800" b="1">
                <a:solidFill>
                  <a:srgbClr val="FF0000"/>
                </a:solidFill>
              </a:rPr>
              <a:t>Data</a:t>
            </a:r>
            <a:r>
              <a:rPr lang="zh-CN" altLang="en-US" sz="2800" b="1">
                <a:solidFill>
                  <a:srgbClr val="FF0000"/>
                </a:solidFill>
              </a:rPr>
              <a:t>）</a:t>
            </a:r>
            <a:endParaRPr lang="zh-CN" altLang="en-US" sz="2800" b="1"/>
          </a:p>
          <a:p>
            <a:pPr lvl="1">
              <a:buNone/>
            </a:pPr>
            <a:r>
              <a:rPr lang="zh-CN" altLang="en-US" sz="2400" b="1"/>
              <a:t>传递（携带）信息的实体。</a:t>
            </a:r>
          </a:p>
          <a:p>
            <a:pPr>
              <a:buClr>
                <a:schemeClr val="bg2"/>
              </a:buClr>
              <a:buSzPct val="75000"/>
              <a:buFont typeface="Wingdings" panose="05000000000000000000" pitchFamily="2" charset="2"/>
            </a:pPr>
            <a:r>
              <a:rPr lang="zh-CN" altLang="en-US" sz="2800" b="1">
                <a:solidFill>
                  <a:srgbClr val="FF0000"/>
                </a:solidFill>
              </a:rPr>
              <a:t>信息（</a:t>
            </a:r>
            <a:r>
              <a:rPr lang="en-US" altLang="zh-CN" sz="2800" b="1">
                <a:solidFill>
                  <a:srgbClr val="FF0000"/>
                </a:solidFill>
              </a:rPr>
              <a:t>Information</a:t>
            </a:r>
            <a:r>
              <a:rPr lang="zh-CN" altLang="en-US" sz="2800" b="1">
                <a:solidFill>
                  <a:srgbClr val="FF0000"/>
                </a:solidFill>
              </a:rPr>
              <a:t>）</a:t>
            </a:r>
            <a:endParaRPr lang="zh-CN" altLang="en-US" sz="2800" b="1"/>
          </a:p>
          <a:p>
            <a:pPr lvl="1">
              <a:buNone/>
            </a:pPr>
            <a:r>
              <a:rPr lang="zh-CN" altLang="en-US" sz="2400" b="1"/>
              <a:t>数据的内容或解释。</a:t>
            </a:r>
          </a:p>
          <a:p>
            <a:pPr>
              <a:buClr>
                <a:schemeClr val="bg2"/>
              </a:buClr>
              <a:buSzPct val="75000"/>
              <a:buFont typeface="Wingdings" panose="05000000000000000000" pitchFamily="2" charset="2"/>
            </a:pPr>
            <a:r>
              <a:rPr lang="zh-CN" altLang="en-US" sz="2800" b="1">
                <a:solidFill>
                  <a:srgbClr val="FF0000"/>
                </a:solidFill>
              </a:rPr>
              <a:t>信号（</a:t>
            </a:r>
            <a:r>
              <a:rPr lang="en-US" altLang="zh-CN" sz="2800" b="1">
                <a:solidFill>
                  <a:srgbClr val="FF0000"/>
                </a:solidFill>
              </a:rPr>
              <a:t>Signal</a:t>
            </a:r>
            <a:r>
              <a:rPr lang="zh-CN" altLang="en-US" sz="2800" b="1">
                <a:solidFill>
                  <a:srgbClr val="FF0000"/>
                </a:solidFill>
              </a:rPr>
              <a:t>）</a:t>
            </a:r>
            <a:endParaRPr lang="zh-CN" altLang="en-US" sz="2800" b="1"/>
          </a:p>
          <a:p>
            <a:pPr lvl="1">
              <a:buNone/>
            </a:pPr>
            <a:r>
              <a:rPr lang="zh-CN" altLang="en-US" sz="2400" b="1"/>
              <a:t>数据的物理量编码（通常为电编码），数据以信号的形式在介质中传播</a:t>
            </a:r>
          </a:p>
        </p:txBody>
      </p:sp>
    </p:spTree>
  </p:cSld>
  <p:clrMapOvr>
    <a:masterClrMapping/>
  </p:clrMapOvr>
  <p:transition>
    <p:zoom/>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5</a:t>
            </a:fld>
            <a:endParaRPr lang="zh-CN" altLang="en-US">
              <a:latin typeface="Arial" pitchFamily="34" charset="0"/>
            </a:endParaRPr>
          </a:p>
        </p:txBody>
      </p:sp>
      <p:sp>
        <p:nvSpPr>
          <p:cNvPr id="297986" name="文本占位符 297985"/>
          <p:cNvSpPr>
            <a:spLocks noGrp="1"/>
          </p:cNvSpPr>
          <p:nvPr>
            <p:ph type="body" idx="4294967295"/>
          </p:nvPr>
        </p:nvSpPr>
        <p:spPr>
          <a:xfrm>
            <a:off x="468313" y="692150"/>
            <a:ext cx="8229600" cy="2965450"/>
          </a:xfrm>
        </p:spPr>
        <p:txBody>
          <a:bodyPr/>
          <a:lstStyle/>
          <a:p>
            <a:pPr>
              <a:spcBef>
                <a:spcPct val="40000"/>
              </a:spcBef>
            </a:pPr>
            <a:r>
              <a:rPr lang="zh-CN" altLang="en-US" b="1">
                <a:solidFill>
                  <a:srgbClr val="FF0000"/>
                </a:solidFill>
              </a:rPr>
              <a:t>模拟信号</a:t>
            </a:r>
          </a:p>
          <a:p>
            <a:pPr lvl="1"/>
            <a:r>
              <a:rPr lang="zh-CN" altLang="en-US" b="1"/>
              <a:t>时间上连续，包含无穷多个信号值</a:t>
            </a:r>
          </a:p>
          <a:p>
            <a:r>
              <a:rPr lang="zh-CN" altLang="en-US" b="1">
                <a:solidFill>
                  <a:srgbClr val="FF0000"/>
                </a:solidFill>
              </a:rPr>
              <a:t>数字信号</a:t>
            </a:r>
          </a:p>
          <a:p>
            <a:pPr lvl="1"/>
            <a:r>
              <a:rPr lang="zh-CN" altLang="en-US" b="1"/>
              <a:t>时间上离散，仅包含有限数目的信号值。最常见的是二值信号</a:t>
            </a:r>
          </a:p>
        </p:txBody>
      </p:sp>
      <p:sp>
        <p:nvSpPr>
          <p:cNvPr id="297987" name="直接连接符 297986"/>
          <p:cNvSpPr/>
          <p:nvPr/>
        </p:nvSpPr>
        <p:spPr>
          <a:xfrm flipH="1">
            <a:off x="1066800" y="3851275"/>
            <a:ext cx="0" cy="1905000"/>
          </a:xfrm>
          <a:prstGeom prst="line">
            <a:avLst/>
          </a:prstGeom>
          <a:ln w="12700" cap="flat" cmpd="sng">
            <a:solidFill>
              <a:schemeClr val="tx1"/>
            </a:solidFill>
            <a:prstDash val="solid"/>
            <a:headEnd type="triangl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7988" name="直接连接符 297987"/>
          <p:cNvSpPr/>
          <p:nvPr/>
        </p:nvSpPr>
        <p:spPr>
          <a:xfrm>
            <a:off x="1066800" y="4841875"/>
            <a:ext cx="3124200"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7989" name="任意多边形 297988"/>
          <p:cNvSpPr/>
          <p:nvPr/>
        </p:nvSpPr>
        <p:spPr>
          <a:xfrm>
            <a:off x="1066800" y="4092575"/>
            <a:ext cx="2667000" cy="1460500"/>
          </a:xfrm>
          <a:custGeom>
            <a:rect l="l" t="t" r="r" b="b"/>
            <a:pathLst>
              <a:path w="1680" h="920">
                <a:moveTo>
                  <a:pt x="0" y="664"/>
                </a:moveTo>
                <a:cubicBezTo>
                  <a:pt x="148" y="376"/>
                  <a:pt x="296" y="88"/>
                  <a:pt x="384" y="88"/>
                </a:cubicBezTo>
                <a:cubicBezTo>
                  <a:pt x="472" y="88"/>
                  <a:pt x="488" y="608"/>
                  <a:pt x="528" y="664"/>
                </a:cubicBezTo>
                <a:cubicBezTo>
                  <a:pt x="568" y="720"/>
                  <a:pt x="592" y="432"/>
                  <a:pt x="624" y="424"/>
                </a:cubicBezTo>
                <a:cubicBezTo>
                  <a:pt x="656" y="416"/>
                  <a:pt x="656" y="680"/>
                  <a:pt x="720" y="616"/>
                </a:cubicBezTo>
                <a:cubicBezTo>
                  <a:pt x="784" y="552"/>
                  <a:pt x="912" y="0"/>
                  <a:pt x="1008" y="40"/>
                </a:cubicBezTo>
                <a:cubicBezTo>
                  <a:pt x="1104" y="80"/>
                  <a:pt x="1216" y="792"/>
                  <a:pt x="1296" y="856"/>
                </a:cubicBezTo>
                <a:cubicBezTo>
                  <a:pt x="1376" y="920"/>
                  <a:pt x="1424" y="488"/>
                  <a:pt x="1488" y="424"/>
                </a:cubicBezTo>
                <a:cubicBezTo>
                  <a:pt x="1552" y="360"/>
                  <a:pt x="1648" y="464"/>
                  <a:pt x="1680" y="472"/>
                </a:cubicBezTo>
              </a:path>
            </a:pathLst>
          </a:custGeom>
          <a:noFill/>
          <a:ln w="12700" cap="flat" cmpd="sng">
            <a:solidFill>
              <a:schemeClr val="tx1">
                <a:alpha val="100000"/>
              </a:scheme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297990" name="文本框 297989"/>
          <p:cNvSpPr txBox="1"/>
          <p:nvPr/>
        </p:nvSpPr>
        <p:spPr>
          <a:xfrm>
            <a:off x="3962400" y="4308475"/>
            <a:ext cx="381000" cy="457200"/>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i="1">
                <a:latin typeface="CordiaUPC" pitchFamily="34" charset="-34"/>
              </a:rPr>
              <a:t>t</a:t>
            </a:r>
          </a:p>
        </p:txBody>
      </p:sp>
      <p:sp>
        <p:nvSpPr>
          <p:cNvPr id="297991" name="文本框 297990"/>
          <p:cNvSpPr txBox="1"/>
          <p:nvPr/>
        </p:nvSpPr>
        <p:spPr>
          <a:xfrm>
            <a:off x="1447800" y="5867400"/>
            <a:ext cx="2133600" cy="457200"/>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a:latin typeface="CordiaUPC" pitchFamily="34" charset="-34"/>
              </a:rPr>
              <a:t>a</a:t>
            </a:r>
            <a:r>
              <a:rPr lang="zh-CN" altLang="en-US" sz="2400">
                <a:latin typeface="CordiaUPC" pitchFamily="34" charset="-34"/>
              </a:rPr>
              <a:t>） 模拟信号</a:t>
            </a:r>
          </a:p>
        </p:txBody>
      </p:sp>
      <p:grpSp>
        <p:nvGrpSpPr>
          <p:cNvPr id="297992" name="组合 297991"/>
          <p:cNvGrpSpPr/>
          <p:nvPr/>
        </p:nvGrpSpPr>
        <p:grpSpPr>
          <a:xfrm>
            <a:off x="5172075" y="3810000"/>
            <a:ext cx="3200400" cy="1905000"/>
            <a:chOff x="3243" y="1661"/>
            <a:chExt cx="2016" cy="1200"/>
          </a:xfrm>
        </p:grpSpPr>
        <p:sp>
          <p:nvSpPr>
            <p:cNvPr id="297993" name="直接连接符 297992"/>
            <p:cNvSpPr/>
            <p:nvPr/>
          </p:nvSpPr>
          <p:spPr>
            <a:xfrm flipH="1">
              <a:off x="3243" y="1661"/>
              <a:ext cx="0" cy="1200"/>
            </a:xfrm>
            <a:prstGeom prst="line">
              <a:avLst/>
            </a:prstGeom>
            <a:ln w="12700" cap="flat" cmpd="sng">
              <a:solidFill>
                <a:schemeClr val="tx1"/>
              </a:solidFill>
              <a:prstDash val="solid"/>
              <a:headEnd type="triangl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7994" name="直接连接符 297993"/>
            <p:cNvSpPr/>
            <p:nvPr/>
          </p:nvSpPr>
          <p:spPr>
            <a:xfrm>
              <a:off x="3243" y="2237"/>
              <a:ext cx="1968"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nvGrpSpPr>
            <p:cNvPr id="297995" name="组合 297994"/>
            <p:cNvGrpSpPr/>
            <p:nvPr/>
          </p:nvGrpSpPr>
          <p:grpSpPr>
            <a:xfrm>
              <a:off x="3243" y="1901"/>
              <a:ext cx="1488" cy="672"/>
              <a:chOff x="3024" y="2352"/>
              <a:chExt cx="1488" cy="672"/>
            </a:xfrm>
          </p:grpSpPr>
          <p:sp>
            <p:nvSpPr>
              <p:cNvPr id="297996" name="直接连接符 297995"/>
              <p:cNvSpPr/>
              <p:nvPr/>
            </p:nvSpPr>
            <p:spPr>
              <a:xfrm>
                <a:off x="3024" y="2352"/>
                <a:ext cx="240" cy="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7997" name="直接连接符 297996"/>
              <p:cNvSpPr/>
              <p:nvPr/>
            </p:nvSpPr>
            <p:spPr>
              <a:xfrm flipH="1">
                <a:off x="3264" y="2352"/>
                <a:ext cx="0" cy="672"/>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7998" name="直接连接符 297997"/>
              <p:cNvSpPr/>
              <p:nvPr/>
            </p:nvSpPr>
            <p:spPr>
              <a:xfrm>
                <a:off x="3648" y="2496"/>
                <a:ext cx="192" cy="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7999" name="直接连接符 297998"/>
              <p:cNvSpPr/>
              <p:nvPr/>
            </p:nvSpPr>
            <p:spPr>
              <a:xfrm>
                <a:off x="3504" y="2352"/>
                <a:ext cx="144" cy="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00" name="直接连接符 297999"/>
              <p:cNvSpPr/>
              <p:nvPr/>
            </p:nvSpPr>
            <p:spPr>
              <a:xfrm>
                <a:off x="3264" y="3024"/>
                <a:ext cx="240" cy="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01" name="直接连接符 298000"/>
              <p:cNvSpPr/>
              <p:nvPr/>
            </p:nvSpPr>
            <p:spPr>
              <a:xfrm flipH="1">
                <a:off x="3504" y="2352"/>
                <a:ext cx="0" cy="672"/>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02" name="直接连接符 298001"/>
              <p:cNvSpPr/>
              <p:nvPr/>
            </p:nvSpPr>
            <p:spPr>
              <a:xfrm flipH="1">
                <a:off x="3840" y="2496"/>
                <a:ext cx="0" cy="336"/>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03" name="直接连接符 298002"/>
              <p:cNvSpPr/>
              <p:nvPr/>
            </p:nvSpPr>
            <p:spPr>
              <a:xfrm flipH="1">
                <a:off x="3648" y="2352"/>
                <a:ext cx="0" cy="144"/>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04" name="直接连接符 298003"/>
              <p:cNvSpPr/>
              <p:nvPr/>
            </p:nvSpPr>
            <p:spPr>
              <a:xfrm flipH="1">
                <a:off x="4224" y="2544"/>
                <a:ext cx="0" cy="48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05" name="直接连接符 298004"/>
              <p:cNvSpPr/>
              <p:nvPr/>
            </p:nvSpPr>
            <p:spPr>
              <a:xfrm flipH="1">
                <a:off x="4080" y="2544"/>
                <a:ext cx="0" cy="288"/>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06" name="直接连接符 298005"/>
              <p:cNvSpPr/>
              <p:nvPr/>
            </p:nvSpPr>
            <p:spPr>
              <a:xfrm>
                <a:off x="3840" y="2832"/>
                <a:ext cx="240" cy="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07" name="直接连接符 298006"/>
              <p:cNvSpPr/>
              <p:nvPr/>
            </p:nvSpPr>
            <p:spPr>
              <a:xfrm>
                <a:off x="4080" y="2544"/>
                <a:ext cx="144" cy="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08" name="直接连接符 298007"/>
              <p:cNvSpPr/>
              <p:nvPr/>
            </p:nvSpPr>
            <p:spPr>
              <a:xfrm>
                <a:off x="4224" y="3024"/>
                <a:ext cx="144" cy="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09" name="直接连接符 298008"/>
              <p:cNvSpPr/>
              <p:nvPr/>
            </p:nvSpPr>
            <p:spPr>
              <a:xfrm flipH="1">
                <a:off x="4368" y="2832"/>
                <a:ext cx="0" cy="192"/>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10" name="直接连接符 298009"/>
              <p:cNvSpPr/>
              <p:nvPr/>
            </p:nvSpPr>
            <p:spPr>
              <a:xfrm>
                <a:off x="4368" y="2832"/>
                <a:ext cx="144" cy="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298011" name="直接连接符 298010"/>
              <p:cNvSpPr/>
              <p:nvPr/>
            </p:nvSpPr>
            <p:spPr>
              <a:xfrm flipH="1">
                <a:off x="4512" y="2688"/>
                <a:ext cx="0" cy="144"/>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
          <p:nvSpPr>
            <p:cNvPr id="298012" name="文本框 298011"/>
            <p:cNvSpPr txBox="1"/>
            <p:nvPr/>
          </p:nvSpPr>
          <p:spPr>
            <a:xfrm>
              <a:off x="5019" y="1949"/>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i="1">
                  <a:latin typeface="CordiaUPC" pitchFamily="34" charset="-34"/>
                </a:rPr>
                <a:t>t</a:t>
              </a:r>
            </a:p>
          </p:txBody>
        </p:sp>
      </p:grpSp>
      <p:sp>
        <p:nvSpPr>
          <p:cNvPr id="298013" name="文本框 298012"/>
          <p:cNvSpPr txBox="1"/>
          <p:nvPr/>
        </p:nvSpPr>
        <p:spPr>
          <a:xfrm>
            <a:off x="5629275" y="5837238"/>
            <a:ext cx="2133600" cy="457200"/>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a:latin typeface="CordiaUPC" pitchFamily="34" charset="-34"/>
              </a:rPr>
              <a:t>b</a:t>
            </a:r>
            <a:r>
              <a:rPr lang="zh-CN" altLang="en-US" sz="2400">
                <a:latin typeface="CordiaUPC" pitchFamily="34" charset="-34"/>
              </a:rPr>
              <a:t>） 数字信号</a:t>
            </a:r>
          </a:p>
        </p:txBody>
      </p:sp>
    </p:spTree>
  </p:cSld>
  <p:clrMapOvr>
    <a:masterClrMapping/>
  </p:clrMapOvr>
  <p:transition>
    <p:zoom/>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6</a:t>
            </a:fld>
            <a:endParaRPr lang="zh-CN" altLang="en-US">
              <a:latin typeface="Arial" pitchFamily="34" charset="0"/>
            </a:endParaRPr>
          </a:p>
        </p:txBody>
      </p:sp>
      <p:sp>
        <p:nvSpPr>
          <p:cNvPr id="89091" name="文本占位符 89090"/>
          <p:cNvSpPr>
            <a:spLocks noGrp="1"/>
          </p:cNvSpPr>
          <p:nvPr>
            <p:ph type="body" idx="4294967295"/>
          </p:nvPr>
        </p:nvSpPr>
        <p:spPr>
          <a:xfrm>
            <a:off x="323850" y="533400"/>
            <a:ext cx="8424863" cy="2209800"/>
          </a:xfrm>
        </p:spPr>
        <p:txBody>
          <a:bodyPr/>
          <a:lstStyle/>
          <a:p>
            <a:pPr>
              <a:lnSpc>
                <a:spcPct val="80000"/>
              </a:lnSpc>
            </a:pPr>
            <a:r>
              <a:rPr lang="zh-CN" altLang="en-US" sz="2800" b="1">
                <a:solidFill>
                  <a:srgbClr val="FF0000"/>
                </a:solidFill>
              </a:rPr>
              <a:t>周期信号</a:t>
            </a:r>
          </a:p>
          <a:p>
            <a:pPr>
              <a:lnSpc>
                <a:spcPct val="80000"/>
              </a:lnSpc>
              <a:buNone/>
            </a:pPr>
            <a:r>
              <a:rPr lang="zh-CN" altLang="en-US" sz="2800" b="1"/>
              <a:t>	信号由不断重复的固定模式组成（如正弦波）</a:t>
            </a:r>
          </a:p>
          <a:p>
            <a:pPr>
              <a:lnSpc>
                <a:spcPct val="80000"/>
              </a:lnSpc>
            </a:pPr>
            <a:r>
              <a:rPr lang="zh-CN" altLang="en-US" sz="2800" b="1">
                <a:solidFill>
                  <a:srgbClr val="FF0000"/>
                </a:solidFill>
              </a:rPr>
              <a:t>非周期信号</a:t>
            </a:r>
          </a:p>
          <a:p>
            <a:pPr>
              <a:lnSpc>
                <a:spcPct val="80000"/>
              </a:lnSpc>
              <a:buNone/>
            </a:pPr>
            <a:r>
              <a:rPr lang="zh-CN" altLang="en-US" sz="2800" b="1"/>
              <a:t>	信号没有固定的模式和波形循环（如语音的音波信号）。</a:t>
            </a:r>
          </a:p>
        </p:txBody>
      </p:sp>
      <p:grpSp>
        <p:nvGrpSpPr>
          <p:cNvPr id="89133" name="组合 89132"/>
          <p:cNvGrpSpPr/>
          <p:nvPr/>
        </p:nvGrpSpPr>
        <p:grpSpPr>
          <a:xfrm>
            <a:off x="1371600" y="4724400"/>
            <a:ext cx="3200400" cy="1676400"/>
            <a:chOff x="3168" y="2400"/>
            <a:chExt cx="2016" cy="1056"/>
          </a:xfrm>
        </p:grpSpPr>
        <p:sp>
          <p:nvSpPr>
            <p:cNvPr id="89095" name="直接连接符 89094"/>
            <p:cNvSpPr/>
            <p:nvPr/>
          </p:nvSpPr>
          <p:spPr>
            <a:xfrm flipH="1">
              <a:off x="3168" y="2400"/>
              <a:ext cx="0" cy="816"/>
            </a:xfrm>
            <a:prstGeom prst="line">
              <a:avLst/>
            </a:prstGeom>
            <a:ln w="12700" cap="flat" cmpd="sng">
              <a:solidFill>
                <a:schemeClr val="tx1"/>
              </a:solidFill>
              <a:prstDash val="solid"/>
              <a:headEnd type="triangl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096" name="直接连接符 89095"/>
            <p:cNvSpPr/>
            <p:nvPr/>
          </p:nvSpPr>
          <p:spPr>
            <a:xfrm>
              <a:off x="3168" y="2976"/>
              <a:ext cx="1968"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097" name="文本框 89096"/>
            <p:cNvSpPr txBox="1"/>
            <p:nvPr/>
          </p:nvSpPr>
          <p:spPr>
            <a:xfrm>
              <a:off x="4944" y="2688"/>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i="1">
                  <a:latin typeface="CordiaUPC" pitchFamily="34" charset="-34"/>
                </a:rPr>
                <a:t>t</a:t>
              </a:r>
            </a:p>
          </p:txBody>
        </p:sp>
        <p:grpSp>
          <p:nvGrpSpPr>
            <p:cNvPr id="89098" name="组合 89097"/>
            <p:cNvGrpSpPr/>
            <p:nvPr/>
          </p:nvGrpSpPr>
          <p:grpSpPr>
            <a:xfrm>
              <a:off x="3168" y="2640"/>
              <a:ext cx="1680" cy="336"/>
              <a:chOff x="3024" y="2592"/>
              <a:chExt cx="1680" cy="336"/>
            </a:xfrm>
          </p:grpSpPr>
          <p:sp>
            <p:nvSpPr>
              <p:cNvPr id="89099" name="直接连接符 89098"/>
              <p:cNvSpPr/>
              <p:nvPr/>
            </p:nvSpPr>
            <p:spPr>
              <a:xfrm>
                <a:off x="3024" y="2592"/>
                <a:ext cx="240"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00" name="直接连接符 89099"/>
              <p:cNvSpPr/>
              <p:nvPr/>
            </p:nvSpPr>
            <p:spPr>
              <a:xfrm flipH="1">
                <a:off x="3264" y="2592"/>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01" name="直接连接符 89100"/>
              <p:cNvSpPr/>
              <p:nvPr/>
            </p:nvSpPr>
            <p:spPr>
              <a:xfrm>
                <a:off x="3504" y="2592"/>
                <a:ext cx="240"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02" name="直接连接符 89101"/>
              <p:cNvSpPr/>
              <p:nvPr/>
            </p:nvSpPr>
            <p:spPr>
              <a:xfrm>
                <a:off x="3264" y="2928"/>
                <a:ext cx="240"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03" name="直接连接符 89102"/>
              <p:cNvSpPr/>
              <p:nvPr/>
            </p:nvSpPr>
            <p:spPr>
              <a:xfrm flipH="1">
                <a:off x="3504" y="2592"/>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04" name="直接连接符 89103"/>
              <p:cNvSpPr/>
              <p:nvPr/>
            </p:nvSpPr>
            <p:spPr>
              <a:xfrm flipH="1">
                <a:off x="3744" y="2592"/>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05" name="直接连接符 89104"/>
              <p:cNvSpPr/>
              <p:nvPr/>
            </p:nvSpPr>
            <p:spPr>
              <a:xfrm flipH="1">
                <a:off x="4224" y="2592"/>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06" name="直接连接符 89105"/>
              <p:cNvSpPr/>
              <p:nvPr/>
            </p:nvSpPr>
            <p:spPr>
              <a:xfrm flipH="1">
                <a:off x="3984" y="2592"/>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07" name="直接连接符 89106"/>
              <p:cNvSpPr/>
              <p:nvPr/>
            </p:nvSpPr>
            <p:spPr>
              <a:xfrm>
                <a:off x="3744" y="2928"/>
                <a:ext cx="240"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08" name="直接连接符 89107"/>
              <p:cNvSpPr/>
              <p:nvPr/>
            </p:nvSpPr>
            <p:spPr>
              <a:xfrm>
                <a:off x="3984" y="2592"/>
                <a:ext cx="240"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09" name="直接连接符 89108"/>
              <p:cNvSpPr/>
              <p:nvPr/>
            </p:nvSpPr>
            <p:spPr>
              <a:xfrm>
                <a:off x="4224" y="2928"/>
                <a:ext cx="240"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10" name="直接连接符 89109"/>
              <p:cNvSpPr/>
              <p:nvPr/>
            </p:nvSpPr>
            <p:spPr>
              <a:xfrm flipH="1">
                <a:off x="4704" y="2592"/>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11" name="直接连接符 89110"/>
              <p:cNvSpPr/>
              <p:nvPr/>
            </p:nvSpPr>
            <p:spPr>
              <a:xfrm flipH="1">
                <a:off x="4464" y="2592"/>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12" name="直接连接符 89111"/>
              <p:cNvSpPr/>
              <p:nvPr/>
            </p:nvSpPr>
            <p:spPr>
              <a:xfrm>
                <a:off x="4464" y="2592"/>
                <a:ext cx="240"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
          <p:nvSpPr>
            <p:cNvPr id="89113" name="直接连接符 89112"/>
            <p:cNvSpPr/>
            <p:nvPr/>
          </p:nvSpPr>
          <p:spPr>
            <a:xfrm flipH="1">
              <a:off x="3648" y="3024"/>
              <a:ext cx="0" cy="192"/>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14" name="直接连接符 89113"/>
            <p:cNvSpPr/>
            <p:nvPr/>
          </p:nvSpPr>
          <p:spPr>
            <a:xfrm flipH="1">
              <a:off x="4128" y="3024"/>
              <a:ext cx="0" cy="192"/>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15" name="直接连接符 89114"/>
            <p:cNvSpPr/>
            <p:nvPr/>
          </p:nvSpPr>
          <p:spPr>
            <a:xfrm flipH="1">
              <a:off x="4608" y="3024"/>
              <a:ext cx="0" cy="192"/>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16" name="直接连接符 89115"/>
            <p:cNvSpPr/>
            <p:nvPr/>
          </p:nvSpPr>
          <p:spPr>
            <a:xfrm>
              <a:off x="3168" y="3120"/>
              <a:ext cx="480" cy="0"/>
            </a:xfrm>
            <a:prstGeom prst="line">
              <a:avLst/>
            </a:prstGeom>
            <a:ln w="12700" cap="flat" cmpd="sng">
              <a:solidFill>
                <a:schemeClr val="tx1"/>
              </a:solidFill>
              <a:prstDash val="solid"/>
              <a:headEnd type="triangl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17" name="直接连接符 89116"/>
            <p:cNvSpPr/>
            <p:nvPr/>
          </p:nvSpPr>
          <p:spPr>
            <a:xfrm>
              <a:off x="3648" y="3120"/>
              <a:ext cx="480" cy="0"/>
            </a:xfrm>
            <a:prstGeom prst="line">
              <a:avLst/>
            </a:prstGeom>
            <a:ln w="12700" cap="flat" cmpd="sng">
              <a:solidFill>
                <a:schemeClr val="tx1"/>
              </a:solidFill>
              <a:prstDash val="solid"/>
              <a:headEnd type="triangl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18" name="直接连接符 89117"/>
            <p:cNvSpPr/>
            <p:nvPr/>
          </p:nvSpPr>
          <p:spPr>
            <a:xfrm>
              <a:off x="4128" y="3120"/>
              <a:ext cx="480" cy="0"/>
            </a:xfrm>
            <a:prstGeom prst="line">
              <a:avLst/>
            </a:prstGeom>
            <a:ln w="12700" cap="flat" cmpd="sng">
              <a:solidFill>
                <a:schemeClr val="tx1"/>
              </a:solidFill>
              <a:prstDash val="solid"/>
              <a:headEnd type="triangl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19" name="文本框 89118"/>
            <p:cNvSpPr txBox="1"/>
            <p:nvPr/>
          </p:nvSpPr>
          <p:spPr>
            <a:xfrm>
              <a:off x="3264" y="3168"/>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b="1" i="1">
                  <a:latin typeface="CordiaUPC" pitchFamily="34" charset="-34"/>
                </a:rPr>
                <a:t>T</a:t>
              </a:r>
            </a:p>
          </p:txBody>
        </p:sp>
        <p:sp>
          <p:nvSpPr>
            <p:cNvPr id="89120" name="文本框 89119"/>
            <p:cNvSpPr txBox="1"/>
            <p:nvPr/>
          </p:nvSpPr>
          <p:spPr>
            <a:xfrm>
              <a:off x="3792" y="3168"/>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b="1" i="1">
                  <a:latin typeface="CordiaUPC" pitchFamily="34" charset="-34"/>
                </a:rPr>
                <a:t>T</a:t>
              </a:r>
            </a:p>
          </p:txBody>
        </p:sp>
        <p:sp>
          <p:nvSpPr>
            <p:cNvPr id="89121" name="文本框 89120"/>
            <p:cNvSpPr txBox="1"/>
            <p:nvPr/>
          </p:nvSpPr>
          <p:spPr>
            <a:xfrm>
              <a:off x="4272" y="3168"/>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b="1" i="1">
                  <a:latin typeface="CordiaUPC" pitchFamily="34" charset="-34"/>
                </a:rPr>
                <a:t>T</a:t>
              </a:r>
            </a:p>
          </p:txBody>
        </p:sp>
      </p:grpSp>
      <p:grpSp>
        <p:nvGrpSpPr>
          <p:cNvPr id="89132" name="组合 89131"/>
          <p:cNvGrpSpPr/>
          <p:nvPr/>
        </p:nvGrpSpPr>
        <p:grpSpPr>
          <a:xfrm>
            <a:off x="1371600" y="2667000"/>
            <a:ext cx="3276600" cy="1981200"/>
            <a:chOff x="864" y="2304"/>
            <a:chExt cx="2064" cy="1248"/>
          </a:xfrm>
        </p:grpSpPr>
        <p:sp>
          <p:nvSpPr>
            <p:cNvPr id="89092" name="直接连接符 89091"/>
            <p:cNvSpPr/>
            <p:nvPr/>
          </p:nvSpPr>
          <p:spPr>
            <a:xfrm flipH="1">
              <a:off x="864" y="2304"/>
              <a:ext cx="0" cy="1056"/>
            </a:xfrm>
            <a:prstGeom prst="line">
              <a:avLst/>
            </a:prstGeom>
            <a:ln w="12700" cap="flat" cmpd="sng">
              <a:solidFill>
                <a:schemeClr val="tx1"/>
              </a:solidFill>
              <a:prstDash val="solid"/>
              <a:headEnd type="triangl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093" name="直接连接符 89092"/>
            <p:cNvSpPr/>
            <p:nvPr/>
          </p:nvSpPr>
          <p:spPr>
            <a:xfrm>
              <a:off x="864" y="2928"/>
              <a:ext cx="1968"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094" name="文本框 89093"/>
            <p:cNvSpPr txBox="1"/>
            <p:nvPr/>
          </p:nvSpPr>
          <p:spPr>
            <a:xfrm>
              <a:off x="2688" y="2592"/>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i="1">
                  <a:latin typeface="CordiaUPC" pitchFamily="34" charset="-34"/>
                </a:rPr>
                <a:t>t</a:t>
              </a:r>
            </a:p>
          </p:txBody>
        </p:sp>
        <p:sp>
          <p:nvSpPr>
            <p:cNvPr id="89122" name="直接连接符 89121"/>
            <p:cNvSpPr/>
            <p:nvPr/>
          </p:nvSpPr>
          <p:spPr>
            <a:xfrm flipH="1">
              <a:off x="1460" y="2398"/>
              <a:ext cx="0" cy="960"/>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23" name="直接连接符 89122"/>
            <p:cNvSpPr/>
            <p:nvPr/>
          </p:nvSpPr>
          <p:spPr>
            <a:xfrm flipH="1">
              <a:off x="1938" y="2400"/>
              <a:ext cx="0" cy="960"/>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24" name="直接连接符 89123"/>
            <p:cNvSpPr/>
            <p:nvPr/>
          </p:nvSpPr>
          <p:spPr>
            <a:xfrm flipH="1">
              <a:off x="2448" y="2400"/>
              <a:ext cx="0" cy="960"/>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25" name="任意多边形 89124"/>
            <p:cNvSpPr/>
            <p:nvPr/>
          </p:nvSpPr>
          <p:spPr>
            <a:xfrm>
              <a:off x="864" y="2488"/>
              <a:ext cx="1584" cy="840"/>
            </a:xfrm>
            <a:custGeom>
              <a:rect l="l" t="t" r="r" b="b"/>
              <a:pathLst>
                <a:path w="1584" h="840">
                  <a:moveTo>
                    <a:pt x="0" y="440"/>
                  </a:moveTo>
                  <a:cubicBezTo>
                    <a:pt x="80" y="220"/>
                    <a:pt x="160" y="0"/>
                    <a:pt x="240" y="56"/>
                  </a:cubicBezTo>
                  <a:cubicBezTo>
                    <a:pt x="320" y="112"/>
                    <a:pt x="400" y="776"/>
                    <a:pt x="480" y="776"/>
                  </a:cubicBezTo>
                  <a:cubicBezTo>
                    <a:pt x="560" y="776"/>
                    <a:pt x="640" y="56"/>
                    <a:pt x="720" y="56"/>
                  </a:cubicBezTo>
                  <a:cubicBezTo>
                    <a:pt x="800" y="56"/>
                    <a:pt x="880" y="776"/>
                    <a:pt x="960" y="776"/>
                  </a:cubicBezTo>
                  <a:cubicBezTo>
                    <a:pt x="1040" y="776"/>
                    <a:pt x="1120" y="56"/>
                    <a:pt x="1200" y="56"/>
                  </a:cubicBezTo>
                  <a:cubicBezTo>
                    <a:pt x="1280" y="56"/>
                    <a:pt x="1376" y="712"/>
                    <a:pt x="1440" y="776"/>
                  </a:cubicBezTo>
                  <a:cubicBezTo>
                    <a:pt x="1504" y="840"/>
                    <a:pt x="1544" y="640"/>
                    <a:pt x="1584" y="440"/>
                  </a:cubicBezTo>
                </a:path>
              </a:pathLst>
            </a:custGeom>
            <a:noFill/>
            <a:ln w="28575" cap="flat" cmpd="sng">
              <a:solidFill>
                <a:schemeClr val="tx2">
                  <a:alpha val="100000"/>
                </a:scheme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89126" name="文本框 89125"/>
            <p:cNvSpPr txBox="1"/>
            <p:nvPr/>
          </p:nvSpPr>
          <p:spPr>
            <a:xfrm>
              <a:off x="1008" y="3264"/>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b="1" i="1">
                  <a:latin typeface="CordiaUPC" pitchFamily="34" charset="-34"/>
                </a:rPr>
                <a:t>T</a:t>
              </a:r>
            </a:p>
          </p:txBody>
        </p:sp>
        <p:sp>
          <p:nvSpPr>
            <p:cNvPr id="89127" name="文本框 89126"/>
            <p:cNvSpPr txBox="1"/>
            <p:nvPr/>
          </p:nvSpPr>
          <p:spPr>
            <a:xfrm>
              <a:off x="1584" y="3264"/>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b="1" i="1">
                  <a:latin typeface="CordiaUPC" pitchFamily="34" charset="-34"/>
                </a:rPr>
                <a:t>T</a:t>
              </a:r>
            </a:p>
          </p:txBody>
        </p:sp>
        <p:sp>
          <p:nvSpPr>
            <p:cNvPr id="89128" name="文本框 89127"/>
            <p:cNvSpPr txBox="1"/>
            <p:nvPr/>
          </p:nvSpPr>
          <p:spPr>
            <a:xfrm>
              <a:off x="2064" y="3264"/>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b="1" i="1">
                  <a:latin typeface="CordiaUPC" pitchFamily="34" charset="-34"/>
                </a:rPr>
                <a:t>T</a:t>
              </a:r>
            </a:p>
          </p:txBody>
        </p:sp>
      </p:grpSp>
      <p:sp>
        <p:nvSpPr>
          <p:cNvPr id="89129" name="文本框 89128"/>
          <p:cNvSpPr txBox="1"/>
          <p:nvPr/>
        </p:nvSpPr>
        <p:spPr>
          <a:xfrm>
            <a:off x="914400" y="3657600"/>
            <a:ext cx="381000" cy="1552575"/>
          </a:xfrm>
          <a:prstGeom prst="rect">
            <a:avLst/>
          </a:prstGeom>
          <a:noFill/>
          <a:ln w="12700">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zh-CN" altLang="en-US" sz="2400" b="1">
                <a:solidFill>
                  <a:srgbClr val="FF0000"/>
                </a:solidFill>
                <a:latin typeface="CordiaUPC" pitchFamily="34" charset="-34"/>
              </a:rPr>
              <a:t>周期信号</a:t>
            </a:r>
          </a:p>
        </p:txBody>
      </p:sp>
      <p:sp>
        <p:nvSpPr>
          <p:cNvPr id="89134" name="文本框 89133"/>
          <p:cNvSpPr txBox="1"/>
          <p:nvPr/>
        </p:nvSpPr>
        <p:spPr>
          <a:xfrm>
            <a:off x="4876800" y="3581400"/>
            <a:ext cx="381000" cy="1917700"/>
          </a:xfrm>
          <a:prstGeom prst="rect">
            <a:avLst/>
          </a:prstGeom>
          <a:noFill/>
          <a:ln w="12700">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zh-CN" altLang="en-US" sz="2400" b="1">
                <a:solidFill>
                  <a:srgbClr val="FF0000"/>
                </a:solidFill>
                <a:latin typeface="CordiaUPC" pitchFamily="34" charset="-34"/>
              </a:rPr>
              <a:t>非周期信号</a:t>
            </a:r>
          </a:p>
        </p:txBody>
      </p:sp>
      <p:grpSp>
        <p:nvGrpSpPr>
          <p:cNvPr id="89147" name="组合 89146"/>
          <p:cNvGrpSpPr/>
          <p:nvPr/>
        </p:nvGrpSpPr>
        <p:grpSpPr>
          <a:xfrm>
            <a:off x="5334000" y="2667000"/>
            <a:ext cx="3276600" cy="1689100"/>
            <a:chOff x="3456" y="2160"/>
            <a:chExt cx="2064" cy="1064"/>
          </a:xfrm>
        </p:grpSpPr>
        <p:sp>
          <p:nvSpPr>
            <p:cNvPr id="89136" name="直接连接符 89135"/>
            <p:cNvSpPr/>
            <p:nvPr/>
          </p:nvSpPr>
          <p:spPr>
            <a:xfrm flipH="1">
              <a:off x="3456" y="2160"/>
              <a:ext cx="0" cy="1056"/>
            </a:xfrm>
            <a:prstGeom prst="line">
              <a:avLst/>
            </a:prstGeom>
            <a:ln w="12700" cap="flat" cmpd="sng">
              <a:solidFill>
                <a:schemeClr val="tx1"/>
              </a:solidFill>
              <a:prstDash val="solid"/>
              <a:headEnd type="triangl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37" name="直接连接符 89136"/>
            <p:cNvSpPr/>
            <p:nvPr/>
          </p:nvSpPr>
          <p:spPr>
            <a:xfrm>
              <a:off x="3456" y="2784"/>
              <a:ext cx="1968"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38" name="文本框 89137"/>
            <p:cNvSpPr txBox="1"/>
            <p:nvPr/>
          </p:nvSpPr>
          <p:spPr>
            <a:xfrm>
              <a:off x="5280" y="2448"/>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i="1">
                  <a:latin typeface="CordiaUPC" pitchFamily="34" charset="-34"/>
                </a:rPr>
                <a:t>t</a:t>
              </a:r>
            </a:p>
          </p:txBody>
        </p:sp>
        <p:sp>
          <p:nvSpPr>
            <p:cNvPr id="89146" name="任意多边形 89145"/>
            <p:cNvSpPr/>
            <p:nvPr/>
          </p:nvSpPr>
          <p:spPr>
            <a:xfrm>
              <a:off x="3456" y="2304"/>
              <a:ext cx="1680" cy="920"/>
            </a:xfrm>
            <a:custGeom>
              <a:rect l="l" t="t" r="r" b="b"/>
              <a:pathLst>
                <a:path w="1680" h="920">
                  <a:moveTo>
                    <a:pt x="0" y="664"/>
                  </a:moveTo>
                  <a:cubicBezTo>
                    <a:pt x="148" y="376"/>
                    <a:pt x="296" y="88"/>
                    <a:pt x="384" y="88"/>
                  </a:cubicBezTo>
                  <a:cubicBezTo>
                    <a:pt x="472" y="88"/>
                    <a:pt x="488" y="608"/>
                    <a:pt x="528" y="664"/>
                  </a:cubicBezTo>
                  <a:cubicBezTo>
                    <a:pt x="568" y="720"/>
                    <a:pt x="592" y="432"/>
                    <a:pt x="624" y="424"/>
                  </a:cubicBezTo>
                  <a:cubicBezTo>
                    <a:pt x="656" y="416"/>
                    <a:pt x="656" y="680"/>
                    <a:pt x="720" y="616"/>
                  </a:cubicBezTo>
                  <a:cubicBezTo>
                    <a:pt x="784" y="552"/>
                    <a:pt x="912" y="0"/>
                    <a:pt x="1008" y="40"/>
                  </a:cubicBezTo>
                  <a:cubicBezTo>
                    <a:pt x="1104" y="80"/>
                    <a:pt x="1216" y="792"/>
                    <a:pt x="1296" y="856"/>
                  </a:cubicBezTo>
                  <a:cubicBezTo>
                    <a:pt x="1376" y="920"/>
                    <a:pt x="1424" y="488"/>
                    <a:pt x="1488" y="424"/>
                  </a:cubicBezTo>
                  <a:cubicBezTo>
                    <a:pt x="1552" y="360"/>
                    <a:pt x="1648" y="464"/>
                    <a:pt x="1680" y="472"/>
                  </a:cubicBezTo>
                </a:path>
              </a:pathLst>
            </a:custGeom>
            <a:noFill/>
            <a:ln w="28575" cap="flat" cmpd="sng">
              <a:solidFill>
                <a:schemeClr val="tx2">
                  <a:alpha val="100000"/>
                </a:scheme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grpSp>
      <p:grpSp>
        <p:nvGrpSpPr>
          <p:cNvPr id="89180" name="组合 89179"/>
          <p:cNvGrpSpPr/>
          <p:nvPr/>
        </p:nvGrpSpPr>
        <p:grpSpPr>
          <a:xfrm>
            <a:off x="5334000" y="4724400"/>
            <a:ext cx="3200400" cy="1295400"/>
            <a:chOff x="3360" y="2976"/>
            <a:chExt cx="2016" cy="816"/>
          </a:xfrm>
        </p:grpSpPr>
        <p:sp>
          <p:nvSpPr>
            <p:cNvPr id="89149" name="直接连接符 89148"/>
            <p:cNvSpPr/>
            <p:nvPr/>
          </p:nvSpPr>
          <p:spPr>
            <a:xfrm flipH="1">
              <a:off x="3360" y="2976"/>
              <a:ext cx="0" cy="816"/>
            </a:xfrm>
            <a:prstGeom prst="line">
              <a:avLst/>
            </a:prstGeom>
            <a:ln w="12700" cap="flat" cmpd="sng">
              <a:solidFill>
                <a:schemeClr val="tx1"/>
              </a:solidFill>
              <a:prstDash val="solid"/>
              <a:headEnd type="triangl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50" name="直接连接符 89149"/>
            <p:cNvSpPr/>
            <p:nvPr/>
          </p:nvSpPr>
          <p:spPr>
            <a:xfrm>
              <a:off x="3360" y="3552"/>
              <a:ext cx="1968"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51" name="文本框 89150"/>
            <p:cNvSpPr txBox="1"/>
            <p:nvPr/>
          </p:nvSpPr>
          <p:spPr>
            <a:xfrm>
              <a:off x="5136" y="3264"/>
              <a:ext cx="240" cy="288"/>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400" i="1">
                  <a:latin typeface="CordiaUPC" pitchFamily="34" charset="-34"/>
                </a:rPr>
                <a:t>t</a:t>
              </a:r>
            </a:p>
          </p:txBody>
        </p:sp>
        <p:sp>
          <p:nvSpPr>
            <p:cNvPr id="89153" name="直接连接符 89152"/>
            <p:cNvSpPr/>
            <p:nvPr/>
          </p:nvSpPr>
          <p:spPr>
            <a:xfrm>
              <a:off x="3360" y="3216"/>
              <a:ext cx="96"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54" name="直接连接符 89153"/>
            <p:cNvSpPr/>
            <p:nvPr/>
          </p:nvSpPr>
          <p:spPr>
            <a:xfrm flipH="1">
              <a:off x="3456" y="3216"/>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55" name="直接连接符 89154"/>
            <p:cNvSpPr/>
            <p:nvPr/>
          </p:nvSpPr>
          <p:spPr>
            <a:xfrm>
              <a:off x="3600" y="3216"/>
              <a:ext cx="480"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56" name="直接连接符 89155"/>
            <p:cNvSpPr/>
            <p:nvPr/>
          </p:nvSpPr>
          <p:spPr>
            <a:xfrm>
              <a:off x="3456" y="3552"/>
              <a:ext cx="144"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57" name="直接连接符 89156"/>
            <p:cNvSpPr/>
            <p:nvPr/>
          </p:nvSpPr>
          <p:spPr>
            <a:xfrm flipH="1">
              <a:off x="4080" y="3216"/>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58" name="直接连接符 89157"/>
            <p:cNvSpPr/>
            <p:nvPr/>
          </p:nvSpPr>
          <p:spPr>
            <a:xfrm flipH="1">
              <a:off x="4224" y="3216"/>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59" name="直接连接符 89158"/>
            <p:cNvSpPr/>
            <p:nvPr/>
          </p:nvSpPr>
          <p:spPr>
            <a:xfrm flipH="1">
              <a:off x="4656" y="3216"/>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60" name="直接连接符 89159"/>
            <p:cNvSpPr/>
            <p:nvPr/>
          </p:nvSpPr>
          <p:spPr>
            <a:xfrm flipH="1">
              <a:off x="3600" y="3216"/>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61" name="直接连接符 89160"/>
            <p:cNvSpPr/>
            <p:nvPr/>
          </p:nvSpPr>
          <p:spPr>
            <a:xfrm>
              <a:off x="4080" y="3552"/>
              <a:ext cx="144"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62" name="直接连接符 89161"/>
            <p:cNvSpPr/>
            <p:nvPr/>
          </p:nvSpPr>
          <p:spPr>
            <a:xfrm>
              <a:off x="4224" y="3216"/>
              <a:ext cx="144"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63" name="直接连接符 89162"/>
            <p:cNvSpPr/>
            <p:nvPr/>
          </p:nvSpPr>
          <p:spPr>
            <a:xfrm>
              <a:off x="4656" y="3552"/>
              <a:ext cx="144"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64" name="直接连接符 89163"/>
            <p:cNvSpPr/>
            <p:nvPr/>
          </p:nvSpPr>
          <p:spPr>
            <a:xfrm flipH="1">
              <a:off x="5088" y="3216"/>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65" name="直接连接符 89164"/>
            <p:cNvSpPr/>
            <p:nvPr/>
          </p:nvSpPr>
          <p:spPr>
            <a:xfrm flipH="1">
              <a:off x="4800" y="3216"/>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66" name="直接连接符 89165"/>
            <p:cNvSpPr/>
            <p:nvPr/>
          </p:nvSpPr>
          <p:spPr>
            <a:xfrm>
              <a:off x="4800" y="3216"/>
              <a:ext cx="288"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76" name="直接连接符 89175"/>
            <p:cNvSpPr/>
            <p:nvPr/>
          </p:nvSpPr>
          <p:spPr>
            <a:xfrm flipH="1">
              <a:off x="4368" y="3216"/>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77" name="直接连接符 89176"/>
            <p:cNvSpPr/>
            <p:nvPr/>
          </p:nvSpPr>
          <p:spPr>
            <a:xfrm>
              <a:off x="4368" y="3552"/>
              <a:ext cx="144"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78" name="直接连接符 89177"/>
            <p:cNvSpPr/>
            <p:nvPr/>
          </p:nvSpPr>
          <p:spPr>
            <a:xfrm flipH="1">
              <a:off x="4512" y="3216"/>
              <a:ext cx="0" cy="336"/>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9179" name="直接连接符 89178"/>
            <p:cNvSpPr/>
            <p:nvPr/>
          </p:nvSpPr>
          <p:spPr>
            <a:xfrm>
              <a:off x="4512" y="3216"/>
              <a:ext cx="144" cy="0"/>
            </a:xfrm>
            <a:prstGeom prst="line">
              <a:avLst/>
            </a:prstGeom>
            <a:ln w="28575" cap="flat"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Tree>
  </p:cSld>
  <p:clrMapOvr>
    <a:masterClrMapping/>
  </p:clrMapOvr>
  <p:transition>
    <p:zoom/>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7</a:t>
            </a:fld>
            <a:endParaRPr lang="zh-CN" altLang="en-US">
              <a:latin typeface="Arial" pitchFamily="34" charset="0"/>
            </a:endParaRPr>
          </a:p>
        </p:txBody>
      </p:sp>
      <p:sp>
        <p:nvSpPr>
          <p:cNvPr id="334850" name="文本占位符 334849"/>
          <p:cNvSpPr>
            <a:spLocks noGrp="1"/>
          </p:cNvSpPr>
          <p:nvPr>
            <p:ph type="body" idx="4294967295"/>
          </p:nvPr>
        </p:nvSpPr>
        <p:spPr>
          <a:xfrm>
            <a:off x="250825" y="404813"/>
            <a:ext cx="8591550" cy="3179762"/>
          </a:xfrm>
        </p:spPr>
        <p:txBody>
          <a:bodyPr/>
          <a:lstStyle/>
          <a:p>
            <a:r>
              <a:rPr lang="zh-CN" altLang="en-US" b="1">
                <a:solidFill>
                  <a:srgbClr val="FF0000"/>
                </a:solidFill>
                <a:sym typeface="Symbol" panose="05050102010706020507" pitchFamily="18" charset="2"/>
              </a:rPr>
              <a:t>信息编码</a:t>
            </a:r>
            <a:r>
              <a:rPr lang="zh-CN" altLang="en-US" b="1">
                <a:sym typeface="Symbol" panose="05050102010706020507" pitchFamily="18" charset="2"/>
              </a:rPr>
              <a:t>：</a:t>
            </a:r>
            <a:r>
              <a:rPr lang="zh-CN" altLang="en-US" b="1"/>
              <a:t>将信息用二进制数表示的方法</a:t>
            </a:r>
          </a:p>
          <a:p>
            <a:pPr lvl="1"/>
            <a:r>
              <a:rPr lang="zh-CN" altLang="en-US" b="1">
                <a:solidFill>
                  <a:schemeClr val="tx2"/>
                </a:solidFill>
                <a:sym typeface="Symbol" panose="05050102010706020507" pitchFamily="18" charset="2"/>
              </a:rPr>
              <a:t>例如：</a:t>
            </a:r>
            <a:r>
              <a:rPr lang="en-US" altLang="zh-CN" b="1">
                <a:solidFill>
                  <a:schemeClr val="tx2"/>
                </a:solidFill>
                <a:sym typeface="Symbol" panose="05050102010706020507" pitchFamily="18" charset="2"/>
              </a:rPr>
              <a:t>ASCII</a:t>
            </a:r>
            <a:r>
              <a:rPr lang="zh-CN" altLang="en-US" b="1">
                <a:solidFill>
                  <a:schemeClr val="tx2"/>
                </a:solidFill>
                <a:sym typeface="Symbol" panose="05050102010706020507" pitchFamily="18" charset="2"/>
              </a:rPr>
              <a:t>编码、</a:t>
            </a:r>
            <a:r>
              <a:rPr lang="en-US" altLang="zh-CN" b="1">
                <a:solidFill>
                  <a:schemeClr val="tx2"/>
                </a:solidFill>
                <a:sym typeface="Symbol" panose="05050102010706020507" pitchFamily="18" charset="2"/>
              </a:rPr>
              <a:t>BCD</a:t>
            </a:r>
            <a:r>
              <a:rPr lang="zh-CN" altLang="en-US" b="1">
                <a:solidFill>
                  <a:schemeClr val="tx2"/>
                </a:solidFill>
                <a:sym typeface="Symbol" panose="05050102010706020507" pitchFamily="18" charset="2"/>
              </a:rPr>
              <a:t>编码等</a:t>
            </a:r>
          </a:p>
          <a:p>
            <a:r>
              <a:rPr lang="zh-CN" altLang="en-US" b="1">
                <a:solidFill>
                  <a:srgbClr val="FF0000"/>
                </a:solidFill>
              </a:rPr>
              <a:t>数据编码</a:t>
            </a:r>
            <a:r>
              <a:rPr lang="zh-CN" altLang="en-US" b="1"/>
              <a:t>：将数据用物理量表示的方法</a:t>
            </a:r>
          </a:p>
          <a:p>
            <a:pPr lvl="1">
              <a:spcBef>
                <a:spcPct val="40000"/>
              </a:spcBef>
            </a:pPr>
            <a:r>
              <a:rPr lang="zh-CN" altLang="en-US" b="1">
                <a:solidFill>
                  <a:schemeClr val="tx2"/>
                </a:solidFill>
              </a:rPr>
              <a:t>例如：字符“</a:t>
            </a:r>
            <a:r>
              <a:rPr lang="en-US" altLang="zh-CN" b="1">
                <a:solidFill>
                  <a:schemeClr val="tx2"/>
                </a:solidFill>
              </a:rPr>
              <a:t>A”</a:t>
            </a:r>
            <a:r>
              <a:rPr lang="zh-CN" altLang="en-US" b="1">
                <a:solidFill>
                  <a:schemeClr val="tx2"/>
                </a:solidFill>
              </a:rPr>
              <a:t>的</a:t>
            </a:r>
            <a:r>
              <a:rPr lang="en-US" altLang="zh-CN" b="1">
                <a:solidFill>
                  <a:schemeClr val="tx2"/>
                </a:solidFill>
              </a:rPr>
              <a:t>ASCII</a:t>
            </a:r>
            <a:r>
              <a:rPr lang="zh-CN" altLang="en-US" b="1">
                <a:solidFill>
                  <a:schemeClr val="tx2"/>
                </a:solidFill>
              </a:rPr>
              <a:t>编码为</a:t>
            </a:r>
            <a:r>
              <a:rPr lang="en-US" altLang="zh-CN" b="1">
                <a:solidFill>
                  <a:schemeClr val="tx2"/>
                </a:solidFill>
              </a:rPr>
              <a:t>01000001</a:t>
            </a:r>
            <a:r>
              <a:rPr lang="zh-CN" altLang="en-US" b="1">
                <a:solidFill>
                  <a:schemeClr val="tx2"/>
                </a:solidFill>
              </a:rPr>
              <a:t>，其数据编码可能为</a:t>
            </a:r>
            <a:endParaRPr lang="zh-CN" altLang="en-US"/>
          </a:p>
        </p:txBody>
      </p:sp>
      <p:grpSp>
        <p:nvGrpSpPr>
          <p:cNvPr id="334851" name="组合 334850"/>
          <p:cNvGrpSpPr/>
          <p:nvPr/>
        </p:nvGrpSpPr>
        <p:grpSpPr>
          <a:xfrm>
            <a:off x="1547813" y="3500438"/>
            <a:ext cx="5616575" cy="1944687"/>
            <a:chOff x="1262" y="2370"/>
            <a:chExt cx="3442" cy="1134"/>
          </a:xfrm>
        </p:grpSpPr>
        <p:sp>
          <p:nvSpPr>
            <p:cNvPr id="334852" name="文本框 334851"/>
            <p:cNvSpPr txBox="1"/>
            <p:nvPr/>
          </p:nvSpPr>
          <p:spPr>
            <a:xfrm>
              <a:off x="1329" y="2370"/>
              <a:ext cx="234"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000" b="1">
                  <a:latin typeface="CordiaUPC" pitchFamily="34" charset="-34"/>
                </a:rPr>
                <a:t>0</a:t>
              </a:r>
            </a:p>
          </p:txBody>
        </p:sp>
        <p:sp>
          <p:nvSpPr>
            <p:cNvPr id="334853" name="直接连接符 334852"/>
            <p:cNvSpPr/>
            <p:nvPr/>
          </p:nvSpPr>
          <p:spPr>
            <a:xfrm flipV="1">
              <a:off x="1262" y="3015"/>
              <a:ext cx="3360" cy="0"/>
            </a:xfrm>
            <a:prstGeom prst="line">
              <a:avLst/>
            </a:prstGeom>
            <a:ln w="12700"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54" name="直接连接符 334853"/>
            <p:cNvSpPr/>
            <p:nvPr/>
          </p:nvSpPr>
          <p:spPr>
            <a:xfrm flipH="1">
              <a:off x="1622" y="2597"/>
              <a:ext cx="0" cy="907"/>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55" name="直接连接符 334854"/>
            <p:cNvSpPr/>
            <p:nvPr/>
          </p:nvSpPr>
          <p:spPr>
            <a:xfrm flipH="1">
              <a:off x="1270" y="2597"/>
              <a:ext cx="0" cy="907"/>
            </a:xfrm>
            <a:prstGeom prst="line">
              <a:avLst/>
            </a:prstGeom>
            <a:ln w="12700" cap="flat" cmpd="sng">
              <a:solidFill>
                <a:schemeClr val="tx1"/>
              </a:solidFill>
              <a:prstDash val="solid"/>
              <a:headEnd type="triangle" w="med" len="lg"/>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56" name="直接连接符 334855"/>
            <p:cNvSpPr/>
            <p:nvPr/>
          </p:nvSpPr>
          <p:spPr>
            <a:xfrm flipH="1">
              <a:off x="3030" y="2597"/>
              <a:ext cx="0" cy="907"/>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57" name="直接连接符 334856"/>
            <p:cNvSpPr/>
            <p:nvPr/>
          </p:nvSpPr>
          <p:spPr>
            <a:xfrm flipH="1">
              <a:off x="3382" y="2597"/>
              <a:ext cx="0" cy="907"/>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58" name="直接连接符 334857"/>
            <p:cNvSpPr/>
            <p:nvPr/>
          </p:nvSpPr>
          <p:spPr>
            <a:xfrm flipH="1">
              <a:off x="3733" y="2597"/>
              <a:ext cx="0" cy="907"/>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59" name="直接连接符 334858"/>
            <p:cNvSpPr/>
            <p:nvPr/>
          </p:nvSpPr>
          <p:spPr>
            <a:xfrm flipH="1">
              <a:off x="2326" y="2597"/>
              <a:ext cx="0" cy="907"/>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60" name="直接连接符 334859"/>
            <p:cNvSpPr/>
            <p:nvPr/>
          </p:nvSpPr>
          <p:spPr>
            <a:xfrm flipH="1">
              <a:off x="2678" y="2597"/>
              <a:ext cx="0" cy="907"/>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61" name="直接连接符 334860"/>
            <p:cNvSpPr/>
            <p:nvPr/>
          </p:nvSpPr>
          <p:spPr>
            <a:xfrm flipH="1">
              <a:off x="4085" y="2597"/>
              <a:ext cx="0" cy="907"/>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62" name="直接连接符 334861"/>
            <p:cNvSpPr/>
            <p:nvPr/>
          </p:nvSpPr>
          <p:spPr>
            <a:xfrm flipH="1">
              <a:off x="1974" y="2597"/>
              <a:ext cx="0" cy="907"/>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nvGrpSpPr>
            <p:cNvPr id="334863" name="组合 334862"/>
            <p:cNvGrpSpPr/>
            <p:nvPr/>
          </p:nvGrpSpPr>
          <p:grpSpPr>
            <a:xfrm>
              <a:off x="1270" y="2748"/>
              <a:ext cx="3167" cy="529"/>
              <a:chOff x="1270" y="2748"/>
              <a:chExt cx="3167" cy="529"/>
            </a:xfrm>
          </p:grpSpPr>
          <p:sp>
            <p:nvSpPr>
              <p:cNvPr id="334864" name="直接连接符 334863"/>
              <p:cNvSpPr/>
              <p:nvPr/>
            </p:nvSpPr>
            <p:spPr>
              <a:xfrm>
                <a:off x="1270" y="3277"/>
                <a:ext cx="352" cy="0"/>
              </a:xfrm>
              <a:prstGeom prst="line">
                <a:avLst/>
              </a:prstGeom>
              <a:ln w="38100"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65" name="直接连接符 334864"/>
              <p:cNvSpPr/>
              <p:nvPr/>
            </p:nvSpPr>
            <p:spPr>
              <a:xfrm flipH="1" flipV="1">
                <a:off x="1622" y="2748"/>
                <a:ext cx="0" cy="529"/>
              </a:xfrm>
              <a:prstGeom prst="line">
                <a:avLst/>
              </a:prstGeom>
              <a:ln w="38100"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66" name="直接连接符 334865"/>
              <p:cNvSpPr/>
              <p:nvPr/>
            </p:nvSpPr>
            <p:spPr>
              <a:xfrm flipH="1" flipV="1">
                <a:off x="1974" y="2748"/>
                <a:ext cx="0" cy="529"/>
              </a:xfrm>
              <a:prstGeom prst="line">
                <a:avLst/>
              </a:prstGeom>
              <a:ln w="38100"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67" name="直接连接符 334866"/>
              <p:cNvSpPr/>
              <p:nvPr/>
            </p:nvSpPr>
            <p:spPr>
              <a:xfrm flipH="1" flipV="1">
                <a:off x="3733" y="2748"/>
                <a:ext cx="0" cy="529"/>
              </a:xfrm>
              <a:prstGeom prst="line">
                <a:avLst/>
              </a:prstGeom>
              <a:ln w="38100"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68" name="直接连接符 334867"/>
              <p:cNvSpPr/>
              <p:nvPr/>
            </p:nvSpPr>
            <p:spPr>
              <a:xfrm flipH="1" flipV="1">
                <a:off x="4085" y="2748"/>
                <a:ext cx="0" cy="529"/>
              </a:xfrm>
              <a:prstGeom prst="line">
                <a:avLst/>
              </a:prstGeom>
              <a:ln w="38100"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69" name="直接连接符 334868"/>
              <p:cNvSpPr/>
              <p:nvPr/>
            </p:nvSpPr>
            <p:spPr>
              <a:xfrm>
                <a:off x="1622" y="2748"/>
                <a:ext cx="352" cy="0"/>
              </a:xfrm>
              <a:prstGeom prst="line">
                <a:avLst/>
              </a:prstGeom>
              <a:ln w="38100"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70" name="直接连接符 334869"/>
              <p:cNvSpPr/>
              <p:nvPr/>
            </p:nvSpPr>
            <p:spPr>
              <a:xfrm>
                <a:off x="1974" y="3277"/>
                <a:ext cx="1759" cy="0"/>
              </a:xfrm>
              <a:prstGeom prst="line">
                <a:avLst/>
              </a:prstGeom>
              <a:ln w="38100"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71" name="直接连接符 334870"/>
              <p:cNvSpPr/>
              <p:nvPr/>
            </p:nvSpPr>
            <p:spPr>
              <a:xfrm>
                <a:off x="3733" y="2748"/>
                <a:ext cx="352" cy="0"/>
              </a:xfrm>
              <a:prstGeom prst="line">
                <a:avLst/>
              </a:prstGeom>
              <a:ln w="38100"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4872" name="直接连接符 334871"/>
              <p:cNvSpPr/>
              <p:nvPr/>
            </p:nvSpPr>
            <p:spPr>
              <a:xfrm>
                <a:off x="4085" y="3277"/>
                <a:ext cx="352" cy="0"/>
              </a:xfrm>
              <a:prstGeom prst="line">
                <a:avLst/>
              </a:prstGeom>
              <a:ln w="38100"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
          <p:nvSpPr>
            <p:cNvPr id="334873" name="文本框 334872"/>
            <p:cNvSpPr txBox="1"/>
            <p:nvPr/>
          </p:nvSpPr>
          <p:spPr>
            <a:xfrm>
              <a:off x="1681" y="2370"/>
              <a:ext cx="234"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000" b="1">
                  <a:latin typeface="CordiaUPC" pitchFamily="34" charset="-34"/>
                </a:rPr>
                <a:t>1</a:t>
              </a:r>
            </a:p>
          </p:txBody>
        </p:sp>
        <p:sp>
          <p:nvSpPr>
            <p:cNvPr id="334874" name="文本框 334873"/>
            <p:cNvSpPr txBox="1"/>
            <p:nvPr/>
          </p:nvSpPr>
          <p:spPr>
            <a:xfrm>
              <a:off x="2032" y="2370"/>
              <a:ext cx="235"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000" b="1">
                  <a:latin typeface="CordiaUPC" pitchFamily="34" charset="-34"/>
                </a:rPr>
                <a:t>0</a:t>
              </a:r>
            </a:p>
          </p:txBody>
        </p:sp>
        <p:sp>
          <p:nvSpPr>
            <p:cNvPr id="334875" name="文本框 334874"/>
            <p:cNvSpPr txBox="1"/>
            <p:nvPr/>
          </p:nvSpPr>
          <p:spPr>
            <a:xfrm>
              <a:off x="2384" y="2370"/>
              <a:ext cx="235"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000" b="1">
                  <a:latin typeface="CordiaUPC" pitchFamily="34" charset="-34"/>
                </a:rPr>
                <a:t>0</a:t>
              </a:r>
            </a:p>
          </p:txBody>
        </p:sp>
        <p:sp>
          <p:nvSpPr>
            <p:cNvPr id="334876" name="文本框 334875"/>
            <p:cNvSpPr txBox="1"/>
            <p:nvPr/>
          </p:nvSpPr>
          <p:spPr>
            <a:xfrm>
              <a:off x="2736" y="2370"/>
              <a:ext cx="235"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000" b="1">
                  <a:latin typeface="CordiaUPC" pitchFamily="34" charset="-34"/>
                </a:rPr>
                <a:t>0</a:t>
              </a:r>
            </a:p>
          </p:txBody>
        </p:sp>
        <p:sp>
          <p:nvSpPr>
            <p:cNvPr id="334877" name="文本框 334876"/>
            <p:cNvSpPr txBox="1"/>
            <p:nvPr/>
          </p:nvSpPr>
          <p:spPr>
            <a:xfrm>
              <a:off x="3088" y="2370"/>
              <a:ext cx="235"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000" b="1">
                  <a:latin typeface="CordiaUPC" pitchFamily="34" charset="-34"/>
                </a:rPr>
                <a:t>0</a:t>
              </a:r>
            </a:p>
          </p:txBody>
        </p:sp>
        <p:sp>
          <p:nvSpPr>
            <p:cNvPr id="334878" name="文本框 334877"/>
            <p:cNvSpPr txBox="1"/>
            <p:nvPr/>
          </p:nvSpPr>
          <p:spPr>
            <a:xfrm>
              <a:off x="3440" y="2370"/>
              <a:ext cx="235"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000" b="1">
                  <a:latin typeface="CordiaUPC" pitchFamily="34" charset="-34"/>
                </a:rPr>
                <a:t>0</a:t>
              </a:r>
            </a:p>
          </p:txBody>
        </p:sp>
        <p:sp>
          <p:nvSpPr>
            <p:cNvPr id="334879" name="文本框 334878"/>
            <p:cNvSpPr txBox="1"/>
            <p:nvPr/>
          </p:nvSpPr>
          <p:spPr>
            <a:xfrm>
              <a:off x="3792" y="2370"/>
              <a:ext cx="235"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000" b="1">
                  <a:latin typeface="CordiaUPC" pitchFamily="34" charset="-34"/>
                </a:rPr>
                <a:t>1</a:t>
              </a:r>
            </a:p>
          </p:txBody>
        </p:sp>
        <p:sp>
          <p:nvSpPr>
            <p:cNvPr id="334880" name="文本框 334879"/>
            <p:cNvSpPr txBox="1"/>
            <p:nvPr/>
          </p:nvSpPr>
          <p:spPr>
            <a:xfrm>
              <a:off x="4469" y="2766"/>
              <a:ext cx="235" cy="232"/>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sz="2000" b="1">
                  <a:latin typeface="CordiaUPC" pitchFamily="34" charset="-34"/>
                </a:rPr>
                <a:t>t</a:t>
              </a:r>
            </a:p>
          </p:txBody>
        </p:sp>
      </p:grpSp>
    </p:spTree>
  </p:cSld>
  <p:clrMapOvr>
    <a:masterClrMapping/>
  </p:clrMapOvr>
  <p:transition>
    <p:zoom/>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8</a:t>
            </a:fld>
            <a:endParaRPr lang="zh-CN" altLang="en-US">
              <a:latin typeface="Arial" pitchFamily="34" charset="0"/>
            </a:endParaRPr>
          </a:p>
        </p:txBody>
      </p:sp>
      <p:sp>
        <p:nvSpPr>
          <p:cNvPr id="84995" name="文本占位符 84994"/>
          <p:cNvSpPr>
            <a:spLocks noGrp="1"/>
          </p:cNvSpPr>
          <p:nvPr>
            <p:ph type="body" idx="4294967295"/>
          </p:nvPr>
        </p:nvSpPr>
        <p:spPr>
          <a:xfrm>
            <a:off x="250825" y="609600"/>
            <a:ext cx="8664575" cy="5638800"/>
          </a:xfrm>
        </p:spPr>
        <p:txBody>
          <a:bodyPr/>
          <a:lstStyle/>
          <a:p>
            <a:pPr>
              <a:spcAft>
                <a:spcPct val="50000"/>
              </a:spcAft>
            </a:pPr>
            <a:r>
              <a:rPr lang="zh-CN" altLang="en-US" sz="2800" b="1"/>
              <a:t>信息通过数据通信系统进行传输的过程</a:t>
            </a:r>
          </a:p>
          <a:p>
            <a:pPr lvl="1"/>
            <a:r>
              <a:rPr lang="zh-CN" altLang="en-US" sz="2400" b="1"/>
              <a:t>把携带</a:t>
            </a:r>
            <a:r>
              <a:rPr lang="zh-CN" altLang="en-US" sz="2400" b="1">
                <a:solidFill>
                  <a:srgbClr val="FF0000"/>
                </a:solidFill>
              </a:rPr>
              <a:t>信息</a:t>
            </a:r>
            <a:r>
              <a:rPr lang="zh-CN" altLang="en-US" sz="2400" b="1"/>
              <a:t>的</a:t>
            </a:r>
            <a:r>
              <a:rPr lang="zh-CN" altLang="en-US" sz="2400" b="1">
                <a:solidFill>
                  <a:srgbClr val="FF0000"/>
                </a:solidFill>
              </a:rPr>
              <a:t>数据</a:t>
            </a:r>
            <a:r>
              <a:rPr lang="zh-CN" altLang="en-US" sz="2400" b="1"/>
              <a:t>用物理</a:t>
            </a:r>
            <a:r>
              <a:rPr lang="zh-CN" altLang="en-US" sz="2400" b="1">
                <a:solidFill>
                  <a:srgbClr val="FF0000"/>
                </a:solidFill>
              </a:rPr>
              <a:t>信号</a:t>
            </a:r>
            <a:r>
              <a:rPr lang="zh-CN" altLang="en-US" sz="2400" b="1"/>
              <a:t>形式通过信道传送到目的地</a:t>
            </a:r>
          </a:p>
          <a:p>
            <a:pPr lvl="2"/>
            <a:r>
              <a:rPr lang="zh-CN" altLang="en-US" sz="2000" b="1"/>
              <a:t>信息和数据（二进制位）不能直接在信道上传输</a:t>
            </a:r>
          </a:p>
          <a:p>
            <a:pPr lvl="1"/>
            <a:endParaRPr lang="zh-CN" altLang="en-US" sz="2400" b="1"/>
          </a:p>
          <a:p>
            <a:pPr lvl="1"/>
            <a:endParaRPr lang="zh-CN" altLang="en-US" sz="2400" b="1"/>
          </a:p>
          <a:p>
            <a:pPr lvl="1"/>
            <a:endParaRPr lang="zh-CN" altLang="en-US" sz="2400" b="1"/>
          </a:p>
          <a:p>
            <a:endParaRPr lang="zh-CN" altLang="en-US" sz="2800" b="1"/>
          </a:p>
          <a:p>
            <a:pPr lvl="1"/>
            <a:endParaRPr lang="zh-CN" altLang="en-US" sz="2000" b="1"/>
          </a:p>
          <a:p>
            <a:pPr lvl="1"/>
            <a:endParaRPr lang="zh-CN" altLang="en-US" sz="2000" b="1">
              <a:solidFill>
                <a:schemeClr val="tx2"/>
              </a:solidFill>
            </a:endParaRPr>
          </a:p>
          <a:p>
            <a:pPr lvl="1"/>
            <a:r>
              <a:rPr lang="zh-CN" altLang="en-US" sz="2000" b="1">
                <a:solidFill>
                  <a:schemeClr val="tx2"/>
                </a:solidFill>
              </a:rPr>
              <a:t>编码</a:t>
            </a:r>
            <a:r>
              <a:rPr lang="zh-CN" altLang="en-US" sz="2000" b="1"/>
              <a:t>：数据</a:t>
            </a:r>
            <a:r>
              <a:rPr lang="en-US" altLang="zh-CN" sz="2000" b="1">
                <a:sym typeface="Wingdings" panose="05000000000000000000" pitchFamily="2" charset="2"/>
              </a:rPr>
              <a:t>→</a:t>
            </a:r>
            <a:r>
              <a:rPr lang="zh-CN" altLang="en-US" sz="2000" b="1"/>
              <a:t>适合传输的数字信号</a:t>
            </a:r>
            <a:r>
              <a:rPr lang="en-US" altLang="zh-CN" sz="2000" b="1">
                <a:latin typeface="Arial" pitchFamily="34" charset="0"/>
              </a:rPr>
              <a:t>——</a:t>
            </a:r>
            <a:r>
              <a:rPr lang="zh-CN" altLang="en-US" sz="2000" b="1"/>
              <a:t>便于同步、识别、纠错</a:t>
            </a:r>
          </a:p>
          <a:p>
            <a:pPr lvl="1"/>
            <a:r>
              <a:rPr lang="zh-CN" altLang="en-US" sz="2000" b="1">
                <a:solidFill>
                  <a:schemeClr val="tx2"/>
                </a:solidFill>
              </a:rPr>
              <a:t>调制</a:t>
            </a:r>
            <a:r>
              <a:rPr lang="zh-CN" altLang="en-US" sz="2000" b="1"/>
              <a:t>：数字信号</a:t>
            </a:r>
            <a:r>
              <a:rPr lang="en-US" altLang="zh-CN" sz="2000" b="1">
                <a:sym typeface="Wingdings" panose="05000000000000000000" pitchFamily="2" charset="2"/>
              </a:rPr>
              <a:t>→</a:t>
            </a:r>
            <a:r>
              <a:rPr lang="zh-CN" altLang="en-US" sz="2000" b="1"/>
              <a:t>适合传输的形式</a:t>
            </a:r>
            <a:r>
              <a:rPr lang="en-US" altLang="zh-CN" sz="2000" b="1">
                <a:latin typeface="Arial" pitchFamily="34" charset="0"/>
              </a:rPr>
              <a:t>——</a:t>
            </a:r>
            <a:r>
              <a:rPr lang="zh-CN" altLang="en-US" sz="2000" b="1"/>
              <a:t>按频率、幅度、相位</a:t>
            </a:r>
          </a:p>
          <a:p>
            <a:pPr lvl="1"/>
            <a:r>
              <a:rPr lang="zh-CN" altLang="en-US" sz="2000" b="1">
                <a:solidFill>
                  <a:schemeClr val="tx2"/>
                </a:solidFill>
              </a:rPr>
              <a:t>解调</a:t>
            </a:r>
            <a:r>
              <a:rPr lang="zh-CN" altLang="en-US" sz="2000" b="1"/>
              <a:t>：接收波形</a:t>
            </a:r>
            <a:r>
              <a:rPr lang="en-US" altLang="zh-CN" sz="2000" b="1">
                <a:sym typeface="Wingdings" panose="05000000000000000000" pitchFamily="2" charset="2"/>
              </a:rPr>
              <a:t>→</a:t>
            </a:r>
            <a:r>
              <a:rPr lang="zh-CN" altLang="en-US" sz="2000" b="1">
                <a:sym typeface="Wingdings" panose="05000000000000000000" pitchFamily="2" charset="2"/>
              </a:rPr>
              <a:t>数字信号</a:t>
            </a:r>
          </a:p>
          <a:p>
            <a:pPr lvl="1"/>
            <a:r>
              <a:rPr lang="zh-CN" altLang="en-US" sz="2000" b="1">
                <a:solidFill>
                  <a:schemeClr val="tx2"/>
                </a:solidFill>
              </a:rPr>
              <a:t>解码</a:t>
            </a:r>
            <a:r>
              <a:rPr lang="zh-CN" altLang="en-US" sz="2000" b="1"/>
              <a:t>：数字信号</a:t>
            </a:r>
            <a:r>
              <a:rPr lang="en-US" altLang="zh-CN" sz="2000" b="1">
                <a:sym typeface="Wingdings" panose="05000000000000000000" pitchFamily="2" charset="2"/>
              </a:rPr>
              <a:t>→</a:t>
            </a:r>
            <a:r>
              <a:rPr lang="zh-CN" altLang="en-US" sz="2000" b="1"/>
              <a:t>原始数据</a:t>
            </a:r>
          </a:p>
        </p:txBody>
      </p:sp>
      <p:grpSp>
        <p:nvGrpSpPr>
          <p:cNvPr id="85084" name="组合 85083"/>
          <p:cNvGrpSpPr/>
          <p:nvPr/>
        </p:nvGrpSpPr>
        <p:grpSpPr>
          <a:xfrm>
            <a:off x="539750" y="2420938"/>
            <a:ext cx="8064500" cy="1679575"/>
            <a:chOff x="384" y="1680"/>
            <a:chExt cx="4948" cy="933"/>
          </a:xfrm>
        </p:grpSpPr>
        <p:grpSp>
          <p:nvGrpSpPr>
            <p:cNvPr id="85079" name="组合 85078"/>
            <p:cNvGrpSpPr/>
            <p:nvPr/>
          </p:nvGrpSpPr>
          <p:grpSpPr>
            <a:xfrm>
              <a:off x="384" y="1680"/>
              <a:ext cx="4948" cy="933"/>
              <a:chOff x="384" y="1680"/>
              <a:chExt cx="4948" cy="933"/>
            </a:xfrm>
          </p:grpSpPr>
          <p:sp>
            <p:nvSpPr>
              <p:cNvPr id="85002" name="文本框 85001"/>
              <p:cNvSpPr txBox="1"/>
              <p:nvPr/>
            </p:nvSpPr>
            <p:spPr>
              <a:xfrm>
                <a:off x="384" y="1857"/>
                <a:ext cx="4948" cy="289"/>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zh-CN" altLang="en-US" sz="2400" b="1">
                    <a:latin typeface="CordiaUPC" pitchFamily="34" charset="-34"/>
                  </a:rPr>
                  <a:t>信息</a:t>
                </a:r>
                <a:r>
                  <a:rPr lang="en-US" altLang="zh-CN" sz="2800" b="1">
                    <a:latin typeface="CordiaUPC" pitchFamily="34" charset="-34"/>
                  </a:rPr>
                  <a:t>→</a:t>
                </a:r>
                <a:r>
                  <a:rPr lang="zh-CN" altLang="en-US" sz="2400" b="1">
                    <a:solidFill>
                      <a:srgbClr val="990033"/>
                    </a:solidFill>
                    <a:latin typeface="CordiaUPC" pitchFamily="34" charset="-34"/>
                  </a:rPr>
                  <a:t>数据</a:t>
                </a:r>
                <a:r>
                  <a:rPr lang="en-US" altLang="zh-CN" sz="2800" b="1">
                    <a:latin typeface="CordiaUPC" pitchFamily="34" charset="-34"/>
                  </a:rPr>
                  <a:t>→</a:t>
                </a:r>
                <a:r>
                  <a:rPr lang="zh-CN" altLang="en-US" sz="2400" b="1">
                    <a:solidFill>
                      <a:srgbClr val="FF0000"/>
                    </a:solidFill>
                    <a:latin typeface="CordiaUPC" pitchFamily="34" charset="-34"/>
                  </a:rPr>
                  <a:t>信号</a:t>
                </a:r>
                <a:r>
                  <a:rPr lang="en-US" altLang="zh-CN" sz="2800" b="1">
                    <a:latin typeface="CordiaUPC" pitchFamily="34" charset="-34"/>
                  </a:rPr>
                  <a:t>→</a:t>
                </a:r>
                <a:r>
                  <a:rPr lang="zh-CN" altLang="en-US" sz="2400" b="1">
                    <a:latin typeface="CordiaUPC" pitchFamily="34" charset="-34"/>
                  </a:rPr>
                  <a:t>在信道上传输</a:t>
                </a:r>
                <a:r>
                  <a:rPr lang="en-US" altLang="zh-CN" sz="2800" b="1">
                    <a:latin typeface="CordiaUPC" pitchFamily="34" charset="-34"/>
                  </a:rPr>
                  <a:t>→</a:t>
                </a:r>
                <a:r>
                  <a:rPr lang="zh-CN" altLang="en-US" sz="2400" b="1">
                    <a:solidFill>
                      <a:srgbClr val="FF0000"/>
                    </a:solidFill>
                    <a:latin typeface="CordiaUPC" pitchFamily="34" charset="-34"/>
                  </a:rPr>
                  <a:t>信号</a:t>
                </a:r>
                <a:r>
                  <a:rPr lang="en-US" altLang="zh-CN" sz="2800" b="1">
                    <a:latin typeface="CordiaUPC" pitchFamily="34" charset="-34"/>
                  </a:rPr>
                  <a:t>→</a:t>
                </a:r>
                <a:r>
                  <a:rPr lang="zh-CN" altLang="en-US" sz="2400" b="1">
                    <a:solidFill>
                      <a:srgbClr val="990033"/>
                    </a:solidFill>
                    <a:latin typeface="CordiaUPC" pitchFamily="34" charset="-34"/>
                  </a:rPr>
                  <a:t>数据</a:t>
                </a:r>
                <a:r>
                  <a:rPr lang="en-US" altLang="zh-CN" sz="2800" b="1">
                    <a:latin typeface="CordiaUPC" pitchFamily="34" charset="-34"/>
                  </a:rPr>
                  <a:t>→</a:t>
                </a:r>
                <a:r>
                  <a:rPr lang="zh-CN" altLang="en-US" sz="2400" b="1">
                    <a:latin typeface="CordiaUPC" pitchFamily="34" charset="-34"/>
                  </a:rPr>
                  <a:t>信息</a:t>
                </a:r>
              </a:p>
            </p:txBody>
          </p:sp>
          <p:sp>
            <p:nvSpPr>
              <p:cNvPr id="85008" name="直接连接符 85007"/>
              <p:cNvSpPr/>
              <p:nvPr/>
            </p:nvSpPr>
            <p:spPr>
              <a:xfrm flipV="1">
                <a:off x="1518" y="2136"/>
                <a:ext cx="1" cy="273"/>
              </a:xfrm>
              <a:prstGeom prst="line">
                <a:avLst/>
              </a:prstGeom>
              <a:ln w="9525" cap="flat" cmpd="sng">
                <a:solidFill>
                  <a:schemeClr val="tx1"/>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09" name="文本框 85008"/>
              <p:cNvSpPr txBox="1"/>
              <p:nvPr/>
            </p:nvSpPr>
            <p:spPr>
              <a:xfrm>
                <a:off x="1200" y="2409"/>
                <a:ext cx="623" cy="204"/>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latin typeface="Arial" pitchFamily="34" charset="0"/>
                  </a:rPr>
                  <a:t>数据编码</a:t>
                </a:r>
              </a:p>
            </p:txBody>
          </p:sp>
          <p:sp>
            <p:nvSpPr>
              <p:cNvPr id="85010" name="直接连接符 85009"/>
              <p:cNvSpPr/>
              <p:nvPr/>
            </p:nvSpPr>
            <p:spPr>
              <a:xfrm flipV="1">
                <a:off x="2153" y="2136"/>
                <a:ext cx="1" cy="273"/>
              </a:xfrm>
              <a:prstGeom prst="line">
                <a:avLst/>
              </a:prstGeom>
              <a:ln w="9525" cap="flat" cmpd="sng">
                <a:solidFill>
                  <a:schemeClr val="tx1"/>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11" name="文本框 85010"/>
              <p:cNvSpPr txBox="1"/>
              <p:nvPr/>
            </p:nvSpPr>
            <p:spPr>
              <a:xfrm>
                <a:off x="1971" y="2409"/>
                <a:ext cx="356" cy="204"/>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latin typeface="Arial" pitchFamily="34" charset="0"/>
                  </a:rPr>
                  <a:t>调制</a:t>
                </a:r>
              </a:p>
            </p:txBody>
          </p:sp>
          <p:sp>
            <p:nvSpPr>
              <p:cNvPr id="85014" name="直接连接符 85013"/>
              <p:cNvSpPr/>
              <p:nvPr/>
            </p:nvSpPr>
            <p:spPr>
              <a:xfrm flipV="1">
                <a:off x="3559" y="2136"/>
                <a:ext cx="1" cy="264"/>
              </a:xfrm>
              <a:prstGeom prst="line">
                <a:avLst/>
              </a:prstGeom>
              <a:ln w="9525" cap="flat" cmpd="sng">
                <a:solidFill>
                  <a:schemeClr val="tx1"/>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15" name="文本框 85014"/>
              <p:cNvSpPr txBox="1"/>
              <p:nvPr/>
            </p:nvSpPr>
            <p:spPr>
              <a:xfrm>
                <a:off x="3378" y="2409"/>
                <a:ext cx="356" cy="204"/>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latin typeface="Arial" pitchFamily="34" charset="0"/>
                  </a:rPr>
                  <a:t>解调</a:t>
                </a:r>
              </a:p>
            </p:txBody>
          </p:sp>
          <p:sp>
            <p:nvSpPr>
              <p:cNvPr id="85016" name="文本框 85015"/>
              <p:cNvSpPr txBox="1"/>
              <p:nvPr/>
            </p:nvSpPr>
            <p:spPr>
              <a:xfrm>
                <a:off x="3877" y="2409"/>
                <a:ext cx="623" cy="204"/>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latin typeface="Arial" pitchFamily="34" charset="0"/>
                  </a:rPr>
                  <a:t>数据解码</a:t>
                </a:r>
              </a:p>
            </p:txBody>
          </p:sp>
          <p:sp>
            <p:nvSpPr>
              <p:cNvPr id="85017" name="直接连接符 85016"/>
              <p:cNvSpPr/>
              <p:nvPr/>
            </p:nvSpPr>
            <p:spPr>
              <a:xfrm flipV="1">
                <a:off x="4194" y="2136"/>
                <a:ext cx="1" cy="264"/>
              </a:xfrm>
              <a:prstGeom prst="line">
                <a:avLst/>
              </a:prstGeom>
              <a:ln w="9525" cap="flat" cmpd="sng">
                <a:solidFill>
                  <a:schemeClr val="tx1"/>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24" name="圆柱形 85023"/>
              <p:cNvSpPr/>
              <p:nvPr/>
            </p:nvSpPr>
            <p:spPr>
              <a:xfrm rot="5400000">
                <a:off x="2736" y="1440"/>
                <a:ext cx="240" cy="1200"/>
              </a:xfrm>
              <a:prstGeom prst="can">
                <a:avLst>
                  <a:gd name="adj" fmla="val 32917"/>
                </a:avLst>
              </a:prstGeom>
              <a:solidFill>
                <a:srgbClr val="00CC00"/>
              </a:solidFill>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85036" name="文本框 85035"/>
              <p:cNvSpPr txBox="1"/>
              <p:nvPr/>
            </p:nvSpPr>
            <p:spPr>
              <a:xfrm>
                <a:off x="4128" y="1680"/>
                <a:ext cx="672" cy="204"/>
              </a:xfrm>
              <a:prstGeom prst="rect">
                <a:avLst/>
              </a:prstGeom>
              <a:noFill/>
              <a:ln w="12700">
                <a:noFill/>
              </a:ln>
            </p:spPr>
            <p:txBody>
              <a:bodyPr lIns="0" tIns="46038" rIns="0"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spcBef>
                    <a:spcPct val="50000"/>
                  </a:spcBef>
                </a:pPr>
                <a:r>
                  <a:rPr lang="en-US" altLang="zh-CN">
                    <a:latin typeface="Arial" pitchFamily="34" charset="0"/>
                  </a:rPr>
                  <a:t>01000001</a:t>
                </a:r>
              </a:p>
            </p:txBody>
          </p:sp>
          <p:sp>
            <p:nvSpPr>
              <p:cNvPr id="85038" name="文本框 85037"/>
              <p:cNvSpPr txBox="1"/>
              <p:nvPr/>
            </p:nvSpPr>
            <p:spPr>
              <a:xfrm>
                <a:off x="4944" y="1680"/>
                <a:ext cx="240" cy="204"/>
              </a:xfrm>
              <a:prstGeom prst="rect">
                <a:avLst/>
              </a:prstGeom>
              <a:noFill/>
              <a:ln w="12700">
                <a:noFill/>
              </a:ln>
            </p:spPr>
            <p:txBody>
              <a:bodyPr lIns="0" tIns="46038" rIns="0"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en-US" altLang="zh-CN">
                    <a:latin typeface="Arial" pitchFamily="34" charset="0"/>
                  </a:rPr>
                  <a:t>“A”</a:t>
                </a:r>
              </a:p>
            </p:txBody>
          </p:sp>
          <p:sp>
            <p:nvSpPr>
              <p:cNvPr id="85039" name="文本框 85038"/>
              <p:cNvSpPr txBox="1"/>
              <p:nvPr/>
            </p:nvSpPr>
            <p:spPr>
              <a:xfrm>
                <a:off x="960" y="1680"/>
                <a:ext cx="672" cy="204"/>
              </a:xfrm>
              <a:prstGeom prst="rect">
                <a:avLst/>
              </a:prstGeom>
              <a:noFill/>
              <a:ln w="12700">
                <a:noFill/>
              </a:ln>
            </p:spPr>
            <p:txBody>
              <a:bodyPr lIns="0" tIns="46038" rIns="0"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spcBef>
                    <a:spcPct val="50000"/>
                  </a:spcBef>
                </a:pPr>
                <a:r>
                  <a:rPr lang="en-US" altLang="zh-CN">
                    <a:latin typeface="Arial" pitchFamily="34" charset="0"/>
                  </a:rPr>
                  <a:t>01000001</a:t>
                </a:r>
              </a:p>
            </p:txBody>
          </p:sp>
          <p:sp>
            <p:nvSpPr>
              <p:cNvPr id="85040" name="文本框 85039"/>
              <p:cNvSpPr txBox="1"/>
              <p:nvPr/>
            </p:nvSpPr>
            <p:spPr>
              <a:xfrm>
                <a:off x="528" y="1680"/>
                <a:ext cx="240" cy="204"/>
              </a:xfrm>
              <a:prstGeom prst="rect">
                <a:avLst/>
              </a:prstGeom>
              <a:noFill/>
              <a:ln w="12700">
                <a:noFill/>
              </a:ln>
            </p:spPr>
            <p:txBody>
              <a:bodyPr lIns="0" tIns="46038" rIns="0"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en-US" altLang="zh-CN">
                    <a:latin typeface="Arial" pitchFamily="34" charset="0"/>
                  </a:rPr>
                  <a:t>“A”</a:t>
                </a:r>
              </a:p>
            </p:txBody>
          </p:sp>
          <p:grpSp>
            <p:nvGrpSpPr>
              <p:cNvPr id="85049" name="组合 85048"/>
              <p:cNvGrpSpPr/>
              <p:nvPr/>
            </p:nvGrpSpPr>
            <p:grpSpPr>
              <a:xfrm>
                <a:off x="3168" y="1728"/>
                <a:ext cx="288" cy="144"/>
                <a:chOff x="3072" y="3504"/>
                <a:chExt cx="480" cy="331"/>
              </a:xfrm>
            </p:grpSpPr>
            <p:sp>
              <p:nvSpPr>
                <p:cNvPr id="85050" name="任意多边形 85049"/>
                <p:cNvSpPr/>
                <p:nvPr/>
              </p:nvSpPr>
              <p:spPr>
                <a:xfrm>
                  <a:off x="3072" y="3504"/>
                  <a:ext cx="240" cy="331"/>
                </a:xfrm>
                <a:custGeom>
                  <a:rect l="l" t="t" r="r" b="b"/>
                  <a:pathLst>
                    <a:path w="1920" h="764">
                      <a:moveTo>
                        <a:pt x="0" y="385"/>
                      </a:moveTo>
                      <a:cubicBezTo>
                        <a:pt x="160" y="193"/>
                        <a:pt x="319" y="0"/>
                        <a:pt x="480" y="1"/>
                      </a:cubicBezTo>
                      <a:cubicBezTo>
                        <a:pt x="641" y="2"/>
                        <a:pt x="802" y="264"/>
                        <a:pt x="966" y="391"/>
                      </a:cubicBezTo>
                      <a:cubicBezTo>
                        <a:pt x="1130" y="518"/>
                        <a:pt x="1305" y="764"/>
                        <a:pt x="1464" y="763"/>
                      </a:cubicBezTo>
                      <a:cubicBezTo>
                        <a:pt x="1623" y="762"/>
                        <a:pt x="1825" y="464"/>
                        <a:pt x="1920" y="385"/>
                      </a:cubicBezTo>
                    </a:path>
                  </a:pathLst>
                </a:custGeom>
                <a:noFill/>
                <a:ln w="12699" cap="flat" cmpd="sng">
                  <a:solidFill>
                    <a:schemeClr val="tx1">
                      <a:alpha val="100000"/>
                    </a:schemeClr>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85051" name="任意多边形 85050"/>
                <p:cNvSpPr/>
                <p:nvPr/>
              </p:nvSpPr>
              <p:spPr>
                <a:xfrm>
                  <a:off x="3312" y="3504"/>
                  <a:ext cx="240" cy="331"/>
                </a:xfrm>
                <a:custGeom>
                  <a:rect l="l" t="t" r="r" b="b"/>
                  <a:pathLst>
                    <a:path w="1920" h="764">
                      <a:moveTo>
                        <a:pt x="0" y="385"/>
                      </a:moveTo>
                      <a:cubicBezTo>
                        <a:pt x="160" y="193"/>
                        <a:pt x="319" y="0"/>
                        <a:pt x="480" y="1"/>
                      </a:cubicBezTo>
                      <a:cubicBezTo>
                        <a:pt x="641" y="2"/>
                        <a:pt x="802" y="264"/>
                        <a:pt x="966" y="391"/>
                      </a:cubicBezTo>
                      <a:cubicBezTo>
                        <a:pt x="1130" y="518"/>
                        <a:pt x="1305" y="764"/>
                        <a:pt x="1464" y="763"/>
                      </a:cubicBezTo>
                      <a:cubicBezTo>
                        <a:pt x="1623" y="762"/>
                        <a:pt x="1825" y="464"/>
                        <a:pt x="1920" y="385"/>
                      </a:cubicBezTo>
                    </a:path>
                  </a:pathLst>
                </a:custGeom>
                <a:noFill/>
                <a:ln w="12699" cap="flat" cmpd="sng">
                  <a:solidFill>
                    <a:schemeClr val="tx1">
                      <a:alpha val="100000"/>
                    </a:schemeClr>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grpSp>
          <p:sp>
            <p:nvSpPr>
              <p:cNvPr id="85052" name="文本框 85051"/>
              <p:cNvSpPr txBox="1"/>
              <p:nvPr/>
            </p:nvSpPr>
            <p:spPr>
              <a:xfrm>
                <a:off x="2640" y="1920"/>
                <a:ext cx="356" cy="203"/>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latin typeface="Arial" pitchFamily="34" charset="0"/>
                  </a:rPr>
                  <a:t>信道</a:t>
                </a:r>
              </a:p>
            </p:txBody>
          </p:sp>
          <p:grpSp>
            <p:nvGrpSpPr>
              <p:cNvPr id="85062" name="组合 85061"/>
              <p:cNvGrpSpPr/>
              <p:nvPr/>
            </p:nvGrpSpPr>
            <p:grpSpPr>
              <a:xfrm>
                <a:off x="1680" y="1728"/>
                <a:ext cx="384" cy="144"/>
                <a:chOff x="2976" y="3648"/>
                <a:chExt cx="720" cy="240"/>
              </a:xfrm>
            </p:grpSpPr>
            <p:sp>
              <p:nvSpPr>
                <p:cNvPr id="85053" name="直接连接符 85052"/>
                <p:cNvSpPr/>
                <p:nvPr/>
              </p:nvSpPr>
              <p:spPr>
                <a:xfrm flipH="1" flipV="1">
                  <a:off x="3120" y="3648"/>
                  <a:ext cx="0" cy="24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54" name="直接连接符 85053"/>
                <p:cNvSpPr/>
                <p:nvPr/>
              </p:nvSpPr>
              <p:spPr>
                <a:xfrm flipH="1" flipV="1">
                  <a:off x="3264" y="3648"/>
                  <a:ext cx="0" cy="24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55" name="直接连接符 85054"/>
                <p:cNvSpPr/>
                <p:nvPr/>
              </p:nvSpPr>
              <p:spPr>
                <a:xfrm flipV="1">
                  <a:off x="3264" y="3888"/>
                  <a:ext cx="144" cy="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56" name="直接连接符 85055"/>
                <p:cNvSpPr/>
                <p:nvPr/>
              </p:nvSpPr>
              <p:spPr>
                <a:xfrm flipV="1">
                  <a:off x="3120" y="3648"/>
                  <a:ext cx="144" cy="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57" name="直接连接符 85056"/>
                <p:cNvSpPr/>
                <p:nvPr/>
              </p:nvSpPr>
              <p:spPr>
                <a:xfrm flipH="1" flipV="1">
                  <a:off x="3408" y="3648"/>
                  <a:ext cx="0" cy="24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58" name="直接连接符 85057"/>
                <p:cNvSpPr/>
                <p:nvPr/>
              </p:nvSpPr>
              <p:spPr>
                <a:xfrm flipV="1">
                  <a:off x="3408" y="3648"/>
                  <a:ext cx="144" cy="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59" name="直接连接符 85058"/>
                <p:cNvSpPr/>
                <p:nvPr/>
              </p:nvSpPr>
              <p:spPr>
                <a:xfrm flipH="1" flipV="1">
                  <a:off x="3552" y="3648"/>
                  <a:ext cx="0" cy="24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60" name="直接连接符 85059"/>
                <p:cNvSpPr/>
                <p:nvPr/>
              </p:nvSpPr>
              <p:spPr>
                <a:xfrm flipV="1">
                  <a:off x="2976" y="3888"/>
                  <a:ext cx="144" cy="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61" name="直接连接符 85060"/>
                <p:cNvSpPr/>
                <p:nvPr/>
              </p:nvSpPr>
              <p:spPr>
                <a:xfrm flipV="1">
                  <a:off x="3552" y="3888"/>
                  <a:ext cx="144" cy="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85063" name="组合 85062"/>
              <p:cNvGrpSpPr/>
              <p:nvPr/>
            </p:nvGrpSpPr>
            <p:grpSpPr>
              <a:xfrm>
                <a:off x="3648" y="1728"/>
                <a:ext cx="384" cy="144"/>
                <a:chOff x="2976" y="3648"/>
                <a:chExt cx="720" cy="240"/>
              </a:xfrm>
            </p:grpSpPr>
            <p:sp>
              <p:nvSpPr>
                <p:cNvPr id="85064" name="直接连接符 85063"/>
                <p:cNvSpPr/>
                <p:nvPr/>
              </p:nvSpPr>
              <p:spPr>
                <a:xfrm flipH="1" flipV="1">
                  <a:off x="3120" y="3648"/>
                  <a:ext cx="0" cy="24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65" name="直接连接符 85064"/>
                <p:cNvSpPr/>
                <p:nvPr/>
              </p:nvSpPr>
              <p:spPr>
                <a:xfrm flipH="1" flipV="1">
                  <a:off x="3264" y="3648"/>
                  <a:ext cx="0" cy="24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66" name="直接连接符 85065"/>
                <p:cNvSpPr/>
                <p:nvPr/>
              </p:nvSpPr>
              <p:spPr>
                <a:xfrm flipV="1">
                  <a:off x="3264" y="3888"/>
                  <a:ext cx="144" cy="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67" name="直接连接符 85066"/>
                <p:cNvSpPr/>
                <p:nvPr/>
              </p:nvSpPr>
              <p:spPr>
                <a:xfrm flipV="1">
                  <a:off x="3120" y="3648"/>
                  <a:ext cx="144" cy="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68" name="直接连接符 85067"/>
                <p:cNvSpPr/>
                <p:nvPr/>
              </p:nvSpPr>
              <p:spPr>
                <a:xfrm flipH="1" flipV="1">
                  <a:off x="3408" y="3648"/>
                  <a:ext cx="0" cy="24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69" name="直接连接符 85068"/>
                <p:cNvSpPr/>
                <p:nvPr/>
              </p:nvSpPr>
              <p:spPr>
                <a:xfrm flipV="1">
                  <a:off x="3408" y="3648"/>
                  <a:ext cx="144" cy="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70" name="直接连接符 85069"/>
                <p:cNvSpPr/>
                <p:nvPr/>
              </p:nvSpPr>
              <p:spPr>
                <a:xfrm flipH="1" flipV="1">
                  <a:off x="3552" y="3648"/>
                  <a:ext cx="0" cy="24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71" name="直接连接符 85070"/>
                <p:cNvSpPr/>
                <p:nvPr/>
              </p:nvSpPr>
              <p:spPr>
                <a:xfrm flipV="1">
                  <a:off x="2976" y="3888"/>
                  <a:ext cx="144" cy="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72" name="直接连接符 85071"/>
                <p:cNvSpPr/>
                <p:nvPr/>
              </p:nvSpPr>
              <p:spPr>
                <a:xfrm flipV="1">
                  <a:off x="3552" y="3888"/>
                  <a:ext cx="144" cy="0"/>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85073" name="组合 85072"/>
              <p:cNvGrpSpPr/>
              <p:nvPr/>
            </p:nvGrpSpPr>
            <p:grpSpPr>
              <a:xfrm>
                <a:off x="2256" y="1728"/>
                <a:ext cx="288" cy="144"/>
                <a:chOff x="3072" y="3504"/>
                <a:chExt cx="480" cy="331"/>
              </a:xfrm>
            </p:grpSpPr>
            <p:sp>
              <p:nvSpPr>
                <p:cNvPr id="85074" name="任意多边形 85073"/>
                <p:cNvSpPr/>
                <p:nvPr/>
              </p:nvSpPr>
              <p:spPr>
                <a:xfrm>
                  <a:off x="3072" y="3504"/>
                  <a:ext cx="240" cy="331"/>
                </a:xfrm>
                <a:custGeom>
                  <a:rect l="l" t="t" r="r" b="b"/>
                  <a:pathLst>
                    <a:path w="1920" h="764">
                      <a:moveTo>
                        <a:pt x="0" y="385"/>
                      </a:moveTo>
                      <a:cubicBezTo>
                        <a:pt x="160" y="193"/>
                        <a:pt x="319" y="0"/>
                        <a:pt x="480" y="1"/>
                      </a:cubicBezTo>
                      <a:cubicBezTo>
                        <a:pt x="641" y="2"/>
                        <a:pt x="802" y="264"/>
                        <a:pt x="966" y="391"/>
                      </a:cubicBezTo>
                      <a:cubicBezTo>
                        <a:pt x="1130" y="518"/>
                        <a:pt x="1305" y="764"/>
                        <a:pt x="1464" y="763"/>
                      </a:cubicBezTo>
                      <a:cubicBezTo>
                        <a:pt x="1623" y="762"/>
                        <a:pt x="1825" y="464"/>
                        <a:pt x="1920" y="385"/>
                      </a:cubicBezTo>
                    </a:path>
                  </a:pathLst>
                </a:custGeom>
                <a:noFill/>
                <a:ln w="12699" cap="flat" cmpd="sng">
                  <a:solidFill>
                    <a:schemeClr val="tx1">
                      <a:alpha val="100000"/>
                    </a:schemeClr>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85075" name="任意多边形 85074"/>
                <p:cNvSpPr/>
                <p:nvPr/>
              </p:nvSpPr>
              <p:spPr>
                <a:xfrm>
                  <a:off x="3312" y="3504"/>
                  <a:ext cx="240" cy="331"/>
                </a:xfrm>
                <a:custGeom>
                  <a:rect l="l" t="t" r="r" b="b"/>
                  <a:pathLst>
                    <a:path w="1920" h="764">
                      <a:moveTo>
                        <a:pt x="0" y="385"/>
                      </a:moveTo>
                      <a:cubicBezTo>
                        <a:pt x="160" y="193"/>
                        <a:pt x="319" y="0"/>
                        <a:pt x="480" y="1"/>
                      </a:cubicBezTo>
                      <a:cubicBezTo>
                        <a:pt x="641" y="2"/>
                        <a:pt x="802" y="264"/>
                        <a:pt x="966" y="391"/>
                      </a:cubicBezTo>
                      <a:cubicBezTo>
                        <a:pt x="1130" y="518"/>
                        <a:pt x="1305" y="764"/>
                        <a:pt x="1464" y="763"/>
                      </a:cubicBezTo>
                      <a:cubicBezTo>
                        <a:pt x="1623" y="762"/>
                        <a:pt x="1825" y="464"/>
                        <a:pt x="1920" y="385"/>
                      </a:cubicBezTo>
                    </a:path>
                  </a:pathLst>
                </a:custGeom>
                <a:noFill/>
                <a:ln w="12699" cap="flat" cmpd="sng">
                  <a:solidFill>
                    <a:schemeClr val="tx1">
                      <a:alpha val="100000"/>
                    </a:schemeClr>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grpSp>
        </p:grpSp>
        <p:sp>
          <p:nvSpPr>
            <p:cNvPr id="85080" name="文本框 85079"/>
            <p:cNvSpPr txBox="1"/>
            <p:nvPr/>
          </p:nvSpPr>
          <p:spPr>
            <a:xfrm>
              <a:off x="528" y="2440"/>
              <a:ext cx="672" cy="152"/>
            </a:xfrm>
            <a:prstGeom prst="rect">
              <a:avLst/>
            </a:prstGeom>
            <a:noFill/>
            <a:ln w="12700">
              <a:noFill/>
            </a:ln>
          </p:spPr>
          <p:txBody>
            <a:bodyPr lIns="0" tIns="0" rIns="0" b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latin typeface="Arial" pitchFamily="34" charset="0"/>
                </a:rPr>
                <a:t>信息编码</a:t>
              </a:r>
            </a:p>
          </p:txBody>
        </p:sp>
        <p:sp>
          <p:nvSpPr>
            <p:cNvPr id="85081" name="直接连接符 85080"/>
            <p:cNvSpPr/>
            <p:nvPr/>
          </p:nvSpPr>
          <p:spPr>
            <a:xfrm flipH="1" flipV="1">
              <a:off x="924" y="2130"/>
              <a:ext cx="0" cy="288"/>
            </a:xfrm>
            <a:prstGeom prst="line">
              <a:avLst/>
            </a:prstGeom>
            <a:ln w="12699" cap="flat" cmpd="sng">
              <a:solidFill>
                <a:schemeClr val="tx1"/>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85082" name="文本框 85081"/>
            <p:cNvSpPr txBox="1"/>
            <p:nvPr/>
          </p:nvSpPr>
          <p:spPr>
            <a:xfrm>
              <a:off x="4479" y="2439"/>
              <a:ext cx="672" cy="153"/>
            </a:xfrm>
            <a:prstGeom prst="rect">
              <a:avLst/>
            </a:prstGeom>
            <a:noFill/>
            <a:ln w="12700">
              <a:noFill/>
            </a:ln>
          </p:spPr>
          <p:txBody>
            <a:bodyPr lIns="0" tIns="0" rIns="0" b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latin typeface="Arial" pitchFamily="34" charset="0"/>
                </a:rPr>
                <a:t>信息解码</a:t>
              </a:r>
            </a:p>
          </p:txBody>
        </p:sp>
        <p:sp>
          <p:nvSpPr>
            <p:cNvPr id="85083" name="直接连接符 85082"/>
            <p:cNvSpPr/>
            <p:nvPr/>
          </p:nvSpPr>
          <p:spPr>
            <a:xfrm flipH="1" flipV="1">
              <a:off x="4752" y="2142"/>
              <a:ext cx="0" cy="288"/>
            </a:xfrm>
            <a:prstGeom prst="line">
              <a:avLst/>
            </a:prstGeom>
            <a:ln w="12699" cap="flat" cmpd="sng">
              <a:solidFill>
                <a:schemeClr val="tx1"/>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nodeType="clickEffect">
                                  <p:stCondLst>
                                    <p:cond delay="0"/>
                                  </p:stCondLst>
                                  <p:childTnLst>
                                    <p:set>
                                      <p:cBhvr>
                                        <p:cTn id="6" dur="1" fill="hold">
                                          <p:stCondLst>
                                            <p:cond delay="0"/>
                                          </p:stCondLst>
                                        </p:cTn>
                                        <p:tgtEl>
                                          <p:spTgt spid="85084"/>
                                        </p:tgtEl>
                                        <p:attrNameLst>
                                          <p:attrName>style.visibility</p:attrName>
                                        </p:attrNameLst>
                                      </p:cBhvr>
                                      <p:to>
                                        <p:strVal val="visible"/>
                                      </p:to>
                                    </p:set>
                                    <p:animEffect transition="in" filter="wipe(left)">
                                      <p:cBhvr>
                                        <p:cTn id="7" dur="500"/>
                                        <p:tgtEl>
                                          <p:spTgt spid="85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9</a:t>
            </a:fld>
            <a:endParaRPr lang="zh-CN" altLang="en-US">
              <a:latin typeface="Arial" pitchFamily="34" charset="0"/>
            </a:endParaRPr>
          </a:p>
        </p:txBody>
      </p:sp>
      <p:pic>
        <p:nvPicPr>
          <p:cNvPr id="313358" name="图片 313357" descr="摩尔电码表"/>
          <p:cNvPicPr>
            <a:picLocks noChangeAspect="1"/>
          </p:cNvPicPr>
          <p:nvPr/>
        </p:nvPicPr>
        <p:blipFill>
          <a:blip r:embed="rId3"/>
          <a:stretch>
            <a:fillRect/>
          </a:stretch>
        </p:blipFill>
        <p:spPr>
          <a:xfrm>
            <a:off x="323850" y="620713"/>
            <a:ext cx="8569325" cy="4554537"/>
          </a:xfrm>
          <a:prstGeom prst="rect">
            <a:avLst/>
          </a:prstGeom>
          <a:noFill/>
          <a:ln w="9525">
            <a:noFill/>
          </a:ln>
        </p:spPr>
      </p:pic>
      <p:sp>
        <p:nvSpPr>
          <p:cNvPr id="313369" name="标题 313368"/>
          <p:cNvSpPr>
            <a:spLocks noGrp="1"/>
          </p:cNvSpPr>
          <p:nvPr>
            <p:ph type="title"/>
          </p:nvPr>
        </p:nvSpPr>
        <p:spPr>
          <a:xfrm>
            <a:off x="3059113" y="5373688"/>
            <a:ext cx="2592387" cy="1152525"/>
          </a:xfrm>
        </p:spPr>
        <p:txBody>
          <a:bodyPr anchor="ctr"/>
          <a:lstStyle/>
          <a:p>
            <a:r>
              <a:rPr lang="en-US" altLang="zh-CN" b="1"/>
              <a:t>... --- ...</a:t>
            </a:r>
            <a:r>
              <a:rPr lang="en-US" altLang="zh-CN"/>
              <a:t> </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313369"/>
                                        </p:tgtEl>
                                        <p:attrNameLst>
                                          <p:attrName>style.visibility</p:attrName>
                                        </p:attrNameLst>
                                      </p:cBhvr>
                                      <p:to>
                                        <p:strVal val="visible"/>
                                      </p:to>
                                    </p:set>
                                    <p:anim calcmode="lin" valueType="num">
                                      <p:cBhvr additive="base">
                                        <p:cTn id="7" dur="500" fill="hold"/>
                                        <p:tgtEl>
                                          <p:spTgt spid="313369"/>
                                        </p:tgtEl>
                                        <p:attrNameLst>
                                          <p:attrName>ppt_x</p:attrName>
                                        </p:attrNameLst>
                                      </p:cBhvr>
                                      <p:tavLst>
                                        <p:tav tm="0">
                                          <p:val>
                                            <p:strVal val="#ppt_x"/>
                                          </p:val>
                                        </p:tav>
                                        <p:tav tm="100000">
                                          <p:val>
                                            <p:strVal val="#ppt_x"/>
                                          </p:val>
                                        </p:tav>
                                      </p:tavLst>
                                    </p:anim>
                                    <p:anim calcmode="lin" valueType="num">
                                      <p:cBhvr additive="base">
                                        <p:cTn id="8" dur="500" fill="hold"/>
                                        <p:tgtEl>
                                          <p:spTgt spid="3133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69"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10</a:t>
            </a:fld>
            <a:endParaRPr lang="zh-CN" altLang="en-US">
              <a:latin typeface="Arial" pitchFamily="34" charset="0"/>
            </a:endParaRPr>
          </a:p>
        </p:txBody>
      </p:sp>
      <p:sp>
        <p:nvSpPr>
          <p:cNvPr id="339970" name="文本占位符 339969"/>
          <p:cNvSpPr>
            <a:spLocks noGrp="1"/>
          </p:cNvSpPr>
          <p:nvPr>
            <p:ph type="body" idx="4294967295"/>
          </p:nvPr>
        </p:nvSpPr>
        <p:spPr>
          <a:xfrm>
            <a:off x="468313" y="620713"/>
            <a:ext cx="8229600" cy="1076325"/>
          </a:xfrm>
        </p:spPr>
        <p:txBody>
          <a:bodyPr/>
          <a:lstStyle/>
          <a:p>
            <a:r>
              <a:rPr lang="zh-CN" altLang="en-US" b="1"/>
              <a:t>不同类型的信号在不同类型的信道上传输有</a:t>
            </a:r>
            <a:r>
              <a:rPr lang="en-US" altLang="zh-CN" b="1"/>
              <a:t>4</a:t>
            </a:r>
            <a:r>
              <a:rPr lang="zh-CN" altLang="en-US" b="1"/>
              <a:t>种情况：</a:t>
            </a:r>
          </a:p>
        </p:txBody>
      </p:sp>
      <p:grpSp>
        <p:nvGrpSpPr>
          <p:cNvPr id="339971" name="组合 339970"/>
          <p:cNvGrpSpPr/>
          <p:nvPr/>
        </p:nvGrpSpPr>
        <p:grpSpPr>
          <a:xfrm>
            <a:off x="1692275" y="2205038"/>
            <a:ext cx="6248400" cy="3506787"/>
            <a:chOff x="975" y="1842"/>
            <a:chExt cx="3936" cy="2209"/>
          </a:xfrm>
        </p:grpSpPr>
        <p:sp>
          <p:nvSpPr>
            <p:cNvPr id="339972" name="文本框 339971"/>
            <p:cNvSpPr txBox="1"/>
            <p:nvPr/>
          </p:nvSpPr>
          <p:spPr>
            <a:xfrm>
              <a:off x="975" y="1842"/>
              <a:ext cx="3936" cy="2209"/>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zh-CN" altLang="en-US" sz="3200" b="1">
                  <a:solidFill>
                    <a:schemeClr val="tx2"/>
                  </a:solidFill>
                  <a:latin typeface="CordiaUPC" pitchFamily="34" charset="-34"/>
                </a:rPr>
                <a:t>数据</a:t>
              </a:r>
              <a:r>
                <a:rPr lang="zh-CN" altLang="en-US" sz="3200" b="1">
                  <a:latin typeface="CordiaUPC" pitchFamily="34" charset="-34"/>
                </a:rPr>
                <a:t>：模拟数据   数字数据</a:t>
              </a:r>
            </a:p>
            <a:p>
              <a:pPr defTabSz="762000" eaLnBrk="0" hangingPunct="0">
                <a:spcBef>
                  <a:spcPct val="50000"/>
                </a:spcBef>
              </a:pPr>
              <a:endParaRPr lang="zh-CN" altLang="en-US" sz="3200" b="1">
                <a:latin typeface="CordiaUPC" pitchFamily="34" charset="-34"/>
              </a:endParaRPr>
            </a:p>
            <a:p>
              <a:pPr defTabSz="762000" eaLnBrk="0" hangingPunct="0">
                <a:spcBef>
                  <a:spcPct val="50000"/>
                </a:spcBef>
              </a:pPr>
              <a:r>
                <a:rPr lang="zh-CN" altLang="en-US" sz="3200" b="1">
                  <a:solidFill>
                    <a:schemeClr val="tx2"/>
                  </a:solidFill>
                  <a:latin typeface="CordiaUPC" pitchFamily="34" charset="-34"/>
                </a:rPr>
                <a:t>信号</a:t>
              </a:r>
              <a:r>
                <a:rPr lang="zh-CN" altLang="en-US" sz="3200" b="1">
                  <a:latin typeface="CordiaUPC" pitchFamily="34" charset="-34"/>
                </a:rPr>
                <a:t>：模拟信号   数字信号  </a:t>
              </a:r>
            </a:p>
            <a:p>
              <a:pPr defTabSz="762000" eaLnBrk="0" hangingPunct="0">
                <a:spcBef>
                  <a:spcPct val="50000"/>
                </a:spcBef>
              </a:pPr>
              <a:endParaRPr lang="zh-CN" altLang="en-US" sz="3200" b="1">
                <a:latin typeface="CordiaUPC" pitchFamily="34" charset="-34"/>
              </a:endParaRPr>
            </a:p>
            <a:p>
              <a:pPr defTabSz="762000" eaLnBrk="0" hangingPunct="0">
                <a:spcBef>
                  <a:spcPct val="50000"/>
                </a:spcBef>
              </a:pPr>
              <a:r>
                <a:rPr lang="zh-CN" altLang="en-US" sz="3200" b="1">
                  <a:solidFill>
                    <a:schemeClr val="tx2"/>
                  </a:solidFill>
                  <a:latin typeface="CordiaUPC" pitchFamily="34" charset="-34"/>
                </a:rPr>
                <a:t>信道</a:t>
              </a:r>
              <a:r>
                <a:rPr lang="zh-CN" altLang="en-US" sz="3200" b="1">
                  <a:latin typeface="CordiaUPC" pitchFamily="34" charset="-34"/>
                </a:rPr>
                <a:t>：模拟信道   数字信道</a:t>
              </a:r>
            </a:p>
          </p:txBody>
        </p:sp>
        <p:sp>
          <p:nvSpPr>
            <p:cNvPr id="339973" name="直接连接符 339972"/>
            <p:cNvSpPr/>
            <p:nvPr/>
          </p:nvSpPr>
          <p:spPr>
            <a:xfrm flipH="1">
              <a:off x="2472" y="2205"/>
              <a:ext cx="952" cy="590"/>
            </a:xfrm>
            <a:prstGeom prst="line">
              <a:avLst/>
            </a:prstGeom>
            <a:ln w="28575"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9974" name="直接连接符 339973"/>
            <p:cNvSpPr/>
            <p:nvPr/>
          </p:nvSpPr>
          <p:spPr>
            <a:xfrm>
              <a:off x="2517" y="2205"/>
              <a:ext cx="953" cy="590"/>
            </a:xfrm>
            <a:prstGeom prst="line">
              <a:avLst/>
            </a:prstGeom>
            <a:ln w="28575"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9975" name="直接连接符 339974"/>
            <p:cNvSpPr/>
            <p:nvPr/>
          </p:nvSpPr>
          <p:spPr>
            <a:xfrm flipH="1">
              <a:off x="3560" y="2205"/>
              <a:ext cx="0" cy="590"/>
            </a:xfrm>
            <a:prstGeom prst="line">
              <a:avLst/>
            </a:prstGeom>
            <a:ln w="28575"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9976" name="直接连接符 339975"/>
            <p:cNvSpPr/>
            <p:nvPr/>
          </p:nvSpPr>
          <p:spPr>
            <a:xfrm flipH="1">
              <a:off x="2336" y="2205"/>
              <a:ext cx="0" cy="590"/>
            </a:xfrm>
            <a:prstGeom prst="line">
              <a:avLst/>
            </a:prstGeom>
            <a:ln w="28575"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9977" name="直接连接符 339976"/>
            <p:cNvSpPr/>
            <p:nvPr/>
          </p:nvSpPr>
          <p:spPr>
            <a:xfrm flipH="1">
              <a:off x="2336" y="3158"/>
              <a:ext cx="0" cy="590"/>
            </a:xfrm>
            <a:prstGeom prst="line">
              <a:avLst/>
            </a:prstGeom>
            <a:ln w="28575"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9978" name="直接连接符 339977"/>
            <p:cNvSpPr/>
            <p:nvPr/>
          </p:nvSpPr>
          <p:spPr>
            <a:xfrm flipH="1">
              <a:off x="3560" y="3158"/>
              <a:ext cx="0" cy="590"/>
            </a:xfrm>
            <a:prstGeom prst="line">
              <a:avLst/>
            </a:prstGeom>
            <a:ln w="28575"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Tree>
  </p:cSld>
  <p:clrMapOvr>
    <a:masterClrMapping/>
  </p:clrMapOvr>
  <p:transition>
    <p:zoom/>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11</a:t>
            </a:fld>
            <a:endParaRPr lang="zh-CN" altLang="en-US">
              <a:latin typeface="Arial" pitchFamily="34" charset="0"/>
            </a:endParaRPr>
          </a:p>
        </p:txBody>
      </p:sp>
      <p:sp>
        <p:nvSpPr>
          <p:cNvPr id="315394" name="文本占位符 315393"/>
          <p:cNvSpPr>
            <a:spLocks noGrp="1"/>
          </p:cNvSpPr>
          <p:nvPr>
            <p:ph type="body" idx="4294967295"/>
          </p:nvPr>
        </p:nvSpPr>
        <p:spPr>
          <a:xfrm>
            <a:off x="468313" y="476250"/>
            <a:ext cx="8229600" cy="765175"/>
          </a:xfrm>
        </p:spPr>
        <p:txBody>
          <a:bodyPr/>
          <a:lstStyle/>
          <a:p>
            <a:r>
              <a:rPr lang="zh-CN" altLang="en-US" b="1"/>
              <a:t>模拟传输和数字传输所使用的技术</a:t>
            </a:r>
          </a:p>
        </p:txBody>
      </p:sp>
      <p:sp>
        <p:nvSpPr>
          <p:cNvPr id="315395" name="直接连接符 315394"/>
          <p:cNvSpPr/>
          <p:nvPr/>
        </p:nvSpPr>
        <p:spPr>
          <a:xfrm flipH="1">
            <a:off x="4595813" y="1600200"/>
            <a:ext cx="0" cy="441960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nvGrpSpPr>
          <p:cNvPr id="315396" name="组合 315395"/>
          <p:cNvGrpSpPr/>
          <p:nvPr/>
        </p:nvGrpSpPr>
        <p:grpSpPr>
          <a:xfrm>
            <a:off x="407988" y="1844675"/>
            <a:ext cx="8736012" cy="3432175"/>
            <a:chOff x="192" y="1200"/>
            <a:chExt cx="5503" cy="2162"/>
          </a:xfrm>
        </p:grpSpPr>
        <p:sp>
          <p:nvSpPr>
            <p:cNvPr id="315397" name="矩形 315396"/>
            <p:cNvSpPr/>
            <p:nvPr/>
          </p:nvSpPr>
          <p:spPr>
            <a:xfrm>
              <a:off x="655" y="1684"/>
              <a:ext cx="438"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chemeClr val="tx2"/>
                  </a:solidFill>
                  <a:latin typeface="Arial" pitchFamily="34" charset="0"/>
                </a:rPr>
                <a:t>语音</a:t>
              </a:r>
            </a:p>
          </p:txBody>
        </p:sp>
        <p:sp>
          <p:nvSpPr>
            <p:cNvPr id="315398" name="矩形 315397"/>
            <p:cNvSpPr/>
            <p:nvPr/>
          </p:nvSpPr>
          <p:spPr>
            <a:xfrm>
              <a:off x="1106" y="1709"/>
              <a:ext cx="850" cy="440"/>
            </a:xfrm>
            <a:prstGeom prst="rect">
              <a:avLst/>
            </a:prstGeom>
            <a:solidFill>
              <a:srgbClr val="FFFFCC"/>
            </a:solidFill>
            <a:ln w="12699" cap="flat" cmpd="sng">
              <a:solidFill>
                <a:schemeClr val="tx1"/>
              </a:solidFill>
              <a:prstDash val="solid"/>
              <a:miter/>
              <a:headEnd type="none" w="med" len="med"/>
              <a:tailEnd type="none" w="med" len="med"/>
            </a:ln>
          </p:spPr>
          <p:txBody>
            <a:bodyPr wrap="none" lIns="92075" tIns="46038" rIns="92075" bIns="46038"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000000"/>
                  </a:solidFill>
                  <a:latin typeface="Arial" pitchFamily="34" charset="0"/>
                </a:rPr>
                <a:t>移频</a:t>
              </a:r>
              <a:r>
                <a:rPr lang="en-US" altLang="zh-CN" b="1">
                  <a:solidFill>
                    <a:srgbClr val="000000"/>
                  </a:solidFill>
                  <a:latin typeface="Arial" pitchFamily="34" charset="0"/>
                </a:rPr>
                <a:t>,</a:t>
              </a:r>
              <a:r>
                <a:rPr lang="zh-CN" altLang="en-US" b="1">
                  <a:solidFill>
                    <a:srgbClr val="000000"/>
                  </a:solidFill>
                  <a:latin typeface="Arial" pitchFamily="34" charset="0"/>
                </a:rPr>
                <a:t>调制</a:t>
              </a:r>
            </a:p>
          </p:txBody>
        </p:sp>
        <p:sp>
          <p:nvSpPr>
            <p:cNvPr id="315399" name="直接连接符 315398"/>
            <p:cNvSpPr/>
            <p:nvPr/>
          </p:nvSpPr>
          <p:spPr>
            <a:xfrm>
              <a:off x="646" y="1952"/>
              <a:ext cx="456" cy="0"/>
            </a:xfrm>
            <a:prstGeom prst="line">
              <a:avLst/>
            </a:prstGeom>
            <a:ln w="50800" cap="flat" cmpd="sng">
              <a:solidFill>
                <a:srgbClr val="0000FF"/>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00" name="矩形 315399"/>
            <p:cNvSpPr/>
            <p:nvPr/>
          </p:nvSpPr>
          <p:spPr>
            <a:xfrm>
              <a:off x="1967" y="1666"/>
              <a:ext cx="438"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chemeClr val="tx2"/>
                  </a:solidFill>
                  <a:latin typeface="Arial" pitchFamily="34" charset="0"/>
                </a:rPr>
                <a:t>模拟</a:t>
              </a:r>
            </a:p>
          </p:txBody>
        </p:sp>
        <p:sp>
          <p:nvSpPr>
            <p:cNvPr id="315401" name="直接连接符 315400"/>
            <p:cNvSpPr/>
            <p:nvPr/>
          </p:nvSpPr>
          <p:spPr>
            <a:xfrm>
              <a:off x="1982" y="1934"/>
              <a:ext cx="456" cy="0"/>
            </a:xfrm>
            <a:prstGeom prst="line">
              <a:avLst/>
            </a:prstGeom>
            <a:ln w="50800" cap="flat" cmpd="sng">
              <a:solidFill>
                <a:srgbClr val="0000FF"/>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02" name="矩形 315401"/>
            <p:cNvSpPr/>
            <p:nvPr/>
          </p:nvSpPr>
          <p:spPr>
            <a:xfrm>
              <a:off x="580" y="2883"/>
              <a:ext cx="438"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chemeClr val="tx2"/>
                  </a:solidFill>
                  <a:latin typeface="Arial" pitchFamily="34" charset="0"/>
                </a:rPr>
                <a:t>数字</a:t>
              </a:r>
            </a:p>
          </p:txBody>
        </p:sp>
        <p:sp>
          <p:nvSpPr>
            <p:cNvPr id="315403" name="矩形 315402"/>
            <p:cNvSpPr/>
            <p:nvPr/>
          </p:nvSpPr>
          <p:spPr>
            <a:xfrm>
              <a:off x="1111" y="2899"/>
              <a:ext cx="850" cy="440"/>
            </a:xfrm>
            <a:prstGeom prst="rect">
              <a:avLst/>
            </a:prstGeom>
            <a:solidFill>
              <a:srgbClr val="FFFFCC"/>
            </a:solidFill>
            <a:ln w="12699" cap="flat" cmpd="sng">
              <a:solidFill>
                <a:schemeClr val="tx1"/>
              </a:solidFill>
              <a:prstDash val="solid"/>
              <a:miter/>
              <a:headEnd type="none" w="med" len="med"/>
              <a:tailEnd type="none" w="med" len="med"/>
            </a:ln>
          </p:spPr>
          <p:txBody>
            <a:bodyPr wrap="none" lIns="92075" tIns="46038" rIns="92075" bIns="46038"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endParaRPr b="1">
                <a:solidFill>
                  <a:srgbClr val="000000"/>
                </a:solidFill>
                <a:latin typeface="Arial" pitchFamily="34" charset="0"/>
              </a:endParaRPr>
            </a:p>
          </p:txBody>
        </p:sp>
        <p:sp>
          <p:nvSpPr>
            <p:cNvPr id="315404" name="直接连接符 315403"/>
            <p:cNvSpPr/>
            <p:nvPr/>
          </p:nvSpPr>
          <p:spPr>
            <a:xfrm>
              <a:off x="651" y="3142"/>
              <a:ext cx="456" cy="0"/>
            </a:xfrm>
            <a:prstGeom prst="line">
              <a:avLst/>
            </a:prstGeom>
            <a:ln w="50800" cap="flat" cmpd="sng">
              <a:solidFill>
                <a:srgbClr val="0000FF"/>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05" name="矩形 315404"/>
            <p:cNvSpPr/>
            <p:nvPr/>
          </p:nvSpPr>
          <p:spPr>
            <a:xfrm>
              <a:off x="1980" y="2872"/>
              <a:ext cx="438"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chemeClr val="tx2"/>
                  </a:solidFill>
                  <a:latin typeface="Arial" pitchFamily="34" charset="0"/>
                </a:rPr>
                <a:t>模拟</a:t>
              </a:r>
            </a:p>
          </p:txBody>
        </p:sp>
        <p:sp>
          <p:nvSpPr>
            <p:cNvPr id="315406" name="直接连接符 315405"/>
            <p:cNvSpPr/>
            <p:nvPr/>
          </p:nvSpPr>
          <p:spPr>
            <a:xfrm>
              <a:off x="1987" y="3148"/>
              <a:ext cx="456" cy="0"/>
            </a:xfrm>
            <a:prstGeom prst="line">
              <a:avLst/>
            </a:prstGeom>
            <a:ln w="50799" cap="flat" cmpd="sng">
              <a:solidFill>
                <a:srgbClr val="0000FF"/>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07" name="矩形 315406"/>
            <p:cNvSpPr/>
            <p:nvPr/>
          </p:nvSpPr>
          <p:spPr>
            <a:xfrm>
              <a:off x="3276" y="1667"/>
              <a:ext cx="438"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chemeClr val="tx2"/>
                  </a:solidFill>
                  <a:latin typeface="Arial" pitchFamily="34" charset="0"/>
                </a:rPr>
                <a:t>模拟</a:t>
              </a:r>
            </a:p>
          </p:txBody>
        </p:sp>
        <p:sp>
          <p:nvSpPr>
            <p:cNvPr id="315408" name="矩形 315407"/>
            <p:cNvSpPr/>
            <p:nvPr/>
          </p:nvSpPr>
          <p:spPr>
            <a:xfrm>
              <a:off x="3799" y="1708"/>
              <a:ext cx="850" cy="440"/>
            </a:xfrm>
            <a:prstGeom prst="rect">
              <a:avLst/>
            </a:prstGeom>
            <a:solidFill>
              <a:srgbClr val="FFFFCC"/>
            </a:solidFill>
            <a:ln w="12700" cap="flat" cmpd="sng">
              <a:solidFill>
                <a:schemeClr val="tx1"/>
              </a:solidFill>
              <a:prstDash val="solid"/>
              <a:miter/>
              <a:headEnd type="none" w="med" len="med"/>
              <a:tailEnd type="none" w="med" len="med"/>
            </a:ln>
          </p:spPr>
          <p:txBody>
            <a:bodyPr wrap="none" lIns="92075" tIns="46038" rIns="92075" bIns="46038"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en-US" altLang="zh-CN" b="1">
                  <a:solidFill>
                    <a:srgbClr val="000000"/>
                  </a:solidFill>
                  <a:latin typeface="Arial" pitchFamily="34" charset="0"/>
                </a:rPr>
                <a:t>PCM</a:t>
              </a:r>
              <a:r>
                <a:rPr lang="zh-CN" altLang="en-US" b="1">
                  <a:solidFill>
                    <a:srgbClr val="000000"/>
                  </a:solidFill>
                  <a:latin typeface="Arial" pitchFamily="34" charset="0"/>
                </a:rPr>
                <a:t>编码</a:t>
              </a:r>
            </a:p>
          </p:txBody>
        </p:sp>
        <p:sp>
          <p:nvSpPr>
            <p:cNvPr id="315409" name="直接连接符 315408"/>
            <p:cNvSpPr/>
            <p:nvPr/>
          </p:nvSpPr>
          <p:spPr>
            <a:xfrm>
              <a:off x="3339" y="1951"/>
              <a:ext cx="456" cy="0"/>
            </a:xfrm>
            <a:prstGeom prst="line">
              <a:avLst/>
            </a:prstGeom>
            <a:ln w="50800" cap="flat" cmpd="sng">
              <a:solidFill>
                <a:srgbClr val="3366FF"/>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10" name="矩形 315409"/>
            <p:cNvSpPr/>
            <p:nvPr/>
          </p:nvSpPr>
          <p:spPr>
            <a:xfrm>
              <a:off x="4652" y="1656"/>
              <a:ext cx="438"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chemeClr val="tx2"/>
                  </a:solidFill>
                  <a:latin typeface="Arial" pitchFamily="34" charset="0"/>
                </a:rPr>
                <a:t>数字</a:t>
              </a:r>
            </a:p>
          </p:txBody>
        </p:sp>
        <p:sp>
          <p:nvSpPr>
            <p:cNvPr id="315411" name="直接连接符 315410"/>
            <p:cNvSpPr/>
            <p:nvPr/>
          </p:nvSpPr>
          <p:spPr>
            <a:xfrm>
              <a:off x="4675" y="1933"/>
              <a:ext cx="456" cy="0"/>
            </a:xfrm>
            <a:prstGeom prst="line">
              <a:avLst/>
            </a:prstGeom>
            <a:ln w="50800" cap="flat" cmpd="sng">
              <a:solidFill>
                <a:srgbClr val="3366FF"/>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12" name="矩形 315411"/>
            <p:cNvSpPr/>
            <p:nvPr/>
          </p:nvSpPr>
          <p:spPr>
            <a:xfrm>
              <a:off x="3278" y="2891"/>
              <a:ext cx="438"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chemeClr val="tx2"/>
                  </a:solidFill>
                  <a:latin typeface="Arial" pitchFamily="34" charset="0"/>
                </a:rPr>
                <a:t>数字</a:t>
              </a:r>
            </a:p>
          </p:txBody>
        </p:sp>
        <p:sp>
          <p:nvSpPr>
            <p:cNvPr id="315413" name="矩形 315412"/>
            <p:cNvSpPr/>
            <p:nvPr/>
          </p:nvSpPr>
          <p:spPr>
            <a:xfrm>
              <a:off x="3794" y="2922"/>
              <a:ext cx="850" cy="440"/>
            </a:xfrm>
            <a:prstGeom prst="rect">
              <a:avLst/>
            </a:prstGeom>
            <a:solidFill>
              <a:srgbClr val="FFFFCC"/>
            </a:solidFill>
            <a:ln w="12699" cap="flat" cmpd="sng">
              <a:solidFill>
                <a:schemeClr val="tx1"/>
              </a:solidFill>
              <a:prstDash val="solid"/>
              <a:miter/>
              <a:headEnd type="none" w="med" len="med"/>
              <a:tailEnd type="none" w="med" len="med"/>
            </a:ln>
          </p:spPr>
          <p:txBody>
            <a:bodyPr wrap="none" lIns="92075" tIns="46038" rIns="92075" bIns="46038"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000000"/>
                  </a:solidFill>
                  <a:latin typeface="Arial" pitchFamily="34" charset="0"/>
                </a:rPr>
                <a:t>数字编码</a:t>
              </a:r>
            </a:p>
          </p:txBody>
        </p:sp>
        <p:sp>
          <p:nvSpPr>
            <p:cNvPr id="315414" name="直接连接符 315413"/>
            <p:cNvSpPr/>
            <p:nvPr/>
          </p:nvSpPr>
          <p:spPr>
            <a:xfrm>
              <a:off x="3334" y="3165"/>
              <a:ext cx="456" cy="0"/>
            </a:xfrm>
            <a:prstGeom prst="line">
              <a:avLst/>
            </a:prstGeom>
            <a:ln w="50799" cap="flat" cmpd="sng">
              <a:solidFill>
                <a:srgbClr val="0000FF"/>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15" name="矩形 315414"/>
            <p:cNvSpPr/>
            <p:nvPr/>
          </p:nvSpPr>
          <p:spPr>
            <a:xfrm>
              <a:off x="4654" y="2903"/>
              <a:ext cx="438"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chemeClr val="tx2"/>
                  </a:solidFill>
                  <a:latin typeface="Arial" pitchFamily="34" charset="0"/>
                </a:rPr>
                <a:t>数字</a:t>
              </a:r>
            </a:p>
          </p:txBody>
        </p:sp>
        <p:sp>
          <p:nvSpPr>
            <p:cNvPr id="315416" name="直接连接符 315415"/>
            <p:cNvSpPr/>
            <p:nvPr/>
          </p:nvSpPr>
          <p:spPr>
            <a:xfrm>
              <a:off x="4662" y="3179"/>
              <a:ext cx="456" cy="0"/>
            </a:xfrm>
            <a:prstGeom prst="line">
              <a:avLst/>
            </a:prstGeom>
            <a:ln w="50799" cap="flat" cmpd="sng">
              <a:solidFill>
                <a:srgbClr val="0000FF"/>
              </a:solidFill>
              <a:prstDash val="solid"/>
              <a:headEnd type="none" w="med" len="med"/>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17" name="矩形 315416"/>
            <p:cNvSpPr/>
            <p:nvPr/>
          </p:nvSpPr>
          <p:spPr>
            <a:xfrm>
              <a:off x="757" y="1200"/>
              <a:ext cx="1565"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rgbClr val="000000"/>
                  </a:solidFill>
                  <a:latin typeface="Arial" pitchFamily="34" charset="0"/>
                </a:rPr>
                <a:t>模拟数据，模拟信号</a:t>
              </a:r>
            </a:p>
          </p:txBody>
        </p:sp>
        <p:sp>
          <p:nvSpPr>
            <p:cNvPr id="315418" name="矩形 315417"/>
            <p:cNvSpPr/>
            <p:nvPr/>
          </p:nvSpPr>
          <p:spPr>
            <a:xfrm>
              <a:off x="628" y="2528"/>
              <a:ext cx="1565"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rgbClr val="000000"/>
                  </a:solidFill>
                  <a:latin typeface="Arial" pitchFamily="34" charset="0"/>
                </a:rPr>
                <a:t>数字数据，模拟信号</a:t>
              </a:r>
            </a:p>
          </p:txBody>
        </p:sp>
        <p:sp>
          <p:nvSpPr>
            <p:cNvPr id="315419" name="矩形 315418"/>
            <p:cNvSpPr/>
            <p:nvPr/>
          </p:nvSpPr>
          <p:spPr>
            <a:xfrm>
              <a:off x="3277" y="2534"/>
              <a:ext cx="1565"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rgbClr val="000000"/>
                  </a:solidFill>
                  <a:latin typeface="Arial" pitchFamily="34" charset="0"/>
                </a:rPr>
                <a:t>数字数据，数字信号</a:t>
              </a:r>
            </a:p>
          </p:txBody>
        </p:sp>
        <p:sp>
          <p:nvSpPr>
            <p:cNvPr id="315420" name="矩形 315419"/>
            <p:cNvSpPr/>
            <p:nvPr/>
          </p:nvSpPr>
          <p:spPr>
            <a:xfrm>
              <a:off x="3355" y="1200"/>
              <a:ext cx="1565"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2000" b="1">
                  <a:solidFill>
                    <a:srgbClr val="000000"/>
                  </a:solidFill>
                  <a:latin typeface="Arial" pitchFamily="34" charset="0"/>
                </a:rPr>
                <a:t>模拟数据，数字信号</a:t>
              </a:r>
            </a:p>
          </p:txBody>
        </p:sp>
        <p:sp>
          <p:nvSpPr>
            <p:cNvPr id="315421" name="任意多边形 315420"/>
            <p:cNvSpPr/>
            <p:nvPr/>
          </p:nvSpPr>
          <p:spPr>
            <a:xfrm>
              <a:off x="2461" y="1761"/>
              <a:ext cx="167" cy="328"/>
            </a:xfrm>
            <a:custGeom>
              <a:rect l="l" t="t" r="r" b="b"/>
              <a:pathLst>
                <a:path w="179" h="357">
                  <a:moveTo>
                    <a:pt x="0" y="178"/>
                  </a:moveTo>
                  <a:lnTo>
                    <a:pt x="22" y="44"/>
                  </a:lnTo>
                  <a:lnTo>
                    <a:pt x="34" y="10"/>
                  </a:lnTo>
                  <a:lnTo>
                    <a:pt x="44" y="0"/>
                  </a:lnTo>
                  <a:lnTo>
                    <a:pt x="56" y="10"/>
                  </a:lnTo>
                  <a:lnTo>
                    <a:pt x="66" y="44"/>
                  </a:lnTo>
                  <a:lnTo>
                    <a:pt x="89" y="178"/>
                  </a:lnTo>
                  <a:lnTo>
                    <a:pt x="111" y="310"/>
                  </a:lnTo>
                  <a:lnTo>
                    <a:pt x="123" y="344"/>
                  </a:lnTo>
                  <a:lnTo>
                    <a:pt x="133" y="356"/>
                  </a:lnTo>
                  <a:lnTo>
                    <a:pt x="145" y="344"/>
                  </a:lnTo>
                  <a:lnTo>
                    <a:pt x="155" y="310"/>
                  </a:lnTo>
                  <a:lnTo>
                    <a:pt x="178" y="178"/>
                  </a:lnTo>
                </a:path>
              </a:pathLst>
            </a:custGeom>
            <a:noFill/>
            <a:ln w="25400" cap="rnd" cmpd="sng">
              <a:solidFill>
                <a:srgbClr val="0000FF">
                  <a:alpha val="100000"/>
                </a:srgb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5422" name="任意多边形 315421"/>
            <p:cNvSpPr/>
            <p:nvPr/>
          </p:nvSpPr>
          <p:spPr>
            <a:xfrm>
              <a:off x="2461" y="2966"/>
              <a:ext cx="168" cy="328"/>
            </a:xfrm>
            <a:custGeom>
              <a:rect l="l" t="t" r="r" b="b"/>
              <a:pathLst>
                <a:path w="179" h="357">
                  <a:moveTo>
                    <a:pt x="0" y="178"/>
                  </a:moveTo>
                  <a:lnTo>
                    <a:pt x="22" y="44"/>
                  </a:lnTo>
                  <a:lnTo>
                    <a:pt x="34" y="10"/>
                  </a:lnTo>
                  <a:lnTo>
                    <a:pt x="44" y="0"/>
                  </a:lnTo>
                  <a:lnTo>
                    <a:pt x="56" y="10"/>
                  </a:lnTo>
                  <a:lnTo>
                    <a:pt x="66" y="44"/>
                  </a:lnTo>
                  <a:lnTo>
                    <a:pt x="89" y="178"/>
                  </a:lnTo>
                  <a:lnTo>
                    <a:pt x="111" y="310"/>
                  </a:lnTo>
                  <a:lnTo>
                    <a:pt x="123" y="344"/>
                  </a:lnTo>
                  <a:lnTo>
                    <a:pt x="133" y="356"/>
                  </a:lnTo>
                  <a:lnTo>
                    <a:pt x="145" y="344"/>
                  </a:lnTo>
                  <a:lnTo>
                    <a:pt x="155" y="310"/>
                  </a:lnTo>
                  <a:lnTo>
                    <a:pt x="178" y="178"/>
                  </a:lnTo>
                </a:path>
              </a:pathLst>
            </a:custGeom>
            <a:noFill/>
            <a:ln w="25399" cap="rnd" cmpd="sng">
              <a:solidFill>
                <a:srgbClr val="0000FF">
                  <a:alpha val="100000"/>
                </a:srgb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5423" name="任意多边形 315422"/>
            <p:cNvSpPr/>
            <p:nvPr/>
          </p:nvSpPr>
          <p:spPr>
            <a:xfrm>
              <a:off x="3168" y="1797"/>
              <a:ext cx="168" cy="328"/>
            </a:xfrm>
            <a:custGeom>
              <a:rect l="l" t="t" r="r" b="b"/>
              <a:pathLst>
                <a:path w="179" h="357">
                  <a:moveTo>
                    <a:pt x="0" y="178"/>
                  </a:moveTo>
                  <a:lnTo>
                    <a:pt x="22" y="44"/>
                  </a:lnTo>
                  <a:lnTo>
                    <a:pt x="34" y="10"/>
                  </a:lnTo>
                  <a:lnTo>
                    <a:pt x="44" y="0"/>
                  </a:lnTo>
                  <a:lnTo>
                    <a:pt x="56" y="10"/>
                  </a:lnTo>
                  <a:lnTo>
                    <a:pt x="66" y="44"/>
                  </a:lnTo>
                  <a:lnTo>
                    <a:pt x="89" y="178"/>
                  </a:lnTo>
                  <a:lnTo>
                    <a:pt x="111" y="310"/>
                  </a:lnTo>
                  <a:lnTo>
                    <a:pt x="123" y="344"/>
                  </a:lnTo>
                  <a:lnTo>
                    <a:pt x="133" y="356"/>
                  </a:lnTo>
                  <a:lnTo>
                    <a:pt x="145" y="344"/>
                  </a:lnTo>
                  <a:lnTo>
                    <a:pt x="155" y="310"/>
                  </a:lnTo>
                  <a:lnTo>
                    <a:pt x="178" y="178"/>
                  </a:lnTo>
                </a:path>
              </a:pathLst>
            </a:custGeom>
            <a:noFill/>
            <a:ln w="25400" cap="rnd" cmpd="sng">
              <a:solidFill>
                <a:srgbClr val="3366FF">
                  <a:alpha val="100000"/>
                </a:srgb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grpSp>
          <p:nvGrpSpPr>
            <p:cNvPr id="315424" name="组合 315423"/>
            <p:cNvGrpSpPr/>
            <p:nvPr/>
          </p:nvGrpSpPr>
          <p:grpSpPr>
            <a:xfrm>
              <a:off x="5116" y="3031"/>
              <a:ext cx="306" cy="221"/>
              <a:chOff x="5040" y="3264"/>
              <a:chExt cx="327" cy="240"/>
            </a:xfrm>
          </p:grpSpPr>
          <p:sp>
            <p:nvSpPr>
              <p:cNvPr id="315425" name="直接连接符 315424"/>
              <p:cNvSpPr/>
              <p:nvPr/>
            </p:nvSpPr>
            <p:spPr>
              <a:xfrm>
                <a:off x="5040" y="3504"/>
                <a:ext cx="96" cy="0"/>
              </a:xfrm>
              <a:prstGeom prst="line">
                <a:avLst/>
              </a:prstGeom>
              <a:ln w="28575" cap="flat" cmpd="sng">
                <a:solidFill>
                  <a:srgbClr val="0000FF"/>
                </a:solidFill>
                <a:prstDash val="solid"/>
                <a:headEnd type="none" w="sm" len="sm"/>
                <a:tailEnd type="none" w="lg"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26" name="直接连接符 315425"/>
              <p:cNvSpPr/>
              <p:nvPr/>
            </p:nvSpPr>
            <p:spPr>
              <a:xfrm flipH="1" flipV="1">
                <a:off x="5136" y="3264"/>
                <a:ext cx="0" cy="240"/>
              </a:xfrm>
              <a:prstGeom prst="line">
                <a:avLst/>
              </a:prstGeom>
              <a:ln w="28575" cap="flat" cmpd="sng">
                <a:solidFill>
                  <a:srgbClr val="0000FF"/>
                </a:solidFill>
                <a:prstDash val="solid"/>
                <a:headEnd type="none" w="sm" len="sm"/>
                <a:tailEnd type="none" w="lg"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27" name="直接连接符 315426"/>
              <p:cNvSpPr/>
              <p:nvPr/>
            </p:nvSpPr>
            <p:spPr>
              <a:xfrm>
                <a:off x="5136" y="3264"/>
                <a:ext cx="144" cy="0"/>
              </a:xfrm>
              <a:prstGeom prst="line">
                <a:avLst/>
              </a:prstGeom>
              <a:ln w="28575" cap="flat" cmpd="sng">
                <a:solidFill>
                  <a:srgbClr val="0000FF"/>
                </a:solidFill>
                <a:prstDash val="solid"/>
                <a:headEnd type="none" w="sm" len="sm"/>
                <a:tailEnd type="none" w="lg"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28" name="直接连接符 315427"/>
              <p:cNvSpPr/>
              <p:nvPr/>
            </p:nvSpPr>
            <p:spPr>
              <a:xfrm flipH="1">
                <a:off x="5271" y="3264"/>
                <a:ext cx="0" cy="240"/>
              </a:xfrm>
              <a:prstGeom prst="line">
                <a:avLst/>
              </a:prstGeom>
              <a:ln w="28575" cap="flat" cmpd="sng">
                <a:solidFill>
                  <a:srgbClr val="0000FF"/>
                </a:solidFill>
                <a:prstDash val="solid"/>
                <a:headEnd type="none" w="sm" len="sm"/>
                <a:tailEnd type="none" w="lg"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29" name="直接连接符 315428"/>
              <p:cNvSpPr/>
              <p:nvPr/>
            </p:nvSpPr>
            <p:spPr>
              <a:xfrm>
                <a:off x="5271" y="3504"/>
                <a:ext cx="96" cy="0"/>
              </a:xfrm>
              <a:prstGeom prst="line">
                <a:avLst/>
              </a:prstGeom>
              <a:ln w="28575" cap="flat" cmpd="sng">
                <a:solidFill>
                  <a:srgbClr val="0000FF"/>
                </a:solidFill>
                <a:prstDash val="solid"/>
                <a:headEnd type="none" w="sm" len="sm"/>
                <a:tailEnd type="none" w="lg"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
          <p:nvSpPr>
            <p:cNvPr id="315430" name="直接连接符 315429"/>
            <p:cNvSpPr/>
            <p:nvPr/>
          </p:nvSpPr>
          <p:spPr>
            <a:xfrm>
              <a:off x="5146" y="2017"/>
              <a:ext cx="90" cy="0"/>
            </a:xfrm>
            <a:prstGeom prst="line">
              <a:avLst/>
            </a:prstGeom>
            <a:ln w="25400" cap="rnd" cmpd="sng">
              <a:solidFill>
                <a:srgbClr val="3366FF"/>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31" name="直接连接符 315430"/>
            <p:cNvSpPr/>
            <p:nvPr/>
          </p:nvSpPr>
          <p:spPr>
            <a:xfrm flipH="1" flipV="1">
              <a:off x="5236" y="1797"/>
              <a:ext cx="0" cy="220"/>
            </a:xfrm>
            <a:prstGeom prst="line">
              <a:avLst/>
            </a:prstGeom>
            <a:ln w="25400" cap="rnd" cmpd="sng">
              <a:solidFill>
                <a:srgbClr val="3366FF"/>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32" name="直接连接符 315431"/>
            <p:cNvSpPr/>
            <p:nvPr/>
          </p:nvSpPr>
          <p:spPr>
            <a:xfrm>
              <a:off x="5227" y="1797"/>
              <a:ext cx="135" cy="0"/>
            </a:xfrm>
            <a:prstGeom prst="line">
              <a:avLst/>
            </a:prstGeom>
            <a:ln w="25400" cap="rnd" cmpd="sng">
              <a:solidFill>
                <a:srgbClr val="3366FF"/>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33" name="直接连接符 315432"/>
            <p:cNvSpPr/>
            <p:nvPr/>
          </p:nvSpPr>
          <p:spPr>
            <a:xfrm flipH="1">
              <a:off x="5362" y="1797"/>
              <a:ext cx="0" cy="220"/>
            </a:xfrm>
            <a:prstGeom prst="line">
              <a:avLst/>
            </a:prstGeom>
            <a:ln w="25400" cap="rnd" cmpd="sng">
              <a:solidFill>
                <a:srgbClr val="3366FF"/>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34" name="直接连接符 315433"/>
            <p:cNvSpPr/>
            <p:nvPr/>
          </p:nvSpPr>
          <p:spPr>
            <a:xfrm>
              <a:off x="5362" y="2017"/>
              <a:ext cx="90" cy="0"/>
            </a:xfrm>
            <a:prstGeom prst="line">
              <a:avLst/>
            </a:prstGeom>
            <a:ln w="25400" cap="rnd" cmpd="sng">
              <a:solidFill>
                <a:srgbClr val="3366FF"/>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35" name="文本框 315434"/>
            <p:cNvSpPr txBox="1"/>
            <p:nvPr/>
          </p:nvSpPr>
          <p:spPr>
            <a:xfrm>
              <a:off x="2895" y="3027"/>
              <a:ext cx="472"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en-US" altLang="zh-CN" sz="2000" b="1">
                  <a:solidFill>
                    <a:schemeClr val="tx2"/>
                  </a:solidFill>
                  <a:latin typeface="Arial" pitchFamily="34" charset="0"/>
                </a:rPr>
                <a:t>1010</a:t>
              </a:r>
            </a:p>
          </p:txBody>
        </p:sp>
        <p:sp>
          <p:nvSpPr>
            <p:cNvPr id="315436" name="文本框 315435"/>
            <p:cNvSpPr txBox="1"/>
            <p:nvPr/>
          </p:nvSpPr>
          <p:spPr>
            <a:xfrm>
              <a:off x="192" y="3027"/>
              <a:ext cx="472" cy="25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en-US" altLang="zh-CN" sz="2000" b="1">
                  <a:solidFill>
                    <a:schemeClr val="tx2"/>
                  </a:solidFill>
                  <a:latin typeface="Arial" pitchFamily="34" charset="0"/>
                </a:rPr>
                <a:t>1010</a:t>
              </a:r>
            </a:p>
          </p:txBody>
        </p:sp>
        <p:sp>
          <p:nvSpPr>
            <p:cNvPr id="315437" name="直接连接符 315436"/>
            <p:cNvSpPr/>
            <p:nvPr/>
          </p:nvSpPr>
          <p:spPr>
            <a:xfrm>
              <a:off x="223" y="2400"/>
              <a:ext cx="5472" cy="0"/>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5438" name="任意多边形 315437"/>
            <p:cNvSpPr/>
            <p:nvPr/>
          </p:nvSpPr>
          <p:spPr>
            <a:xfrm>
              <a:off x="463" y="1824"/>
              <a:ext cx="167" cy="328"/>
            </a:xfrm>
            <a:custGeom>
              <a:rect l="l" t="t" r="r" b="b"/>
              <a:pathLst>
                <a:path w="179" h="357">
                  <a:moveTo>
                    <a:pt x="0" y="178"/>
                  </a:moveTo>
                  <a:lnTo>
                    <a:pt x="22" y="44"/>
                  </a:lnTo>
                  <a:lnTo>
                    <a:pt x="34" y="10"/>
                  </a:lnTo>
                  <a:lnTo>
                    <a:pt x="44" y="0"/>
                  </a:lnTo>
                  <a:lnTo>
                    <a:pt x="56" y="10"/>
                  </a:lnTo>
                  <a:lnTo>
                    <a:pt x="66" y="44"/>
                  </a:lnTo>
                  <a:lnTo>
                    <a:pt x="89" y="178"/>
                  </a:lnTo>
                  <a:lnTo>
                    <a:pt x="111" y="310"/>
                  </a:lnTo>
                  <a:lnTo>
                    <a:pt x="123" y="344"/>
                  </a:lnTo>
                  <a:lnTo>
                    <a:pt x="133" y="356"/>
                  </a:lnTo>
                  <a:lnTo>
                    <a:pt x="145" y="344"/>
                  </a:lnTo>
                  <a:lnTo>
                    <a:pt x="155" y="310"/>
                  </a:lnTo>
                  <a:lnTo>
                    <a:pt x="178" y="178"/>
                  </a:lnTo>
                </a:path>
              </a:pathLst>
            </a:custGeom>
            <a:noFill/>
            <a:ln w="25400" cap="rnd" cmpd="sng">
              <a:solidFill>
                <a:srgbClr val="0000FF">
                  <a:alpha val="100000"/>
                </a:srgb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5439" name="文本框 315438"/>
            <p:cNvSpPr txBox="1"/>
            <p:nvPr/>
          </p:nvSpPr>
          <p:spPr>
            <a:xfrm>
              <a:off x="1326" y="3027"/>
              <a:ext cx="408"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zh-CN" altLang="en-US" b="1">
                  <a:solidFill>
                    <a:srgbClr val="000000"/>
                  </a:solidFill>
                  <a:latin typeface="Arial" pitchFamily="34" charset="0"/>
                </a:rPr>
                <a:t>调制</a:t>
              </a:r>
            </a:p>
          </p:txBody>
        </p:sp>
      </p:grpSp>
    </p:spTree>
  </p:cSld>
  <p:clrMapOvr>
    <a:masterClrMapping/>
  </p:clrMapOvr>
  <p:transition>
    <p:zoom/>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12</a:t>
            </a:fld>
            <a:endParaRPr lang="zh-CN" altLang="en-US">
              <a:latin typeface="Arial" pitchFamily="34" charset="0"/>
            </a:endParaRPr>
          </a:p>
        </p:txBody>
      </p:sp>
      <p:sp>
        <p:nvSpPr>
          <p:cNvPr id="317442" name="文本占位符 317441"/>
          <p:cNvSpPr>
            <a:spLocks noGrp="1"/>
          </p:cNvSpPr>
          <p:nvPr>
            <p:ph type="body" idx="4294967295"/>
          </p:nvPr>
        </p:nvSpPr>
        <p:spPr>
          <a:xfrm>
            <a:off x="539750" y="633413"/>
            <a:ext cx="8229600" cy="1728787"/>
          </a:xfrm>
        </p:spPr>
        <p:txBody>
          <a:bodyPr/>
          <a:lstStyle/>
          <a:p>
            <a:r>
              <a:rPr lang="zh-CN" altLang="en-US" b="1"/>
              <a:t>编码与调制的区别</a:t>
            </a:r>
          </a:p>
          <a:p>
            <a:pPr lvl="1"/>
            <a:r>
              <a:rPr lang="zh-CN" altLang="en-US" b="1">
                <a:solidFill>
                  <a:srgbClr val="FF0000"/>
                </a:solidFill>
              </a:rPr>
              <a:t>编码</a:t>
            </a:r>
            <a:r>
              <a:rPr lang="zh-CN" altLang="en-US" b="1"/>
              <a:t>：用数字信号承载数字或模拟数据</a:t>
            </a:r>
          </a:p>
          <a:p>
            <a:pPr lvl="1"/>
            <a:r>
              <a:rPr lang="zh-CN" altLang="en-US" b="1">
                <a:solidFill>
                  <a:srgbClr val="FF0000"/>
                </a:solidFill>
              </a:rPr>
              <a:t>调制</a:t>
            </a:r>
            <a:r>
              <a:rPr lang="zh-CN" altLang="en-US" b="1"/>
              <a:t>：用模拟信号承载数字或模拟数据</a:t>
            </a:r>
          </a:p>
        </p:txBody>
      </p:sp>
      <p:sp>
        <p:nvSpPr>
          <p:cNvPr id="317443" name="矩形 317442" descr="White Marble"/>
          <p:cNvSpPr/>
          <p:nvPr/>
        </p:nvSpPr>
        <p:spPr>
          <a:xfrm>
            <a:off x="1979613" y="4073525"/>
            <a:ext cx="1282700" cy="901700"/>
          </a:xfrm>
          <a:prstGeom prst="rect">
            <a:avLst/>
          </a:prstGeom>
          <a:blipFill rotWithShape="0">
            <a:blip r:embed="rId3"/>
            <a:stretch>
              <a:fillRect/>
            </a:stretch>
          </a:blipFill>
          <a:ln w="12699" cap="flat" cmpd="sng">
            <a:solidFill>
              <a:schemeClr val="tx1"/>
            </a:solidFill>
            <a:prstDash val="solid"/>
            <a:miter/>
            <a:headEnd type="none" w="med" len="med"/>
            <a:tailEnd type="none" w="med" len="med"/>
          </a:ln>
        </p:spPr>
        <p:txBody>
          <a:bodyPr wrap="none" lIns="92075" tIns="46038" rIns="92075" bIns="46038"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en-US" altLang="zh-CN" sz="2400" b="1">
                <a:solidFill>
                  <a:srgbClr val="000000"/>
                </a:solidFill>
                <a:latin typeface="Arial" pitchFamily="34" charset="0"/>
              </a:rPr>
              <a:t>Encoder</a:t>
            </a:r>
          </a:p>
        </p:txBody>
      </p:sp>
      <p:sp>
        <p:nvSpPr>
          <p:cNvPr id="317444" name="矩形 317443" descr="White Marble"/>
          <p:cNvSpPr/>
          <p:nvPr/>
        </p:nvSpPr>
        <p:spPr>
          <a:xfrm>
            <a:off x="6084888" y="4073525"/>
            <a:ext cx="1490662" cy="901700"/>
          </a:xfrm>
          <a:prstGeom prst="rect">
            <a:avLst/>
          </a:prstGeom>
          <a:blipFill rotWithShape="0">
            <a:blip r:embed="rId3"/>
            <a:stretch>
              <a:fillRect/>
            </a:stretch>
          </a:blipFill>
          <a:ln w="12699" cap="flat" cmpd="sng">
            <a:solidFill>
              <a:schemeClr val="tx1"/>
            </a:solidFill>
            <a:prstDash val="solid"/>
            <a:miter/>
            <a:headEnd type="none" w="med" len="med"/>
            <a:tailEnd type="none" w="med" len="med"/>
          </a:ln>
        </p:spPr>
        <p:txBody>
          <a:bodyPr wrap="none" lIns="92075" tIns="46038" rIns="92075" bIns="46038"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en-US" altLang="zh-CN" sz="2400" b="1">
                <a:solidFill>
                  <a:srgbClr val="000000"/>
                </a:solidFill>
                <a:latin typeface="Arial" pitchFamily="34" charset="0"/>
              </a:rPr>
              <a:t>Decoder</a:t>
            </a:r>
          </a:p>
        </p:txBody>
      </p:sp>
      <p:sp>
        <p:nvSpPr>
          <p:cNvPr id="317445" name="直接连接符 317444"/>
          <p:cNvSpPr/>
          <p:nvPr/>
        </p:nvSpPr>
        <p:spPr>
          <a:xfrm>
            <a:off x="755650" y="4505325"/>
            <a:ext cx="1223963" cy="0"/>
          </a:xfrm>
          <a:prstGeom prst="line">
            <a:avLst/>
          </a:prstGeom>
          <a:ln w="50799" cap="flat" cmpd="sng">
            <a:solidFill>
              <a:schemeClr val="tx1"/>
            </a:solidFill>
            <a:prstDash val="solid"/>
            <a:headEnd type="none" w="sm" len="sm"/>
            <a:tailEnd type="stealth"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7446" name="直接连接符 317445"/>
          <p:cNvSpPr/>
          <p:nvPr/>
        </p:nvSpPr>
        <p:spPr>
          <a:xfrm>
            <a:off x="3276600" y="4505325"/>
            <a:ext cx="2808288" cy="0"/>
          </a:xfrm>
          <a:prstGeom prst="line">
            <a:avLst/>
          </a:prstGeom>
          <a:ln w="50799" cap="flat" cmpd="sng">
            <a:solidFill>
              <a:schemeClr val="tx1"/>
            </a:solidFill>
            <a:prstDash val="solid"/>
            <a:headEnd type="none" w="sm" len="sm"/>
            <a:tailEnd type="stealth"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7447" name="矩形 317446"/>
          <p:cNvSpPr/>
          <p:nvPr/>
        </p:nvSpPr>
        <p:spPr>
          <a:xfrm>
            <a:off x="468313" y="4627563"/>
            <a:ext cx="1439862" cy="581025"/>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80000"/>
              </a:lnSpc>
            </a:pPr>
            <a:r>
              <a:rPr lang="zh-CN" altLang="en-US" sz="2000" b="1">
                <a:latin typeface="Arial Narrow" panose="020b0606020202030204" pitchFamily="34" charset="0"/>
              </a:rPr>
              <a:t>数字或</a:t>
            </a:r>
          </a:p>
          <a:p>
            <a:pPr algn="ctr" defTabSz="762000" eaLnBrk="0" hangingPunct="0">
              <a:lnSpc>
                <a:spcPct val="80000"/>
              </a:lnSpc>
            </a:pPr>
            <a:r>
              <a:rPr lang="zh-CN" altLang="en-US" sz="2000" b="1">
                <a:latin typeface="Arial Narrow" panose="020b0606020202030204" pitchFamily="34" charset="0"/>
              </a:rPr>
              <a:t>模拟数据</a:t>
            </a:r>
          </a:p>
        </p:txBody>
      </p:sp>
      <p:sp>
        <p:nvSpPr>
          <p:cNvPr id="317448" name="矩形 317447"/>
          <p:cNvSpPr/>
          <p:nvPr/>
        </p:nvSpPr>
        <p:spPr>
          <a:xfrm>
            <a:off x="3995738" y="3425825"/>
            <a:ext cx="1409700" cy="347663"/>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lnSpc>
                <a:spcPct val="70000"/>
              </a:lnSpc>
            </a:pPr>
            <a:r>
              <a:rPr lang="zh-CN" altLang="en-US" sz="2400" b="1">
                <a:effectLst>
                  <a:outerShdw blurRad="38100" dist="38100" dir="2700000">
                    <a:srgbClr val="FFFFFF"/>
                  </a:outerShdw>
                </a:effectLst>
                <a:latin typeface="Arial Narrow" panose="020b0606020202030204" pitchFamily="34" charset="0"/>
              </a:rPr>
              <a:t>数字信号</a:t>
            </a:r>
          </a:p>
        </p:txBody>
      </p:sp>
      <p:sp>
        <p:nvSpPr>
          <p:cNvPr id="317449" name="直接连接符 317448"/>
          <p:cNvSpPr/>
          <p:nvPr/>
        </p:nvSpPr>
        <p:spPr>
          <a:xfrm flipV="1">
            <a:off x="7596188" y="4505325"/>
            <a:ext cx="1008062" cy="0"/>
          </a:xfrm>
          <a:prstGeom prst="line">
            <a:avLst/>
          </a:prstGeom>
          <a:ln w="50799" cap="flat" cmpd="sng">
            <a:solidFill>
              <a:schemeClr val="tx1"/>
            </a:solidFill>
            <a:prstDash val="solid"/>
            <a:headEnd type="none" w="sm" len="sm"/>
            <a:tailEnd type="stealth"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7450" name="直接连接符 317449"/>
          <p:cNvSpPr/>
          <p:nvPr/>
        </p:nvSpPr>
        <p:spPr>
          <a:xfrm flipH="1" flipV="1">
            <a:off x="3575050" y="3421063"/>
            <a:ext cx="0" cy="909637"/>
          </a:xfrm>
          <a:prstGeom prst="line">
            <a:avLst/>
          </a:prstGeom>
          <a:ln w="12700"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7451" name="直接连接符 317450"/>
          <p:cNvSpPr/>
          <p:nvPr/>
        </p:nvSpPr>
        <p:spPr>
          <a:xfrm>
            <a:off x="3575050" y="4330700"/>
            <a:ext cx="2209800" cy="0"/>
          </a:xfrm>
          <a:prstGeom prst="line">
            <a:avLst/>
          </a:prstGeom>
          <a:ln w="12700"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7452" name="任意多边形 317451"/>
          <p:cNvSpPr/>
          <p:nvPr/>
        </p:nvSpPr>
        <p:spPr>
          <a:xfrm>
            <a:off x="3575050" y="3929063"/>
            <a:ext cx="1987550" cy="388937"/>
          </a:xfrm>
          <a:custGeom>
            <a:rect l="l" t="t" r="r" b="b"/>
            <a:pathLst>
              <a:path w="1438" h="288">
                <a:moveTo>
                  <a:pt x="0" y="0"/>
                </a:moveTo>
                <a:lnTo>
                  <a:pt x="288" y="0"/>
                </a:lnTo>
                <a:lnTo>
                  <a:pt x="288" y="287"/>
                </a:lnTo>
                <a:lnTo>
                  <a:pt x="718" y="287"/>
                </a:lnTo>
                <a:lnTo>
                  <a:pt x="718" y="0"/>
                </a:lnTo>
                <a:lnTo>
                  <a:pt x="862" y="0"/>
                </a:lnTo>
                <a:lnTo>
                  <a:pt x="862" y="287"/>
                </a:lnTo>
                <a:lnTo>
                  <a:pt x="1149" y="287"/>
                </a:lnTo>
                <a:lnTo>
                  <a:pt x="1149" y="0"/>
                </a:lnTo>
                <a:lnTo>
                  <a:pt x="1437" y="0"/>
                </a:lnTo>
              </a:path>
            </a:pathLst>
          </a:custGeom>
          <a:noFill/>
          <a:ln w="25400" cap="rnd" cmpd="sng">
            <a:solidFill>
              <a:srgbClr val="3366FF">
                <a:alpha val="100000"/>
              </a:srgb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7453" name="矩形 317452"/>
          <p:cNvSpPr/>
          <p:nvPr/>
        </p:nvSpPr>
        <p:spPr>
          <a:xfrm>
            <a:off x="3040063" y="3438525"/>
            <a:ext cx="571500" cy="347663"/>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lnSpc>
                <a:spcPct val="70000"/>
              </a:lnSpc>
            </a:pPr>
            <a:r>
              <a:rPr lang="en-US" altLang="zh-CN" sz="2400" b="1" i="1">
                <a:latin typeface="Arial Narrow" panose="020b0606020202030204" pitchFamily="34" charset="0"/>
              </a:rPr>
              <a:t>x</a:t>
            </a:r>
            <a:r>
              <a:rPr lang="en-US" altLang="zh-CN" sz="2400" b="1">
                <a:latin typeface="Arial Narrow" panose="020b0606020202030204" pitchFamily="34" charset="0"/>
              </a:rPr>
              <a:t>(</a:t>
            </a:r>
            <a:r>
              <a:rPr lang="en-US" altLang="zh-CN" sz="2400" b="1" i="1">
                <a:latin typeface="Arial Narrow" panose="020b0606020202030204" pitchFamily="34" charset="0"/>
              </a:rPr>
              <a:t>t</a:t>
            </a:r>
            <a:r>
              <a:rPr lang="en-US" altLang="zh-CN" sz="2400" b="1">
                <a:latin typeface="Arial Narrow" panose="020b0606020202030204" pitchFamily="34" charset="0"/>
              </a:rPr>
              <a:t>)</a:t>
            </a:r>
          </a:p>
        </p:txBody>
      </p:sp>
      <p:sp>
        <p:nvSpPr>
          <p:cNvPr id="317454" name="矩形 317453"/>
          <p:cNvSpPr/>
          <p:nvPr/>
        </p:nvSpPr>
        <p:spPr>
          <a:xfrm>
            <a:off x="685800" y="3929063"/>
            <a:ext cx="584200" cy="45720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en-US" altLang="zh-CN" sz="2400" b="1" i="1">
                <a:latin typeface="Arial Narrow" panose="020b0606020202030204" pitchFamily="34" charset="0"/>
              </a:rPr>
              <a:t>g</a:t>
            </a:r>
            <a:r>
              <a:rPr lang="en-US" altLang="zh-CN" sz="2400" b="1">
                <a:latin typeface="Arial Narrow" panose="020b0606020202030204" pitchFamily="34" charset="0"/>
              </a:rPr>
              <a:t>(</a:t>
            </a:r>
            <a:r>
              <a:rPr lang="en-US" altLang="zh-CN" sz="2400" b="1" i="1">
                <a:latin typeface="Arial Narrow" panose="020b0606020202030204" pitchFamily="34" charset="0"/>
              </a:rPr>
              <a:t>t</a:t>
            </a:r>
            <a:r>
              <a:rPr lang="en-US" altLang="zh-CN" sz="2400" b="1">
                <a:latin typeface="Arial Narrow" panose="020b0606020202030204" pitchFamily="34" charset="0"/>
              </a:rPr>
              <a:t>)</a:t>
            </a:r>
          </a:p>
        </p:txBody>
      </p:sp>
      <p:sp>
        <p:nvSpPr>
          <p:cNvPr id="317455" name="矩形 317454"/>
          <p:cNvSpPr/>
          <p:nvPr/>
        </p:nvSpPr>
        <p:spPr>
          <a:xfrm>
            <a:off x="7596188" y="4632325"/>
            <a:ext cx="1314450" cy="581025"/>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80000"/>
              </a:lnSpc>
            </a:pPr>
            <a:r>
              <a:rPr lang="zh-CN" altLang="en-US" sz="2000" b="1">
                <a:latin typeface="Arial Narrow" panose="020b0606020202030204" pitchFamily="34" charset="0"/>
              </a:rPr>
              <a:t>数字或</a:t>
            </a:r>
          </a:p>
          <a:p>
            <a:pPr algn="ctr" defTabSz="762000" eaLnBrk="0" hangingPunct="0">
              <a:lnSpc>
                <a:spcPct val="80000"/>
              </a:lnSpc>
            </a:pPr>
            <a:r>
              <a:rPr lang="zh-CN" altLang="en-US" sz="2000" b="1">
                <a:latin typeface="Arial Narrow" panose="020b0606020202030204" pitchFamily="34" charset="0"/>
              </a:rPr>
              <a:t>模拟数据</a:t>
            </a:r>
          </a:p>
        </p:txBody>
      </p:sp>
      <p:sp>
        <p:nvSpPr>
          <p:cNvPr id="317456" name="矩形 317455"/>
          <p:cNvSpPr/>
          <p:nvPr/>
        </p:nvSpPr>
        <p:spPr>
          <a:xfrm>
            <a:off x="609600" y="2514600"/>
            <a:ext cx="2520950" cy="641350"/>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3600" b="1">
                <a:solidFill>
                  <a:srgbClr val="FF0000"/>
                </a:solidFill>
                <a:effectLst>
                  <a:outerShdw blurRad="38100" dist="38100" dir="2700000">
                    <a:srgbClr val="000000"/>
                  </a:outerShdw>
                </a:effectLst>
                <a:latin typeface="Arial" pitchFamily="34" charset="0"/>
              </a:rPr>
              <a:t>编码与解码</a:t>
            </a:r>
          </a:p>
        </p:txBody>
      </p:sp>
      <p:sp>
        <p:nvSpPr>
          <p:cNvPr id="317457" name="矩形 317456"/>
          <p:cNvSpPr/>
          <p:nvPr/>
        </p:nvSpPr>
        <p:spPr>
          <a:xfrm>
            <a:off x="3995738" y="4649788"/>
            <a:ext cx="1409700" cy="347662"/>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lnSpc>
                <a:spcPct val="70000"/>
              </a:lnSpc>
            </a:pPr>
            <a:r>
              <a:rPr lang="zh-CN" altLang="en-US" sz="2400" b="1">
                <a:effectLst>
                  <a:outerShdw blurRad="38100" dist="38100" dir="2700000">
                    <a:srgbClr val="FFFFFF"/>
                  </a:outerShdw>
                </a:effectLst>
                <a:latin typeface="Arial Narrow" panose="020b0606020202030204" pitchFamily="34" charset="0"/>
              </a:rPr>
              <a:t>数字信道</a:t>
            </a:r>
          </a:p>
        </p:txBody>
      </p:sp>
      <p:sp>
        <p:nvSpPr>
          <p:cNvPr id="317458" name="矩形 317457"/>
          <p:cNvSpPr/>
          <p:nvPr/>
        </p:nvSpPr>
        <p:spPr>
          <a:xfrm>
            <a:off x="1752600" y="5715000"/>
            <a:ext cx="1008063" cy="336550"/>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80000"/>
              </a:lnSpc>
            </a:pPr>
            <a:r>
              <a:rPr lang="zh-CN" altLang="en-US" sz="2000" b="1">
                <a:latin typeface="Arial Narrow" panose="020b0606020202030204" pitchFamily="34" charset="0"/>
              </a:rPr>
              <a:t>发送方</a:t>
            </a:r>
          </a:p>
        </p:txBody>
      </p:sp>
      <p:sp>
        <p:nvSpPr>
          <p:cNvPr id="317459" name="矩形 317458"/>
          <p:cNvSpPr/>
          <p:nvPr/>
        </p:nvSpPr>
        <p:spPr>
          <a:xfrm>
            <a:off x="6553200" y="5715000"/>
            <a:ext cx="1008063" cy="336550"/>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80000"/>
              </a:lnSpc>
            </a:pPr>
            <a:r>
              <a:rPr lang="zh-CN" altLang="en-US" sz="2000" b="1">
                <a:latin typeface="Arial Narrow" panose="020b0606020202030204" pitchFamily="34" charset="0"/>
              </a:rPr>
              <a:t>接收方</a:t>
            </a:r>
          </a:p>
        </p:txBody>
      </p:sp>
      <p:sp>
        <p:nvSpPr>
          <p:cNvPr id="317460" name="矩形 317459"/>
          <p:cNvSpPr/>
          <p:nvPr/>
        </p:nvSpPr>
        <p:spPr>
          <a:xfrm>
            <a:off x="7924800" y="3929063"/>
            <a:ext cx="584200" cy="457200"/>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en-US" altLang="zh-CN" sz="2400" b="1" i="1">
                <a:latin typeface="Arial Narrow" panose="020b0606020202030204" pitchFamily="34" charset="0"/>
              </a:rPr>
              <a:t>g</a:t>
            </a:r>
            <a:r>
              <a:rPr lang="en-US" altLang="zh-CN" sz="2400" b="1">
                <a:latin typeface="Arial Narrow" panose="020b0606020202030204" pitchFamily="34" charset="0"/>
              </a:rPr>
              <a:t>(</a:t>
            </a:r>
            <a:r>
              <a:rPr lang="en-US" altLang="zh-CN" sz="2400" b="1" i="1">
                <a:latin typeface="Arial Narrow" panose="020b0606020202030204" pitchFamily="34" charset="0"/>
              </a:rPr>
              <a:t>t</a:t>
            </a:r>
            <a:r>
              <a:rPr lang="en-US" altLang="zh-CN" sz="2400" b="1">
                <a:latin typeface="Arial Narrow" panose="020b0606020202030204" pitchFamily="34" charset="0"/>
              </a:rPr>
              <a:t>)</a:t>
            </a:r>
          </a:p>
        </p:txBody>
      </p:sp>
      <p:sp>
        <p:nvSpPr>
          <p:cNvPr id="317461" name="左大括号 317460"/>
          <p:cNvSpPr/>
          <p:nvPr/>
        </p:nvSpPr>
        <p:spPr>
          <a:xfrm rot="-5408755">
            <a:off x="2076450" y="4400550"/>
            <a:ext cx="342900" cy="2209800"/>
          </a:xfrm>
          <a:prstGeom prst="leftBrace">
            <a:avLst>
              <a:gd name="adj1" fmla="val 53703"/>
              <a:gd name="adj2" fmla="val 50000"/>
            </a:avLst>
          </a:prstGeom>
          <a:noFill/>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7462" name="矩形 317461"/>
          <p:cNvSpPr/>
          <p:nvPr/>
        </p:nvSpPr>
        <p:spPr>
          <a:xfrm>
            <a:off x="2133600" y="5029200"/>
            <a:ext cx="1008063" cy="336550"/>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80000"/>
              </a:lnSpc>
            </a:pPr>
            <a:r>
              <a:rPr lang="zh-CN" altLang="en-US" sz="2000" b="1">
                <a:latin typeface="Arial Narrow" panose="020b0606020202030204" pitchFamily="34" charset="0"/>
              </a:rPr>
              <a:t>编码</a:t>
            </a:r>
          </a:p>
        </p:txBody>
      </p:sp>
      <p:sp>
        <p:nvSpPr>
          <p:cNvPr id="317463" name="左大括号 317462"/>
          <p:cNvSpPr/>
          <p:nvPr/>
        </p:nvSpPr>
        <p:spPr>
          <a:xfrm rot="-5408755">
            <a:off x="6877050" y="4400550"/>
            <a:ext cx="342900" cy="2209800"/>
          </a:xfrm>
          <a:prstGeom prst="leftBrace">
            <a:avLst>
              <a:gd name="adj1" fmla="val 53703"/>
              <a:gd name="adj2" fmla="val 50000"/>
            </a:avLst>
          </a:prstGeom>
          <a:noFill/>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7464" name="矩形 317463"/>
          <p:cNvSpPr/>
          <p:nvPr/>
        </p:nvSpPr>
        <p:spPr>
          <a:xfrm>
            <a:off x="6324600" y="5029200"/>
            <a:ext cx="1008063" cy="336550"/>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80000"/>
              </a:lnSpc>
            </a:pPr>
            <a:r>
              <a:rPr lang="zh-CN" altLang="en-US" sz="2000" b="1">
                <a:latin typeface="Arial Narrow" panose="020b0606020202030204" pitchFamily="34" charset="0"/>
              </a:rPr>
              <a:t>解码</a:t>
            </a:r>
          </a:p>
        </p:txBody>
      </p:sp>
    </p:spTree>
  </p:cSld>
  <p:clrMapOvr>
    <a:masterClrMapping/>
  </p:clrMapOvr>
  <p:transition>
    <p:zoom/>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13</a:t>
            </a:fld>
            <a:endParaRPr lang="zh-CN" altLang="en-US">
              <a:latin typeface="Arial" pitchFamily="34" charset="0"/>
            </a:endParaRPr>
          </a:p>
        </p:txBody>
      </p:sp>
      <p:sp>
        <p:nvSpPr>
          <p:cNvPr id="319490" name="矩形 319489"/>
          <p:cNvSpPr/>
          <p:nvPr/>
        </p:nvSpPr>
        <p:spPr>
          <a:xfrm>
            <a:off x="468313" y="476250"/>
            <a:ext cx="2592387" cy="641350"/>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zh-CN" altLang="en-US" sz="3600" b="1">
                <a:solidFill>
                  <a:srgbClr val="FF0000"/>
                </a:solidFill>
                <a:effectLst>
                  <a:outerShdw blurRad="38100" dist="38100" dir="2700000">
                    <a:srgbClr val="000000"/>
                  </a:outerShdw>
                </a:effectLst>
                <a:latin typeface="Arial" pitchFamily="34" charset="0"/>
              </a:rPr>
              <a:t>调制与解调</a:t>
            </a:r>
          </a:p>
        </p:txBody>
      </p:sp>
      <p:grpSp>
        <p:nvGrpSpPr>
          <p:cNvPr id="319491" name="组合 319490"/>
          <p:cNvGrpSpPr/>
          <p:nvPr/>
        </p:nvGrpSpPr>
        <p:grpSpPr>
          <a:xfrm>
            <a:off x="228600" y="2017713"/>
            <a:ext cx="8748713" cy="3271837"/>
            <a:chOff x="249" y="1271"/>
            <a:chExt cx="5511" cy="2061"/>
          </a:xfrm>
        </p:grpSpPr>
        <p:sp>
          <p:nvSpPr>
            <p:cNvPr id="319492" name="矩形 319491"/>
            <p:cNvSpPr/>
            <p:nvPr/>
          </p:nvSpPr>
          <p:spPr>
            <a:xfrm>
              <a:off x="4967" y="2307"/>
              <a:ext cx="793" cy="442"/>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sz="2000" b="1">
                  <a:latin typeface="Arial Narrow" panose="020b0606020202030204" pitchFamily="34" charset="0"/>
                </a:rPr>
                <a:t>数字或</a:t>
              </a:r>
            </a:p>
            <a:p>
              <a:pPr algn="ctr" defTabSz="762000" eaLnBrk="0" hangingPunct="0"/>
              <a:r>
                <a:rPr lang="zh-CN" altLang="en-US" sz="2000" b="1">
                  <a:latin typeface="Arial Narrow" panose="020b0606020202030204" pitchFamily="34" charset="0"/>
                </a:rPr>
                <a:t>模拟数据</a:t>
              </a:r>
            </a:p>
          </p:txBody>
        </p:sp>
        <p:grpSp>
          <p:nvGrpSpPr>
            <p:cNvPr id="319493" name="组合 319492"/>
            <p:cNvGrpSpPr/>
            <p:nvPr/>
          </p:nvGrpSpPr>
          <p:grpSpPr>
            <a:xfrm>
              <a:off x="249" y="1271"/>
              <a:ext cx="5267" cy="2061"/>
              <a:chOff x="249" y="1271"/>
              <a:chExt cx="5267" cy="2061"/>
            </a:xfrm>
          </p:grpSpPr>
          <p:sp>
            <p:nvSpPr>
              <p:cNvPr id="319494" name="矩形 319493" descr="White Marble"/>
              <p:cNvSpPr/>
              <p:nvPr/>
            </p:nvSpPr>
            <p:spPr>
              <a:xfrm>
                <a:off x="1066" y="1952"/>
                <a:ext cx="952" cy="568"/>
              </a:xfrm>
              <a:prstGeom prst="rect">
                <a:avLst/>
              </a:prstGeom>
              <a:blipFill rotWithShape="0">
                <a:blip r:embed="rId3"/>
                <a:stretch>
                  <a:fillRect/>
                </a:stretch>
              </a:blipFill>
              <a:ln w="12699" cap="flat" cmpd="sng">
                <a:solidFill>
                  <a:schemeClr val="tx1"/>
                </a:solidFill>
                <a:prstDash val="solid"/>
                <a:miter/>
                <a:headEnd type="none" w="med" len="med"/>
                <a:tailEnd type="none" w="med" len="med"/>
              </a:ln>
            </p:spPr>
            <p:txBody>
              <a:bodyPr wrap="none" lIns="92075" tIns="46038" rIns="92075" bIns="46038"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en-US" altLang="zh-CN" sz="2000" b="1">
                    <a:solidFill>
                      <a:srgbClr val="000000"/>
                    </a:solidFill>
                    <a:latin typeface="Arial" pitchFamily="34" charset="0"/>
                  </a:rPr>
                  <a:t>Modulator</a:t>
                </a:r>
              </a:p>
            </p:txBody>
          </p:sp>
          <p:sp>
            <p:nvSpPr>
              <p:cNvPr id="319495" name="矩形 319494" descr="White Marble"/>
              <p:cNvSpPr/>
              <p:nvPr/>
            </p:nvSpPr>
            <p:spPr>
              <a:xfrm>
                <a:off x="3833" y="1952"/>
                <a:ext cx="1103" cy="568"/>
              </a:xfrm>
              <a:prstGeom prst="rect">
                <a:avLst/>
              </a:prstGeom>
              <a:blipFill rotWithShape="0">
                <a:blip r:embed="rId3"/>
                <a:stretch>
                  <a:fillRect/>
                </a:stretch>
              </a:blipFill>
              <a:ln w="12699" cap="flat" cmpd="sng">
                <a:solidFill>
                  <a:schemeClr val="tx1"/>
                </a:solidFill>
                <a:prstDash val="solid"/>
                <a:miter/>
                <a:headEnd type="none" w="med" len="med"/>
                <a:tailEnd type="none" w="med" len="med"/>
              </a:ln>
            </p:spPr>
            <p:txBody>
              <a:bodyPr wrap="none" lIns="92075" tIns="46038" rIns="92075" bIns="46038"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en-US" altLang="zh-CN" sz="2000" b="1">
                    <a:solidFill>
                      <a:srgbClr val="000000"/>
                    </a:solidFill>
                    <a:latin typeface="Arial" pitchFamily="34" charset="0"/>
                  </a:rPr>
                  <a:t>Demodulator</a:t>
                </a:r>
              </a:p>
            </p:txBody>
          </p:sp>
          <p:sp>
            <p:nvSpPr>
              <p:cNvPr id="319496" name="直接连接符 319495"/>
              <p:cNvSpPr/>
              <p:nvPr/>
            </p:nvSpPr>
            <p:spPr>
              <a:xfrm>
                <a:off x="2018" y="2224"/>
                <a:ext cx="1815" cy="0"/>
              </a:xfrm>
              <a:prstGeom prst="line">
                <a:avLst/>
              </a:prstGeom>
              <a:ln w="50799" cap="flat" cmpd="sng">
                <a:solidFill>
                  <a:schemeClr val="tx1"/>
                </a:solidFill>
                <a:prstDash val="solid"/>
                <a:headEnd type="none" w="sm" len="sm"/>
                <a:tailEnd type="stealth"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9497" name="直接连接符 319496"/>
              <p:cNvSpPr/>
              <p:nvPr/>
            </p:nvSpPr>
            <p:spPr>
              <a:xfrm flipV="1">
                <a:off x="371" y="2219"/>
                <a:ext cx="695" cy="5"/>
              </a:xfrm>
              <a:prstGeom prst="line">
                <a:avLst/>
              </a:prstGeom>
              <a:ln w="50799" cap="flat" cmpd="sng">
                <a:solidFill>
                  <a:schemeClr val="tx1"/>
                </a:solidFill>
                <a:prstDash val="solid"/>
                <a:headEnd type="none" w="sm" len="sm"/>
                <a:tailEnd type="stealth"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9498" name="矩形 319497"/>
              <p:cNvSpPr/>
              <p:nvPr/>
            </p:nvSpPr>
            <p:spPr>
              <a:xfrm>
                <a:off x="249" y="2316"/>
                <a:ext cx="771" cy="442"/>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sz="2000" b="1">
                    <a:latin typeface="Arial Narrow" panose="020b0606020202030204" pitchFamily="34" charset="0"/>
                  </a:rPr>
                  <a:t>数字或</a:t>
                </a:r>
              </a:p>
              <a:p>
                <a:pPr algn="ctr" defTabSz="762000" eaLnBrk="0" hangingPunct="0"/>
                <a:r>
                  <a:rPr lang="zh-CN" altLang="en-US" sz="2000" b="1">
                    <a:latin typeface="Arial Narrow" panose="020b0606020202030204" pitchFamily="34" charset="0"/>
                  </a:rPr>
                  <a:t>模拟数据</a:t>
                </a:r>
              </a:p>
            </p:txBody>
          </p:sp>
          <p:sp>
            <p:nvSpPr>
              <p:cNvPr id="319499" name="矩形 319498"/>
              <p:cNvSpPr/>
              <p:nvPr/>
            </p:nvSpPr>
            <p:spPr>
              <a:xfrm>
                <a:off x="2381" y="1271"/>
                <a:ext cx="960" cy="219"/>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lnSpc>
                    <a:spcPct val="70000"/>
                  </a:lnSpc>
                </a:pPr>
                <a:r>
                  <a:rPr lang="zh-CN" altLang="en-US" sz="2400" b="1">
                    <a:effectLst>
                      <a:outerShdw blurRad="38100" dist="38100" dir="2700000">
                        <a:srgbClr val="FFFFFF"/>
                      </a:outerShdw>
                    </a:effectLst>
                    <a:latin typeface="Arial Narrow" panose="020b0606020202030204" pitchFamily="34" charset="0"/>
                  </a:rPr>
                  <a:t>模拟信号</a:t>
                </a:r>
              </a:p>
            </p:txBody>
          </p:sp>
          <p:sp>
            <p:nvSpPr>
              <p:cNvPr id="319500" name="直接连接符 319499"/>
              <p:cNvSpPr/>
              <p:nvPr/>
            </p:nvSpPr>
            <p:spPr>
              <a:xfrm flipV="1">
                <a:off x="4921" y="2224"/>
                <a:ext cx="544" cy="0"/>
              </a:xfrm>
              <a:prstGeom prst="line">
                <a:avLst/>
              </a:prstGeom>
              <a:ln w="50799" cap="flat" cmpd="sng">
                <a:solidFill>
                  <a:schemeClr val="tx1"/>
                </a:solidFill>
                <a:prstDash val="solid"/>
                <a:headEnd type="none" w="sm" len="sm"/>
                <a:tailEnd type="stealth"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9501" name="矩形 319500"/>
              <p:cNvSpPr/>
              <p:nvPr/>
            </p:nvSpPr>
            <p:spPr>
              <a:xfrm>
                <a:off x="5148" y="1952"/>
                <a:ext cx="368" cy="219"/>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lnSpc>
                    <a:spcPct val="70000"/>
                  </a:lnSpc>
                </a:pPr>
                <a:r>
                  <a:rPr lang="en-US" altLang="zh-CN" sz="2400" b="1" i="1">
                    <a:latin typeface="Arial Narrow" panose="020b0606020202030204" pitchFamily="34" charset="0"/>
                  </a:rPr>
                  <a:t>g</a:t>
                </a:r>
                <a:r>
                  <a:rPr lang="en-US" altLang="zh-CN" sz="2400" b="1">
                    <a:latin typeface="Arial Narrow" panose="020b0606020202030204" pitchFamily="34" charset="0"/>
                  </a:rPr>
                  <a:t>(</a:t>
                </a:r>
                <a:r>
                  <a:rPr lang="en-US" altLang="zh-CN" sz="2400" b="1" i="1">
                    <a:latin typeface="Arial Narrow" panose="020b0606020202030204" pitchFamily="34" charset="0"/>
                  </a:rPr>
                  <a:t>t</a:t>
                </a:r>
                <a:r>
                  <a:rPr lang="en-US" altLang="zh-CN" sz="2400" b="1">
                    <a:latin typeface="Arial Narrow" panose="020b0606020202030204" pitchFamily="34" charset="0"/>
                  </a:rPr>
                  <a:t>)</a:t>
                </a:r>
              </a:p>
            </p:txBody>
          </p:sp>
          <p:sp>
            <p:nvSpPr>
              <p:cNvPr id="319502" name="直接连接符 319501"/>
              <p:cNvSpPr/>
              <p:nvPr/>
            </p:nvSpPr>
            <p:spPr>
              <a:xfrm flipH="1">
                <a:off x="1519" y="1582"/>
                <a:ext cx="0" cy="363"/>
              </a:xfrm>
              <a:prstGeom prst="line">
                <a:avLst/>
              </a:prstGeom>
              <a:ln w="50799" cap="flat" cmpd="sng">
                <a:solidFill>
                  <a:schemeClr val="tx2"/>
                </a:solidFill>
                <a:prstDash val="solid"/>
                <a:headEnd type="none" w="sm" len="sm"/>
                <a:tailEnd type="stealth"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9503" name="直接连接符 319502"/>
              <p:cNvSpPr/>
              <p:nvPr/>
            </p:nvSpPr>
            <p:spPr>
              <a:xfrm flipH="1" flipV="1">
                <a:off x="2299" y="1542"/>
                <a:ext cx="0" cy="586"/>
              </a:xfrm>
              <a:prstGeom prst="line">
                <a:avLst/>
              </a:prstGeom>
              <a:ln w="12700"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9504" name="直接连接符 319503"/>
              <p:cNvSpPr/>
              <p:nvPr/>
            </p:nvSpPr>
            <p:spPr>
              <a:xfrm>
                <a:off x="2290" y="1861"/>
                <a:ext cx="1392" cy="0"/>
              </a:xfrm>
              <a:prstGeom prst="line">
                <a:avLst/>
              </a:prstGeom>
              <a:ln w="12700" cap="flat" cmpd="sng">
                <a:solidFill>
                  <a:schemeClr val="tx1"/>
                </a:solidFill>
                <a:prstDash val="solid"/>
                <a:headEnd type="none" w="sm" len="sm"/>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19505" name="矩形 319504"/>
              <p:cNvSpPr/>
              <p:nvPr/>
            </p:nvSpPr>
            <p:spPr>
              <a:xfrm>
                <a:off x="1920" y="1514"/>
                <a:ext cx="360" cy="219"/>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lnSpc>
                    <a:spcPct val="70000"/>
                  </a:lnSpc>
                </a:pPr>
                <a:r>
                  <a:rPr lang="en-US" altLang="zh-CN" sz="2400" b="1" i="1">
                    <a:latin typeface="Arial Narrow" panose="020b0606020202030204" pitchFamily="34" charset="0"/>
                  </a:rPr>
                  <a:t>s</a:t>
                </a:r>
                <a:r>
                  <a:rPr lang="en-US" altLang="zh-CN" sz="2400" b="1">
                    <a:latin typeface="Arial Narrow" panose="020b0606020202030204" pitchFamily="34" charset="0"/>
                  </a:rPr>
                  <a:t>(</a:t>
                </a:r>
                <a:r>
                  <a:rPr lang="en-US" altLang="zh-CN" sz="2400" b="1" i="1">
                    <a:latin typeface="Arial Narrow" panose="020b0606020202030204" pitchFamily="34" charset="0"/>
                  </a:rPr>
                  <a:t>t</a:t>
                </a:r>
                <a:r>
                  <a:rPr lang="en-US" altLang="zh-CN" sz="2400" b="1">
                    <a:latin typeface="Arial Narrow" panose="020b0606020202030204" pitchFamily="34" charset="0"/>
                  </a:rPr>
                  <a:t>)</a:t>
                </a:r>
              </a:p>
            </p:txBody>
          </p:sp>
          <p:sp>
            <p:nvSpPr>
              <p:cNvPr id="319506" name="矩形 319505"/>
              <p:cNvSpPr/>
              <p:nvPr/>
            </p:nvSpPr>
            <p:spPr>
              <a:xfrm>
                <a:off x="340" y="1883"/>
                <a:ext cx="368" cy="288"/>
              </a:xfrm>
              <a:prstGeom prst="rect">
                <a:avLst/>
              </a:prstGeom>
              <a:noFill/>
              <a:ln w="9525">
                <a:noFill/>
              </a:ln>
            </p:spPr>
            <p:txBody>
              <a:bodyPr wrap="none"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r>
                  <a:rPr lang="en-US" altLang="zh-CN" sz="2400" b="1" i="1">
                    <a:latin typeface="Arial Narrow" panose="020b0606020202030204" pitchFamily="34" charset="0"/>
                  </a:rPr>
                  <a:t>g</a:t>
                </a:r>
                <a:r>
                  <a:rPr lang="en-US" altLang="zh-CN" sz="2400" b="1">
                    <a:latin typeface="Arial Narrow" panose="020b0606020202030204" pitchFamily="34" charset="0"/>
                  </a:rPr>
                  <a:t>(</a:t>
                </a:r>
                <a:r>
                  <a:rPr lang="en-US" altLang="zh-CN" sz="2400" b="1" i="1">
                    <a:latin typeface="Arial Narrow" panose="020b0606020202030204" pitchFamily="34" charset="0"/>
                  </a:rPr>
                  <a:t>t</a:t>
                </a:r>
                <a:r>
                  <a:rPr lang="en-US" altLang="zh-CN" sz="2400" b="1">
                    <a:latin typeface="Arial Narrow" panose="020b0606020202030204" pitchFamily="34" charset="0"/>
                  </a:rPr>
                  <a:t>)</a:t>
                </a:r>
              </a:p>
            </p:txBody>
          </p:sp>
          <p:sp>
            <p:nvSpPr>
              <p:cNvPr id="319507" name="矩形 319506"/>
              <p:cNvSpPr/>
              <p:nvPr/>
            </p:nvSpPr>
            <p:spPr>
              <a:xfrm>
                <a:off x="1292" y="1310"/>
                <a:ext cx="454" cy="219"/>
              </a:xfrm>
              <a:prstGeom prst="rect">
                <a:avLst/>
              </a:prstGeom>
              <a:noFill/>
              <a:ln w="9525">
                <a:noFill/>
              </a:ln>
            </p:spPr>
            <p:txBody>
              <a:bodyPr lIns="0" tIns="46038" rIns="0"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70000"/>
                  </a:lnSpc>
                </a:pPr>
                <a:r>
                  <a:rPr lang="zh-CN" altLang="en-US" sz="2400">
                    <a:latin typeface="Times New Roman" panose="02020603050405020304" pitchFamily="18" charset="0"/>
                  </a:rPr>
                  <a:t>载波</a:t>
                </a:r>
                <a:endParaRPr lang="zh-CN" altLang="en-US" b="1" baseline="-25000">
                  <a:latin typeface="Times New Roman" panose="02020603050405020304" pitchFamily="18" charset="0"/>
                </a:endParaRPr>
              </a:p>
            </p:txBody>
          </p:sp>
          <p:sp>
            <p:nvSpPr>
              <p:cNvPr id="319508" name="任意多边形 319507"/>
              <p:cNvSpPr/>
              <p:nvPr/>
            </p:nvSpPr>
            <p:spPr>
              <a:xfrm>
                <a:off x="2336" y="1634"/>
                <a:ext cx="362" cy="491"/>
              </a:xfrm>
              <a:custGeom>
                <a:rect l="l" t="t" r="r" b="b"/>
                <a:pathLst>
                  <a:path w="179" h="357">
                    <a:moveTo>
                      <a:pt x="0" y="178"/>
                    </a:moveTo>
                    <a:lnTo>
                      <a:pt x="22" y="44"/>
                    </a:lnTo>
                    <a:lnTo>
                      <a:pt x="34" y="10"/>
                    </a:lnTo>
                    <a:lnTo>
                      <a:pt x="44" y="0"/>
                    </a:lnTo>
                    <a:lnTo>
                      <a:pt x="56" y="10"/>
                    </a:lnTo>
                    <a:lnTo>
                      <a:pt x="66" y="44"/>
                    </a:lnTo>
                    <a:lnTo>
                      <a:pt x="89" y="178"/>
                    </a:lnTo>
                    <a:lnTo>
                      <a:pt x="111" y="310"/>
                    </a:lnTo>
                    <a:lnTo>
                      <a:pt x="123" y="344"/>
                    </a:lnTo>
                    <a:lnTo>
                      <a:pt x="133" y="356"/>
                    </a:lnTo>
                    <a:lnTo>
                      <a:pt x="145" y="344"/>
                    </a:lnTo>
                    <a:lnTo>
                      <a:pt x="155" y="310"/>
                    </a:lnTo>
                    <a:lnTo>
                      <a:pt x="178" y="178"/>
                    </a:lnTo>
                  </a:path>
                </a:pathLst>
              </a:custGeom>
              <a:noFill/>
              <a:ln w="25400" cap="rnd" cmpd="sng">
                <a:solidFill>
                  <a:srgbClr val="3366FF">
                    <a:alpha val="100000"/>
                  </a:srgb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9509" name="任意多边形 319508"/>
              <p:cNvSpPr/>
              <p:nvPr/>
            </p:nvSpPr>
            <p:spPr>
              <a:xfrm>
                <a:off x="2699" y="1634"/>
                <a:ext cx="181" cy="491"/>
              </a:xfrm>
              <a:custGeom>
                <a:rect l="l" t="t" r="r" b="b"/>
                <a:pathLst>
                  <a:path w="179" h="357">
                    <a:moveTo>
                      <a:pt x="0" y="178"/>
                    </a:moveTo>
                    <a:lnTo>
                      <a:pt x="22" y="44"/>
                    </a:lnTo>
                    <a:lnTo>
                      <a:pt x="34" y="10"/>
                    </a:lnTo>
                    <a:lnTo>
                      <a:pt x="44" y="0"/>
                    </a:lnTo>
                    <a:lnTo>
                      <a:pt x="56" y="10"/>
                    </a:lnTo>
                    <a:lnTo>
                      <a:pt x="66" y="44"/>
                    </a:lnTo>
                    <a:lnTo>
                      <a:pt x="89" y="178"/>
                    </a:lnTo>
                    <a:lnTo>
                      <a:pt x="111" y="310"/>
                    </a:lnTo>
                    <a:lnTo>
                      <a:pt x="123" y="344"/>
                    </a:lnTo>
                    <a:lnTo>
                      <a:pt x="133" y="356"/>
                    </a:lnTo>
                    <a:lnTo>
                      <a:pt x="145" y="344"/>
                    </a:lnTo>
                    <a:lnTo>
                      <a:pt x="155" y="310"/>
                    </a:lnTo>
                    <a:lnTo>
                      <a:pt x="178" y="178"/>
                    </a:lnTo>
                  </a:path>
                </a:pathLst>
              </a:custGeom>
              <a:noFill/>
              <a:ln w="25400" cap="rnd" cmpd="sng">
                <a:solidFill>
                  <a:srgbClr val="3366FF">
                    <a:alpha val="100000"/>
                  </a:srgb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9510" name="矩形 319509"/>
              <p:cNvSpPr/>
              <p:nvPr/>
            </p:nvSpPr>
            <p:spPr>
              <a:xfrm>
                <a:off x="2381" y="2315"/>
                <a:ext cx="960" cy="219"/>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lnSpc>
                    <a:spcPct val="70000"/>
                  </a:lnSpc>
                </a:pPr>
                <a:r>
                  <a:rPr lang="zh-CN" altLang="en-US" sz="2400" b="1">
                    <a:effectLst>
                      <a:outerShdw blurRad="38100" dist="38100" dir="2700000">
                        <a:srgbClr val="FFFFFF"/>
                      </a:outerShdw>
                    </a:effectLst>
                    <a:latin typeface="Arial Narrow" panose="020b0606020202030204" pitchFamily="34" charset="0"/>
                  </a:rPr>
                  <a:t>模拟信道</a:t>
                </a:r>
              </a:p>
            </p:txBody>
          </p:sp>
          <p:sp>
            <p:nvSpPr>
              <p:cNvPr id="319511" name="任意多边形 319510"/>
              <p:cNvSpPr/>
              <p:nvPr/>
            </p:nvSpPr>
            <p:spPr>
              <a:xfrm>
                <a:off x="2880" y="1634"/>
                <a:ext cx="182" cy="491"/>
              </a:xfrm>
              <a:custGeom>
                <a:rect l="l" t="t" r="r" b="b"/>
                <a:pathLst>
                  <a:path w="179" h="357">
                    <a:moveTo>
                      <a:pt x="0" y="178"/>
                    </a:moveTo>
                    <a:lnTo>
                      <a:pt x="22" y="44"/>
                    </a:lnTo>
                    <a:lnTo>
                      <a:pt x="34" y="10"/>
                    </a:lnTo>
                    <a:lnTo>
                      <a:pt x="44" y="0"/>
                    </a:lnTo>
                    <a:lnTo>
                      <a:pt x="56" y="10"/>
                    </a:lnTo>
                    <a:lnTo>
                      <a:pt x="66" y="44"/>
                    </a:lnTo>
                    <a:lnTo>
                      <a:pt x="89" y="178"/>
                    </a:lnTo>
                    <a:lnTo>
                      <a:pt x="111" y="310"/>
                    </a:lnTo>
                    <a:lnTo>
                      <a:pt x="123" y="344"/>
                    </a:lnTo>
                    <a:lnTo>
                      <a:pt x="133" y="356"/>
                    </a:lnTo>
                    <a:lnTo>
                      <a:pt x="145" y="344"/>
                    </a:lnTo>
                    <a:lnTo>
                      <a:pt x="155" y="310"/>
                    </a:lnTo>
                    <a:lnTo>
                      <a:pt x="178" y="178"/>
                    </a:lnTo>
                  </a:path>
                </a:pathLst>
              </a:custGeom>
              <a:noFill/>
              <a:ln w="25400" cap="rnd" cmpd="sng">
                <a:solidFill>
                  <a:srgbClr val="3366FF">
                    <a:alpha val="100000"/>
                  </a:srgb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9512" name="任意多边形 319511"/>
              <p:cNvSpPr/>
              <p:nvPr/>
            </p:nvSpPr>
            <p:spPr>
              <a:xfrm>
                <a:off x="3061" y="1622"/>
                <a:ext cx="362" cy="491"/>
              </a:xfrm>
              <a:custGeom>
                <a:rect l="l" t="t" r="r" b="b"/>
                <a:pathLst>
                  <a:path w="179" h="357">
                    <a:moveTo>
                      <a:pt x="0" y="178"/>
                    </a:moveTo>
                    <a:lnTo>
                      <a:pt x="22" y="44"/>
                    </a:lnTo>
                    <a:lnTo>
                      <a:pt x="34" y="10"/>
                    </a:lnTo>
                    <a:lnTo>
                      <a:pt x="44" y="0"/>
                    </a:lnTo>
                    <a:lnTo>
                      <a:pt x="56" y="10"/>
                    </a:lnTo>
                    <a:lnTo>
                      <a:pt x="66" y="44"/>
                    </a:lnTo>
                    <a:lnTo>
                      <a:pt x="89" y="178"/>
                    </a:lnTo>
                    <a:lnTo>
                      <a:pt x="111" y="310"/>
                    </a:lnTo>
                    <a:lnTo>
                      <a:pt x="123" y="344"/>
                    </a:lnTo>
                    <a:lnTo>
                      <a:pt x="133" y="356"/>
                    </a:lnTo>
                    <a:lnTo>
                      <a:pt x="145" y="344"/>
                    </a:lnTo>
                    <a:lnTo>
                      <a:pt x="155" y="310"/>
                    </a:lnTo>
                    <a:lnTo>
                      <a:pt x="178" y="178"/>
                    </a:lnTo>
                  </a:path>
                </a:pathLst>
              </a:custGeom>
              <a:noFill/>
              <a:ln w="25400" cap="rnd" cmpd="sng">
                <a:solidFill>
                  <a:srgbClr val="3366FF">
                    <a:alpha val="100000"/>
                  </a:srgbClr>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9513" name="矩形 319512"/>
              <p:cNvSpPr/>
              <p:nvPr/>
            </p:nvSpPr>
            <p:spPr>
              <a:xfrm>
                <a:off x="1008" y="3120"/>
                <a:ext cx="635" cy="212"/>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80000"/>
                  </a:lnSpc>
                </a:pPr>
                <a:r>
                  <a:rPr lang="zh-CN" altLang="en-US" sz="2000" b="1">
                    <a:latin typeface="Arial Narrow" panose="020b0606020202030204" pitchFamily="34" charset="0"/>
                  </a:rPr>
                  <a:t>发送方</a:t>
                </a:r>
              </a:p>
            </p:txBody>
          </p:sp>
          <p:sp>
            <p:nvSpPr>
              <p:cNvPr id="319514" name="矩形 319513"/>
              <p:cNvSpPr/>
              <p:nvPr/>
            </p:nvSpPr>
            <p:spPr>
              <a:xfrm>
                <a:off x="4224" y="3120"/>
                <a:ext cx="635" cy="212"/>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80000"/>
                  </a:lnSpc>
                </a:pPr>
                <a:r>
                  <a:rPr lang="zh-CN" altLang="en-US" sz="2000" b="1">
                    <a:latin typeface="Arial Narrow" panose="020b0606020202030204" pitchFamily="34" charset="0"/>
                  </a:rPr>
                  <a:t>接收方</a:t>
                </a:r>
              </a:p>
            </p:txBody>
          </p:sp>
          <p:sp>
            <p:nvSpPr>
              <p:cNvPr id="319515" name="矩形 319514"/>
              <p:cNvSpPr/>
              <p:nvPr/>
            </p:nvSpPr>
            <p:spPr>
              <a:xfrm>
                <a:off x="1200" y="2592"/>
                <a:ext cx="635" cy="212"/>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80000"/>
                  </a:lnSpc>
                </a:pPr>
                <a:r>
                  <a:rPr lang="zh-CN" altLang="en-US" sz="2000" b="1">
                    <a:latin typeface="Arial Narrow" panose="020b0606020202030204" pitchFamily="34" charset="0"/>
                  </a:rPr>
                  <a:t>调制</a:t>
                </a:r>
              </a:p>
            </p:txBody>
          </p:sp>
          <p:sp>
            <p:nvSpPr>
              <p:cNvPr id="319516" name="矩形 319515"/>
              <p:cNvSpPr/>
              <p:nvPr/>
            </p:nvSpPr>
            <p:spPr>
              <a:xfrm>
                <a:off x="4080" y="2572"/>
                <a:ext cx="635" cy="212"/>
              </a:xfrm>
              <a:prstGeom prst="rect">
                <a:avLst/>
              </a:prstGeom>
              <a:noFill/>
              <a:ln w="9525">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lnSpc>
                    <a:spcPct val="80000"/>
                  </a:lnSpc>
                </a:pPr>
                <a:r>
                  <a:rPr lang="zh-CN" altLang="en-US" sz="2000" b="1">
                    <a:latin typeface="Arial Narrow" panose="020b0606020202030204" pitchFamily="34" charset="0"/>
                  </a:rPr>
                  <a:t>解调制</a:t>
                </a:r>
              </a:p>
            </p:txBody>
          </p:sp>
          <p:sp>
            <p:nvSpPr>
              <p:cNvPr id="319517" name="左大括号 319516"/>
              <p:cNvSpPr/>
              <p:nvPr/>
            </p:nvSpPr>
            <p:spPr>
              <a:xfrm rot="16174188" flipV="1">
                <a:off x="1220" y="2084"/>
                <a:ext cx="149" cy="1728"/>
              </a:xfrm>
              <a:prstGeom prst="leftBrace">
                <a:avLst>
                  <a:gd name="adj1" fmla="val 96644"/>
                  <a:gd name="adj2" fmla="val 50000"/>
                </a:avLst>
              </a:prstGeom>
              <a:noFill/>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319518" name="左大括号 319517"/>
              <p:cNvSpPr/>
              <p:nvPr/>
            </p:nvSpPr>
            <p:spPr>
              <a:xfrm rot="16174188" flipV="1">
                <a:off x="4485" y="2042"/>
                <a:ext cx="149" cy="1728"/>
              </a:xfrm>
              <a:prstGeom prst="leftBrace">
                <a:avLst>
                  <a:gd name="adj1" fmla="val 96644"/>
                  <a:gd name="adj2" fmla="val 50000"/>
                </a:avLst>
              </a:prstGeom>
              <a:noFill/>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grpSp>
      </p:grpSp>
    </p:spTree>
  </p:cSld>
  <p:clrMapOvr>
    <a:masterClrMapping/>
  </p:clrMapOvr>
  <p:transition>
    <p:zoom/>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14</a:t>
            </a:fld>
            <a:endParaRPr lang="zh-CN" altLang="en-US">
              <a:latin typeface="Arial" pitchFamily="34" charset="0"/>
            </a:endParaRPr>
          </a:p>
        </p:txBody>
      </p:sp>
      <p:sp>
        <p:nvSpPr>
          <p:cNvPr id="87042" name="标题 87041"/>
          <p:cNvSpPr>
            <a:spLocks noGrp="1"/>
          </p:cNvSpPr>
          <p:nvPr>
            <p:ph type="title"/>
          </p:nvPr>
        </p:nvSpPr>
        <p:spPr>
          <a:xfrm>
            <a:off x="395288" y="404813"/>
            <a:ext cx="8229600" cy="755650"/>
          </a:xfrm>
        </p:spPr>
        <p:txBody>
          <a:bodyPr anchor="ctr"/>
          <a:lstStyle/>
          <a:p>
            <a:r>
              <a:rPr lang="en-US" altLang="zh-CN" b="1"/>
              <a:t>2.2.2   </a:t>
            </a:r>
            <a:r>
              <a:rPr lang="zh-CN" altLang="en-US" b="1"/>
              <a:t>信道</a:t>
            </a:r>
          </a:p>
        </p:txBody>
      </p:sp>
      <p:sp>
        <p:nvSpPr>
          <p:cNvPr id="87043" name="文本占位符 87042"/>
          <p:cNvSpPr>
            <a:spLocks noGrp="1"/>
          </p:cNvSpPr>
          <p:nvPr>
            <p:ph type="body" idx="4294967295"/>
          </p:nvPr>
        </p:nvSpPr>
        <p:spPr>
          <a:xfrm>
            <a:off x="0" y="1125538"/>
            <a:ext cx="9144000" cy="4967287"/>
          </a:xfrm>
        </p:spPr>
        <p:txBody>
          <a:bodyPr/>
          <a:lstStyle/>
          <a:p>
            <a:r>
              <a:rPr lang="zh-CN" altLang="en-US" b="1">
                <a:solidFill>
                  <a:srgbClr val="FF0000"/>
                </a:solidFill>
              </a:rPr>
              <a:t>信道（</a:t>
            </a:r>
            <a:r>
              <a:rPr lang="en-US" altLang="zh-CN" b="1">
                <a:solidFill>
                  <a:srgbClr val="FF0000"/>
                </a:solidFill>
              </a:rPr>
              <a:t>Channel</a:t>
            </a:r>
            <a:r>
              <a:rPr lang="zh-CN" altLang="en-US" b="1">
                <a:solidFill>
                  <a:srgbClr val="FF0000"/>
                </a:solidFill>
              </a:rPr>
              <a:t>）</a:t>
            </a:r>
            <a:r>
              <a:rPr lang="zh-CN" altLang="en-US" b="1"/>
              <a:t>：传送信息的线路（或通路）</a:t>
            </a:r>
            <a:endParaRPr lang="zh-CN" altLang="en-US" b="1">
              <a:solidFill>
                <a:srgbClr val="FF0000"/>
              </a:solidFill>
            </a:endParaRPr>
          </a:p>
          <a:p>
            <a:r>
              <a:rPr lang="zh-CN" altLang="en-US" b="1">
                <a:solidFill>
                  <a:srgbClr val="FF0000"/>
                </a:solidFill>
              </a:rPr>
              <a:t>数字信道</a:t>
            </a:r>
            <a:r>
              <a:rPr lang="zh-CN" altLang="en-US" b="1"/>
              <a:t>：以数字脉冲形式（离散信号）传输数据的信道</a:t>
            </a:r>
          </a:p>
          <a:p>
            <a:pPr lvl="1"/>
            <a:r>
              <a:rPr lang="zh-CN" altLang="en-US" b="1"/>
              <a:t>计算机网络中主要采用数字信道进行数据传输</a:t>
            </a:r>
          </a:p>
          <a:p>
            <a:pPr lvl="1"/>
            <a:r>
              <a:rPr lang="en-US" altLang="zh-CN" b="1"/>
              <a:t>ADSL</a:t>
            </a:r>
            <a:r>
              <a:rPr lang="zh-CN" altLang="en-US" b="1"/>
              <a:t>、</a:t>
            </a:r>
            <a:r>
              <a:rPr lang="en-US" altLang="zh-CN" b="1"/>
              <a:t>ISDN</a:t>
            </a:r>
            <a:r>
              <a:rPr lang="zh-CN" altLang="en-US" b="1"/>
              <a:t>、</a:t>
            </a:r>
            <a:r>
              <a:rPr lang="en-US" altLang="zh-CN" b="1"/>
              <a:t>DDN</a:t>
            </a:r>
            <a:r>
              <a:rPr lang="zh-CN" altLang="en-US" b="1"/>
              <a:t>、</a:t>
            </a:r>
            <a:r>
              <a:rPr lang="en-US" altLang="zh-CN" b="1"/>
              <a:t>ATM</a:t>
            </a:r>
            <a:r>
              <a:rPr lang="zh-CN" altLang="en-US" b="1"/>
              <a:t>、局域网</a:t>
            </a:r>
          </a:p>
          <a:p>
            <a:r>
              <a:rPr lang="zh-CN" altLang="en-US" b="1">
                <a:solidFill>
                  <a:srgbClr val="FF0000"/>
                </a:solidFill>
              </a:rPr>
              <a:t>模拟信道</a:t>
            </a:r>
            <a:r>
              <a:rPr lang="zh-CN" altLang="en-US" b="1"/>
              <a:t>：以连续模拟信号形式传输数据的信道</a:t>
            </a:r>
          </a:p>
          <a:p>
            <a:pPr lvl="1"/>
            <a:r>
              <a:rPr lang="en-US" altLang="zh-CN" b="1"/>
              <a:t>CATV</a:t>
            </a:r>
            <a:r>
              <a:rPr lang="zh-CN" altLang="en-US" b="1"/>
              <a:t>、无线电广播、电话拨号线路</a:t>
            </a:r>
          </a:p>
        </p:txBody>
      </p:sp>
    </p:spTree>
  </p:cSld>
  <p:clrMapOvr>
    <a:masterClrMapping/>
  </p:clrMapOvr>
  <p:transition>
    <p:zoom/>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15</a:t>
            </a:fld>
            <a:endParaRPr lang="zh-CN" altLang="en-US">
              <a:latin typeface="Arial" pitchFamily="34" charset="0"/>
            </a:endParaRPr>
          </a:p>
        </p:txBody>
      </p:sp>
      <p:sp>
        <p:nvSpPr>
          <p:cNvPr id="93187" name="文本占位符 93186"/>
          <p:cNvSpPr>
            <a:spLocks noGrp="1"/>
          </p:cNvSpPr>
          <p:nvPr>
            <p:ph type="body" idx="4294967295"/>
          </p:nvPr>
        </p:nvSpPr>
        <p:spPr>
          <a:xfrm>
            <a:off x="323850" y="404813"/>
            <a:ext cx="8640763" cy="6264275"/>
          </a:xfrm>
        </p:spPr>
        <p:txBody>
          <a:bodyPr/>
          <a:lstStyle/>
          <a:p>
            <a:r>
              <a:rPr lang="zh-CN" altLang="en-US" sz="2800" b="1"/>
              <a:t>数字通信与模拟通信</a:t>
            </a:r>
          </a:p>
          <a:p>
            <a:pPr lvl="1"/>
            <a:r>
              <a:rPr lang="zh-CN" altLang="en-US" sz="2400" b="1">
                <a:solidFill>
                  <a:srgbClr val="FF0000"/>
                </a:solidFill>
              </a:rPr>
              <a:t>数字通信</a:t>
            </a:r>
          </a:p>
          <a:p>
            <a:pPr lvl="2"/>
            <a:r>
              <a:rPr lang="zh-CN" altLang="en-US" sz="2000" b="1"/>
              <a:t>在数字信道上实现模拟信息或数字信息的传输</a:t>
            </a:r>
          </a:p>
          <a:p>
            <a:pPr lvl="1"/>
            <a:r>
              <a:rPr lang="zh-CN" altLang="en-US" sz="2400" b="1">
                <a:solidFill>
                  <a:srgbClr val="FF0000"/>
                </a:solidFill>
              </a:rPr>
              <a:t>模拟通信</a:t>
            </a:r>
          </a:p>
          <a:p>
            <a:pPr lvl="2"/>
            <a:r>
              <a:rPr lang="zh-CN" altLang="en-US" sz="2000" b="1"/>
              <a:t>在模拟信道上实现模拟信息或数字信息的传输</a:t>
            </a:r>
          </a:p>
          <a:p>
            <a:pPr>
              <a:spcBef>
                <a:spcPct val="50000"/>
              </a:spcBef>
            </a:pPr>
            <a:r>
              <a:rPr lang="zh-CN" altLang="en-US" sz="2800" b="1"/>
              <a:t>数字通信的特点</a:t>
            </a:r>
          </a:p>
          <a:p>
            <a:pPr lvl="1"/>
            <a:r>
              <a:rPr lang="zh-CN" altLang="en-US" sz="2400" b="1"/>
              <a:t>抗噪声（干扰）能力强</a:t>
            </a:r>
          </a:p>
          <a:p>
            <a:pPr lvl="1"/>
            <a:r>
              <a:rPr lang="zh-CN" altLang="en-US" sz="2400" b="1"/>
              <a:t>可以控制差错，提高了传输质量</a:t>
            </a:r>
          </a:p>
          <a:p>
            <a:pPr lvl="1"/>
            <a:r>
              <a:rPr lang="zh-CN" altLang="en-US" sz="2400" b="1">
                <a:solidFill>
                  <a:srgbClr val="FF0000"/>
                </a:solidFill>
              </a:rPr>
              <a:t>便于用计算机进行处理</a:t>
            </a:r>
          </a:p>
          <a:p>
            <a:pPr lvl="1"/>
            <a:r>
              <a:rPr lang="zh-CN" altLang="en-US" sz="2400" b="1"/>
              <a:t>易于加密、保密性强</a:t>
            </a:r>
          </a:p>
          <a:p>
            <a:pPr lvl="1"/>
            <a:r>
              <a:rPr lang="zh-CN" altLang="en-US" sz="2400" b="1"/>
              <a:t>可以传输语音、数据、影像，通用、灵活</a:t>
            </a:r>
          </a:p>
          <a:p>
            <a:pPr lvl="1"/>
            <a:r>
              <a:rPr lang="zh-CN" altLang="en-US" sz="2400" b="1"/>
              <a:t>占用信道频带较宽。（列：一路模拟电话的频带为</a:t>
            </a:r>
            <a:r>
              <a:rPr lang="en-US" altLang="zh-CN" sz="2400" b="1"/>
              <a:t>4kHz</a:t>
            </a:r>
            <a:r>
              <a:rPr lang="zh-CN" altLang="en-US" sz="2400" b="1"/>
              <a:t>带宽，一路数字电话约占</a:t>
            </a:r>
            <a:r>
              <a:rPr lang="en-US" altLang="zh-CN" sz="2400" b="1"/>
              <a:t>64kHz</a:t>
            </a:r>
            <a:r>
              <a:rPr lang="zh-CN" altLang="en-US" sz="2400" b="1"/>
              <a:t>，这是模拟通信目前仍有生命力的主要原因。）</a:t>
            </a:r>
            <a:r>
              <a:rPr lang="zh-CN" altLang="en-US" sz="2400"/>
              <a:t> </a:t>
            </a:r>
            <a:endParaRPr lang="zh-CN" altLang="en-US" sz="2400" b="1" i="1">
              <a:solidFill>
                <a:schemeClr val="tx2"/>
              </a:solidFill>
            </a:endParaRPr>
          </a:p>
        </p:txBody>
      </p:sp>
    </p:spTree>
  </p:cSld>
  <p:clrMapOvr>
    <a:masterClrMapping/>
  </p:clrMapOvr>
  <p:transition>
    <p:zoom/>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16</a:t>
            </a:fld>
            <a:endParaRPr lang="zh-CN" altLang="en-US">
              <a:latin typeface="Arial" pitchFamily="34" charset="0"/>
            </a:endParaRPr>
          </a:p>
        </p:txBody>
      </p:sp>
      <p:sp>
        <p:nvSpPr>
          <p:cNvPr id="373763" name="文本占位符 373762"/>
          <p:cNvSpPr>
            <a:spLocks noGrp="1"/>
          </p:cNvSpPr>
          <p:nvPr>
            <p:ph type="body" idx="4294967295"/>
          </p:nvPr>
        </p:nvSpPr>
        <p:spPr>
          <a:xfrm>
            <a:off x="395288" y="765175"/>
            <a:ext cx="8229600" cy="3886200"/>
          </a:xfrm>
        </p:spPr>
        <p:txBody>
          <a:bodyPr/>
          <a:lstStyle/>
          <a:p>
            <a:r>
              <a:rPr lang="zh-CN" altLang="en-US" sz="3600" b="1" i="1">
                <a:solidFill>
                  <a:schemeClr val="tx2"/>
                </a:solidFill>
              </a:rPr>
              <a:t>计算机通信仅在不得已的情况下，才会采用模拟通信，如通过电话线拨号上网。</a:t>
            </a:r>
          </a:p>
        </p:txBody>
      </p:sp>
    </p:spTree>
  </p:cSld>
  <p:clrMapOvr>
    <a:masterClrMapping/>
  </p:clrMapOvr>
  <p:transition>
    <p:zoom/>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17</a:t>
            </a:fld>
            <a:endParaRPr lang="zh-CN" altLang="en-US">
              <a:latin typeface="Arial" pitchFamily="34" charset="0"/>
            </a:endParaRPr>
          </a:p>
        </p:txBody>
      </p:sp>
      <p:sp>
        <p:nvSpPr>
          <p:cNvPr id="94210" name="标题 94209"/>
          <p:cNvSpPr>
            <a:spLocks noGrp="1"/>
          </p:cNvSpPr>
          <p:nvPr>
            <p:ph type="title"/>
          </p:nvPr>
        </p:nvSpPr>
        <p:spPr>
          <a:xfrm>
            <a:off x="395288" y="404813"/>
            <a:ext cx="8229600" cy="844550"/>
          </a:xfrm>
        </p:spPr>
        <p:txBody>
          <a:bodyPr anchor="ctr"/>
          <a:lstStyle/>
          <a:p>
            <a:r>
              <a:rPr lang="en-US" altLang="zh-CN" b="1"/>
              <a:t>2.2.3 </a:t>
            </a:r>
            <a:r>
              <a:rPr lang="zh-CN" altLang="en-US" b="1"/>
              <a:t>通信方式</a:t>
            </a:r>
          </a:p>
        </p:txBody>
      </p:sp>
      <p:sp>
        <p:nvSpPr>
          <p:cNvPr id="94211" name="文本占位符 94210"/>
          <p:cNvSpPr>
            <a:spLocks noGrp="1"/>
          </p:cNvSpPr>
          <p:nvPr>
            <p:ph type="body" idx="4294967295"/>
          </p:nvPr>
        </p:nvSpPr>
        <p:spPr>
          <a:xfrm>
            <a:off x="395288" y="1268413"/>
            <a:ext cx="8424862" cy="5040312"/>
          </a:xfrm>
        </p:spPr>
        <p:txBody>
          <a:bodyPr/>
          <a:lstStyle/>
          <a:p>
            <a:pPr>
              <a:lnSpc>
                <a:spcPct val="90000"/>
              </a:lnSpc>
              <a:spcBef>
                <a:spcPct val="50000"/>
              </a:spcBef>
            </a:pPr>
            <a:r>
              <a:rPr lang="zh-CN" altLang="en-US" sz="2800" b="1">
                <a:solidFill>
                  <a:srgbClr val="FF0000"/>
                </a:solidFill>
              </a:rPr>
              <a:t>单工</a:t>
            </a:r>
            <a:endParaRPr lang="zh-CN" altLang="en-US" sz="2800" b="1"/>
          </a:p>
          <a:p>
            <a:pPr>
              <a:lnSpc>
                <a:spcPct val="90000"/>
              </a:lnSpc>
              <a:spcBef>
                <a:spcPct val="50000"/>
              </a:spcBef>
              <a:buNone/>
            </a:pPr>
            <a:r>
              <a:rPr lang="zh-CN" altLang="en-US" sz="2800" b="1"/>
              <a:t>	数据单向传输</a:t>
            </a:r>
            <a:r>
              <a:rPr lang="zh-CN" altLang="en-US" sz="2800" b="1" i="1"/>
              <a:t>（例：无线电广播）</a:t>
            </a:r>
          </a:p>
          <a:p>
            <a:pPr>
              <a:lnSpc>
                <a:spcPct val="90000"/>
              </a:lnSpc>
              <a:spcBef>
                <a:spcPct val="50000"/>
              </a:spcBef>
            </a:pPr>
            <a:r>
              <a:rPr lang="zh-CN" altLang="en-US" sz="2800" b="1">
                <a:solidFill>
                  <a:srgbClr val="FF0000"/>
                </a:solidFill>
              </a:rPr>
              <a:t>半双工</a:t>
            </a:r>
            <a:endParaRPr lang="zh-CN" altLang="en-US" sz="2800" b="1"/>
          </a:p>
          <a:p>
            <a:pPr>
              <a:lnSpc>
                <a:spcPct val="90000"/>
              </a:lnSpc>
              <a:spcBef>
                <a:spcPct val="50000"/>
              </a:spcBef>
              <a:buNone/>
            </a:pPr>
            <a:r>
              <a:rPr lang="zh-CN" altLang="en-US" sz="2800" b="1"/>
              <a:t>	数据可以双向交替传输，但不能在同一时刻双向传输</a:t>
            </a:r>
            <a:r>
              <a:rPr lang="zh-CN" altLang="en-US" sz="2800" b="1" i="1"/>
              <a:t>（例：对讲机）</a:t>
            </a:r>
          </a:p>
          <a:p>
            <a:pPr>
              <a:lnSpc>
                <a:spcPct val="90000"/>
              </a:lnSpc>
              <a:spcBef>
                <a:spcPct val="50000"/>
              </a:spcBef>
            </a:pPr>
            <a:r>
              <a:rPr lang="zh-CN" altLang="en-US" sz="2800" b="1">
                <a:solidFill>
                  <a:srgbClr val="FF0000"/>
                </a:solidFill>
              </a:rPr>
              <a:t>全双工</a:t>
            </a:r>
            <a:endParaRPr lang="zh-CN" altLang="en-US" sz="2800" b="1"/>
          </a:p>
          <a:p>
            <a:pPr>
              <a:lnSpc>
                <a:spcPct val="90000"/>
              </a:lnSpc>
              <a:spcBef>
                <a:spcPct val="50000"/>
              </a:spcBef>
              <a:buNone/>
            </a:pPr>
            <a:r>
              <a:rPr lang="zh-CN" altLang="en-US" sz="2800" b="1"/>
              <a:t>	数据可以双向同时传输</a:t>
            </a:r>
            <a:r>
              <a:rPr lang="zh-CN" altLang="en-US" sz="2800" b="1" i="1"/>
              <a:t>（例：电话）</a:t>
            </a:r>
          </a:p>
          <a:p>
            <a:pPr lvl="1">
              <a:lnSpc>
                <a:spcPct val="90000"/>
              </a:lnSpc>
            </a:pPr>
            <a:r>
              <a:rPr lang="zh-CN" altLang="en-US" sz="2400" b="1"/>
              <a:t>需要具有两条物理上独立的传输线路；</a:t>
            </a:r>
          </a:p>
          <a:p>
            <a:pPr lvl="1">
              <a:lnSpc>
                <a:spcPct val="90000"/>
              </a:lnSpc>
            </a:pPr>
            <a:r>
              <a:rPr lang="zh-CN" altLang="en-US" sz="2400" b="1"/>
              <a:t>或者需要具有一条物理线路上的两个信道，分别用于不同方向的信号传输。</a:t>
            </a:r>
          </a:p>
        </p:txBody>
      </p:sp>
    </p:spTree>
  </p:cSld>
  <p:clrMapOvr>
    <a:masterClrMapping/>
  </p:clrMapOvr>
  <p:transition>
    <p:zoom/>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18</a:t>
            </a:fld>
            <a:endParaRPr lang="zh-CN" altLang="en-US">
              <a:latin typeface="Arial" pitchFamily="34" charset="0"/>
            </a:endParaRPr>
          </a:p>
        </p:txBody>
      </p:sp>
      <p:sp>
        <p:nvSpPr>
          <p:cNvPr id="187396" name="矩形 187395"/>
          <p:cNvSpPr/>
          <p:nvPr/>
        </p:nvSpPr>
        <p:spPr>
          <a:xfrm>
            <a:off x="2357438" y="974725"/>
            <a:ext cx="1524000" cy="914400"/>
          </a:xfrm>
          <a:prstGeom prst="rect">
            <a:avLst/>
          </a:prstGeom>
          <a:solidFill>
            <a:srgbClr val="FF6600"/>
          </a:solidFill>
          <a:ln w="25400" cap="sq" cmpd="sng">
            <a:solidFill>
              <a:srgbClr val="FF6600"/>
            </a:solidFill>
            <a:prstDash val="solid"/>
            <a:miter/>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87397" name="文本框 187396"/>
          <p:cNvSpPr txBox="1"/>
          <p:nvPr/>
        </p:nvSpPr>
        <p:spPr>
          <a:xfrm>
            <a:off x="2538413" y="1169988"/>
            <a:ext cx="1295400" cy="457200"/>
          </a:xfrm>
          <a:prstGeom prst="rect">
            <a:avLst/>
          </a:prstGeom>
          <a:noFill/>
          <a:ln w="254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zh-CN" altLang="en-US" sz="2400" b="1">
                <a:latin typeface="Times New Roman" panose="02020603050405020304" pitchFamily="18" charset="0"/>
              </a:rPr>
              <a:t>发送器</a:t>
            </a:r>
          </a:p>
        </p:txBody>
      </p:sp>
      <p:sp>
        <p:nvSpPr>
          <p:cNvPr id="187398" name="矩形 187397"/>
          <p:cNvSpPr/>
          <p:nvPr/>
        </p:nvSpPr>
        <p:spPr>
          <a:xfrm>
            <a:off x="6091238" y="974725"/>
            <a:ext cx="1524000" cy="914400"/>
          </a:xfrm>
          <a:prstGeom prst="rect">
            <a:avLst/>
          </a:prstGeom>
          <a:solidFill>
            <a:srgbClr val="FF6600"/>
          </a:solidFill>
          <a:ln w="25400" cap="sq" cmpd="sng">
            <a:solidFill>
              <a:srgbClr val="FF6600"/>
            </a:solidFill>
            <a:prstDash val="solid"/>
            <a:miter/>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87399" name="文本框 187398"/>
          <p:cNvSpPr txBox="1"/>
          <p:nvPr/>
        </p:nvSpPr>
        <p:spPr>
          <a:xfrm>
            <a:off x="6300788" y="1169988"/>
            <a:ext cx="1295400" cy="457200"/>
          </a:xfrm>
          <a:prstGeom prst="rect">
            <a:avLst/>
          </a:prstGeom>
          <a:noFill/>
          <a:ln w="254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zh-CN" altLang="en-US" sz="2400" b="1">
                <a:latin typeface="Times New Roman" panose="02020603050405020304" pitchFamily="18" charset="0"/>
              </a:rPr>
              <a:t>接收器</a:t>
            </a:r>
          </a:p>
        </p:txBody>
      </p:sp>
      <p:sp>
        <p:nvSpPr>
          <p:cNvPr id="187400" name="直接连接符 187399"/>
          <p:cNvSpPr/>
          <p:nvPr/>
        </p:nvSpPr>
        <p:spPr>
          <a:xfrm>
            <a:off x="3886200" y="1447800"/>
            <a:ext cx="2209800" cy="0"/>
          </a:xfrm>
          <a:prstGeom prst="line">
            <a:avLst/>
          </a:prstGeom>
          <a:ln w="25400" cap="sq" cmpd="sng">
            <a:solidFill>
              <a:schemeClr val="tx1"/>
            </a:solidFill>
            <a:prstDash val="solid"/>
            <a:headEnd type="none" w="sm" len="sm"/>
            <a:tailEnd type="triangle" w="lg"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01" name="矩形 187400"/>
          <p:cNvSpPr/>
          <p:nvPr/>
        </p:nvSpPr>
        <p:spPr>
          <a:xfrm>
            <a:off x="2357438" y="2819400"/>
            <a:ext cx="1524000" cy="914400"/>
          </a:xfrm>
          <a:prstGeom prst="rect">
            <a:avLst/>
          </a:prstGeom>
          <a:solidFill>
            <a:srgbClr val="FF6600"/>
          </a:solidFill>
          <a:ln w="25400" cap="sq" cmpd="sng">
            <a:solidFill>
              <a:srgbClr val="FF6600"/>
            </a:solidFill>
            <a:prstDash val="solid"/>
            <a:miter/>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87402" name="文本框 187401"/>
          <p:cNvSpPr txBox="1"/>
          <p:nvPr/>
        </p:nvSpPr>
        <p:spPr>
          <a:xfrm>
            <a:off x="2514600" y="2895600"/>
            <a:ext cx="1423988" cy="822325"/>
          </a:xfrm>
          <a:prstGeom prst="rect">
            <a:avLst/>
          </a:prstGeom>
          <a:noFill/>
          <a:ln w="254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zh-CN" altLang="en-US" sz="2400" b="1">
                <a:latin typeface="Times New Roman" panose="02020603050405020304" pitchFamily="18" charset="0"/>
              </a:rPr>
              <a:t>发送器</a:t>
            </a:r>
            <a:r>
              <a:rPr lang="en-US" altLang="zh-CN" sz="2400" b="1">
                <a:latin typeface="Times New Roman" panose="02020603050405020304" pitchFamily="18" charset="0"/>
              </a:rPr>
              <a:t>/</a:t>
            </a:r>
            <a:r>
              <a:rPr lang="zh-CN" altLang="en-US" sz="2400" b="1">
                <a:latin typeface="Times New Roman" panose="02020603050405020304" pitchFamily="18" charset="0"/>
              </a:rPr>
              <a:t>接收器</a:t>
            </a:r>
          </a:p>
        </p:txBody>
      </p:sp>
      <p:sp>
        <p:nvSpPr>
          <p:cNvPr id="187403" name="矩形 187402"/>
          <p:cNvSpPr/>
          <p:nvPr/>
        </p:nvSpPr>
        <p:spPr>
          <a:xfrm>
            <a:off x="2357438" y="4648200"/>
            <a:ext cx="1524000" cy="990600"/>
          </a:xfrm>
          <a:prstGeom prst="rect">
            <a:avLst/>
          </a:prstGeom>
          <a:solidFill>
            <a:srgbClr val="FF6600"/>
          </a:solidFill>
          <a:ln w="25400" cap="sq" cmpd="sng">
            <a:solidFill>
              <a:srgbClr val="FF6600"/>
            </a:solidFill>
            <a:prstDash val="solid"/>
            <a:miter/>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87404" name="文本框 187403"/>
          <p:cNvSpPr txBox="1"/>
          <p:nvPr/>
        </p:nvSpPr>
        <p:spPr>
          <a:xfrm>
            <a:off x="2538413" y="4724400"/>
            <a:ext cx="1295400" cy="822325"/>
          </a:xfrm>
          <a:prstGeom prst="rect">
            <a:avLst/>
          </a:prstGeom>
          <a:noFill/>
          <a:ln w="254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zh-CN" altLang="en-US" sz="2400" b="1">
                <a:latin typeface="Times New Roman" panose="02020603050405020304" pitchFamily="18" charset="0"/>
              </a:rPr>
              <a:t>发送器</a:t>
            </a:r>
            <a:r>
              <a:rPr lang="en-US" altLang="zh-CN" sz="2400" b="1">
                <a:latin typeface="Times New Roman" panose="02020603050405020304" pitchFamily="18" charset="0"/>
              </a:rPr>
              <a:t>/</a:t>
            </a:r>
            <a:r>
              <a:rPr lang="zh-CN" altLang="en-US" sz="2400" b="1">
                <a:latin typeface="Times New Roman" panose="02020603050405020304" pitchFamily="18" charset="0"/>
              </a:rPr>
              <a:t>接收器</a:t>
            </a:r>
          </a:p>
        </p:txBody>
      </p:sp>
      <p:sp>
        <p:nvSpPr>
          <p:cNvPr id="187405" name="矩形 187404"/>
          <p:cNvSpPr/>
          <p:nvPr/>
        </p:nvSpPr>
        <p:spPr>
          <a:xfrm>
            <a:off x="6091238" y="2819400"/>
            <a:ext cx="1524000" cy="914400"/>
          </a:xfrm>
          <a:prstGeom prst="rect">
            <a:avLst/>
          </a:prstGeom>
          <a:solidFill>
            <a:srgbClr val="FF6600"/>
          </a:solidFill>
          <a:ln w="25400" cap="sq" cmpd="sng">
            <a:solidFill>
              <a:srgbClr val="FF6600"/>
            </a:solidFill>
            <a:prstDash val="solid"/>
            <a:miter/>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87406" name="文本框 187405"/>
          <p:cNvSpPr txBox="1"/>
          <p:nvPr/>
        </p:nvSpPr>
        <p:spPr>
          <a:xfrm>
            <a:off x="6300788" y="2852738"/>
            <a:ext cx="1295400" cy="822325"/>
          </a:xfrm>
          <a:prstGeom prst="rect">
            <a:avLst/>
          </a:prstGeom>
          <a:noFill/>
          <a:ln w="254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zh-CN" altLang="en-US" sz="2400" b="1">
                <a:latin typeface="Times New Roman" panose="02020603050405020304" pitchFamily="18" charset="0"/>
              </a:rPr>
              <a:t>发送器</a:t>
            </a:r>
            <a:r>
              <a:rPr lang="en-US" altLang="zh-CN" sz="2400" b="1">
                <a:latin typeface="Times New Roman" panose="02020603050405020304" pitchFamily="18" charset="0"/>
              </a:rPr>
              <a:t>/</a:t>
            </a:r>
            <a:r>
              <a:rPr lang="zh-CN" altLang="en-US" sz="2400" b="1">
                <a:latin typeface="Times New Roman" panose="02020603050405020304" pitchFamily="18" charset="0"/>
              </a:rPr>
              <a:t>接收器</a:t>
            </a:r>
          </a:p>
        </p:txBody>
      </p:sp>
      <p:sp>
        <p:nvSpPr>
          <p:cNvPr id="187407" name="矩形 187406"/>
          <p:cNvSpPr/>
          <p:nvPr/>
        </p:nvSpPr>
        <p:spPr>
          <a:xfrm>
            <a:off x="6096000" y="4648200"/>
            <a:ext cx="1524000" cy="990600"/>
          </a:xfrm>
          <a:prstGeom prst="rect">
            <a:avLst/>
          </a:prstGeom>
          <a:solidFill>
            <a:srgbClr val="FF6600"/>
          </a:solidFill>
          <a:ln w="25400" cap="sq" cmpd="sng">
            <a:solidFill>
              <a:srgbClr val="FF6600"/>
            </a:solidFill>
            <a:prstDash val="solid"/>
            <a:miter/>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87408" name="文本框 187407"/>
          <p:cNvSpPr txBox="1"/>
          <p:nvPr/>
        </p:nvSpPr>
        <p:spPr>
          <a:xfrm>
            <a:off x="6291263" y="4710113"/>
            <a:ext cx="1295400" cy="822325"/>
          </a:xfrm>
          <a:prstGeom prst="rect">
            <a:avLst/>
          </a:prstGeom>
          <a:noFill/>
          <a:ln w="254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zh-CN" altLang="en-US" sz="2400" b="1">
                <a:latin typeface="Times New Roman" panose="02020603050405020304" pitchFamily="18" charset="0"/>
              </a:rPr>
              <a:t>发送器</a:t>
            </a:r>
            <a:r>
              <a:rPr lang="en-US" altLang="zh-CN" sz="2400" b="1">
                <a:latin typeface="Times New Roman" panose="02020603050405020304" pitchFamily="18" charset="0"/>
              </a:rPr>
              <a:t>/</a:t>
            </a:r>
            <a:r>
              <a:rPr lang="zh-CN" altLang="en-US" sz="2400" b="1">
                <a:latin typeface="Times New Roman" panose="02020603050405020304" pitchFamily="18" charset="0"/>
              </a:rPr>
              <a:t>接收器</a:t>
            </a:r>
          </a:p>
        </p:txBody>
      </p:sp>
      <p:sp>
        <p:nvSpPr>
          <p:cNvPr id="187409" name="直接连接符 187408"/>
          <p:cNvSpPr/>
          <p:nvPr/>
        </p:nvSpPr>
        <p:spPr>
          <a:xfrm>
            <a:off x="3881438" y="4876800"/>
            <a:ext cx="2209800" cy="0"/>
          </a:xfrm>
          <a:prstGeom prst="line">
            <a:avLst/>
          </a:prstGeom>
          <a:ln w="25400" cap="sq" cmpd="sng">
            <a:solidFill>
              <a:schemeClr val="tx1"/>
            </a:solidFill>
            <a:prstDash val="solid"/>
            <a:headEnd type="none" w="sm" len="sm"/>
            <a:tailEnd type="triangle" w="lg"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10" name="直接连接符 187409"/>
          <p:cNvSpPr/>
          <p:nvPr/>
        </p:nvSpPr>
        <p:spPr>
          <a:xfrm>
            <a:off x="3886200" y="3352800"/>
            <a:ext cx="2209800" cy="0"/>
          </a:xfrm>
          <a:prstGeom prst="line">
            <a:avLst/>
          </a:prstGeom>
          <a:ln w="25400" cap="sq" cmpd="sng">
            <a:solidFill>
              <a:schemeClr val="tx1"/>
            </a:solidFill>
            <a:prstDash val="solid"/>
            <a:headEnd type="triangle" w="lg" len="lg"/>
            <a:tailEnd type="triangle" w="lg"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11" name="直接连接符 187410"/>
          <p:cNvSpPr/>
          <p:nvPr/>
        </p:nvSpPr>
        <p:spPr>
          <a:xfrm flipH="1">
            <a:off x="3881438" y="5486400"/>
            <a:ext cx="2209800" cy="0"/>
          </a:xfrm>
          <a:prstGeom prst="line">
            <a:avLst/>
          </a:prstGeom>
          <a:ln w="25400" cap="sq" cmpd="sng">
            <a:solidFill>
              <a:schemeClr val="tx1"/>
            </a:solidFill>
            <a:prstDash val="solid"/>
            <a:headEnd type="none" w="sm" len="sm"/>
            <a:tailEnd type="triangle" w="lg"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42" name="文本框 187441"/>
          <p:cNvSpPr txBox="1"/>
          <p:nvPr/>
        </p:nvSpPr>
        <p:spPr>
          <a:xfrm>
            <a:off x="609600" y="1050925"/>
            <a:ext cx="1752600" cy="457200"/>
          </a:xfrm>
          <a:prstGeom prst="rect">
            <a:avLst/>
          </a:prstGeom>
          <a:noFill/>
          <a:ln w="254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zh-CN" altLang="en-US" sz="2400" b="1">
                <a:latin typeface="Times New Roman" panose="02020603050405020304" pitchFamily="18" charset="0"/>
              </a:rPr>
              <a:t>单工方式：</a:t>
            </a:r>
          </a:p>
        </p:txBody>
      </p:sp>
      <p:sp>
        <p:nvSpPr>
          <p:cNvPr id="187443" name="文本框 187442"/>
          <p:cNvSpPr txBox="1"/>
          <p:nvPr/>
        </p:nvSpPr>
        <p:spPr>
          <a:xfrm>
            <a:off x="452438" y="2971800"/>
            <a:ext cx="2174875" cy="457200"/>
          </a:xfrm>
          <a:prstGeom prst="rect">
            <a:avLst/>
          </a:prstGeom>
          <a:noFill/>
          <a:ln w="254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zh-CN" altLang="en-US" sz="2400" b="1">
                <a:latin typeface="Times New Roman" panose="02020603050405020304" pitchFamily="18" charset="0"/>
              </a:rPr>
              <a:t>半双工方式：</a:t>
            </a:r>
          </a:p>
        </p:txBody>
      </p:sp>
      <p:sp>
        <p:nvSpPr>
          <p:cNvPr id="187444" name="文本框 187443"/>
          <p:cNvSpPr txBox="1"/>
          <p:nvPr/>
        </p:nvSpPr>
        <p:spPr>
          <a:xfrm>
            <a:off x="457200" y="4876800"/>
            <a:ext cx="2209800" cy="457200"/>
          </a:xfrm>
          <a:prstGeom prst="rect">
            <a:avLst/>
          </a:prstGeom>
          <a:noFill/>
          <a:ln w="254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zh-CN" altLang="en-US" sz="2400" b="1">
                <a:latin typeface="Times New Roman" panose="02020603050405020304" pitchFamily="18" charset="0"/>
              </a:rPr>
              <a:t>全双工方式：</a:t>
            </a:r>
          </a:p>
        </p:txBody>
      </p:sp>
      <p:sp>
        <p:nvSpPr>
          <p:cNvPr id="187445" name="文本框 187444"/>
          <p:cNvSpPr txBox="1"/>
          <p:nvPr/>
        </p:nvSpPr>
        <p:spPr>
          <a:xfrm>
            <a:off x="2751138" y="5702300"/>
            <a:ext cx="796925" cy="519113"/>
          </a:xfrm>
          <a:prstGeom prst="rect">
            <a:avLst/>
          </a:prstGeom>
          <a:noFill/>
          <a:ln w="25400">
            <a:noFill/>
          </a:ln>
        </p:spPr>
        <p:txBody>
          <a:bodyPr wrap="non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en-US" altLang="zh-CN" sz="2800" b="1">
                <a:latin typeface="Times New Roman" panose="02020603050405020304" pitchFamily="18" charset="0"/>
              </a:rPr>
              <a:t>A</a:t>
            </a:r>
            <a:r>
              <a:rPr lang="zh-CN" altLang="en-US" sz="2800" b="1">
                <a:latin typeface="Times New Roman" panose="02020603050405020304" pitchFamily="18" charset="0"/>
              </a:rPr>
              <a:t>站</a:t>
            </a:r>
          </a:p>
        </p:txBody>
      </p:sp>
      <p:sp>
        <p:nvSpPr>
          <p:cNvPr id="187446" name="文本框 187445"/>
          <p:cNvSpPr txBox="1"/>
          <p:nvPr/>
        </p:nvSpPr>
        <p:spPr>
          <a:xfrm>
            <a:off x="6443663" y="5729288"/>
            <a:ext cx="776287" cy="519112"/>
          </a:xfrm>
          <a:prstGeom prst="rect">
            <a:avLst/>
          </a:prstGeom>
          <a:noFill/>
          <a:ln w="25400">
            <a:noFill/>
          </a:ln>
        </p:spPr>
        <p:txBody>
          <a:bodyPr wrap="non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eaLnBrk="0" hangingPunct="0"/>
            <a:r>
              <a:rPr lang="en-US" altLang="zh-CN" sz="2800" b="1">
                <a:latin typeface="Times New Roman" panose="02020603050405020304" pitchFamily="18" charset="0"/>
              </a:rPr>
              <a:t>B</a:t>
            </a:r>
            <a:r>
              <a:rPr lang="zh-CN" altLang="en-US" sz="2800" b="1">
                <a:latin typeface="Times New Roman" panose="02020603050405020304" pitchFamily="18" charset="0"/>
              </a:rPr>
              <a:t>站</a:t>
            </a:r>
          </a:p>
        </p:txBody>
      </p:sp>
      <p:grpSp>
        <p:nvGrpSpPr>
          <p:cNvPr id="187447" name="组合 187446"/>
          <p:cNvGrpSpPr/>
          <p:nvPr/>
        </p:nvGrpSpPr>
        <p:grpSpPr>
          <a:xfrm>
            <a:off x="3995738" y="1079500"/>
            <a:ext cx="863600" cy="215900"/>
            <a:chOff x="748" y="2523"/>
            <a:chExt cx="818" cy="181"/>
          </a:xfrm>
        </p:grpSpPr>
        <p:sp>
          <p:nvSpPr>
            <p:cNvPr id="187448" name="直接连接符 187447"/>
            <p:cNvSpPr/>
            <p:nvPr/>
          </p:nvSpPr>
          <p:spPr>
            <a:xfrm>
              <a:off x="748" y="2704"/>
              <a:ext cx="137"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49" name="直接连接符 187448"/>
            <p:cNvSpPr/>
            <p:nvPr/>
          </p:nvSpPr>
          <p:spPr>
            <a:xfrm flipH="1" flipV="1">
              <a:off x="885"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50" name="直接连接符 187449"/>
            <p:cNvSpPr/>
            <p:nvPr/>
          </p:nvSpPr>
          <p:spPr>
            <a:xfrm>
              <a:off x="885" y="2523"/>
              <a:ext cx="90"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51" name="直接连接符 187450"/>
            <p:cNvSpPr/>
            <p:nvPr/>
          </p:nvSpPr>
          <p:spPr>
            <a:xfrm flipH="1" flipV="1">
              <a:off x="975"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52" name="直接连接符 187451"/>
            <p:cNvSpPr/>
            <p:nvPr/>
          </p:nvSpPr>
          <p:spPr>
            <a:xfrm>
              <a:off x="975" y="2704"/>
              <a:ext cx="136"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53" name="直接连接符 187452"/>
            <p:cNvSpPr/>
            <p:nvPr/>
          </p:nvSpPr>
          <p:spPr>
            <a:xfrm flipH="1" flipV="1">
              <a:off x="1111"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54" name="直接连接符 187453"/>
            <p:cNvSpPr/>
            <p:nvPr/>
          </p:nvSpPr>
          <p:spPr>
            <a:xfrm>
              <a:off x="1111" y="2523"/>
              <a:ext cx="90"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55" name="直接连接符 187454"/>
            <p:cNvSpPr/>
            <p:nvPr/>
          </p:nvSpPr>
          <p:spPr>
            <a:xfrm flipH="1" flipV="1">
              <a:off x="1201"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56" name="直接连接符 187455"/>
            <p:cNvSpPr/>
            <p:nvPr/>
          </p:nvSpPr>
          <p:spPr>
            <a:xfrm>
              <a:off x="1202" y="2704"/>
              <a:ext cx="137"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57" name="直接连接符 187456"/>
            <p:cNvSpPr/>
            <p:nvPr/>
          </p:nvSpPr>
          <p:spPr>
            <a:xfrm flipH="1" flipV="1">
              <a:off x="1339"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58" name="直接连接符 187457"/>
            <p:cNvSpPr/>
            <p:nvPr/>
          </p:nvSpPr>
          <p:spPr>
            <a:xfrm>
              <a:off x="1339" y="2523"/>
              <a:ext cx="90"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59" name="直接连接符 187458"/>
            <p:cNvSpPr/>
            <p:nvPr/>
          </p:nvSpPr>
          <p:spPr>
            <a:xfrm flipH="1" flipV="1">
              <a:off x="1429"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460" name="直接连接符 187459"/>
            <p:cNvSpPr/>
            <p:nvPr/>
          </p:nvSpPr>
          <p:spPr>
            <a:xfrm>
              <a:off x="1429" y="2704"/>
              <a:ext cx="137"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187503" name="组合 187502"/>
          <p:cNvGrpSpPr/>
          <p:nvPr/>
        </p:nvGrpSpPr>
        <p:grpSpPr>
          <a:xfrm>
            <a:off x="3995738" y="2971800"/>
            <a:ext cx="863600" cy="215900"/>
            <a:chOff x="2517" y="2296"/>
            <a:chExt cx="544" cy="136"/>
          </a:xfrm>
        </p:grpSpPr>
        <p:sp>
          <p:nvSpPr>
            <p:cNvPr id="187504" name="直接连接符 187503"/>
            <p:cNvSpPr/>
            <p:nvPr/>
          </p:nvSpPr>
          <p:spPr>
            <a:xfrm>
              <a:off x="2517" y="2432"/>
              <a:ext cx="78"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05" name="直接连接符 187504"/>
            <p:cNvSpPr/>
            <p:nvPr/>
          </p:nvSpPr>
          <p:spPr>
            <a:xfrm flipH="1" flipV="1">
              <a:off x="2608" y="2296"/>
              <a:ext cx="0" cy="136"/>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06" name="直接连接符 187505"/>
            <p:cNvSpPr/>
            <p:nvPr/>
          </p:nvSpPr>
          <p:spPr>
            <a:xfrm>
              <a:off x="2608" y="2296"/>
              <a:ext cx="64"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07" name="直接连接符 187506"/>
            <p:cNvSpPr/>
            <p:nvPr/>
          </p:nvSpPr>
          <p:spPr>
            <a:xfrm flipH="1" flipV="1">
              <a:off x="2672" y="2296"/>
              <a:ext cx="0" cy="136"/>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08" name="直接连接符 187507"/>
            <p:cNvSpPr/>
            <p:nvPr/>
          </p:nvSpPr>
          <p:spPr>
            <a:xfrm>
              <a:off x="2672" y="2432"/>
              <a:ext cx="78"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09" name="直接连接符 187508"/>
            <p:cNvSpPr/>
            <p:nvPr/>
          </p:nvSpPr>
          <p:spPr>
            <a:xfrm flipH="1" flipV="1">
              <a:off x="2756" y="2296"/>
              <a:ext cx="0" cy="136"/>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10" name="直接连接符 187509"/>
            <p:cNvSpPr/>
            <p:nvPr/>
          </p:nvSpPr>
          <p:spPr>
            <a:xfrm flipH="1" flipV="1">
              <a:off x="2820" y="2296"/>
              <a:ext cx="0" cy="136"/>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11" name="直接连接符 187510"/>
            <p:cNvSpPr/>
            <p:nvPr/>
          </p:nvSpPr>
          <p:spPr>
            <a:xfrm>
              <a:off x="2828" y="2432"/>
              <a:ext cx="78"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12" name="直接连接符 187511"/>
            <p:cNvSpPr/>
            <p:nvPr/>
          </p:nvSpPr>
          <p:spPr>
            <a:xfrm flipH="1" flipV="1">
              <a:off x="2909" y="2296"/>
              <a:ext cx="0" cy="136"/>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13" name="直接连接符 187512"/>
            <p:cNvSpPr/>
            <p:nvPr/>
          </p:nvSpPr>
          <p:spPr>
            <a:xfrm flipH="1" flipV="1">
              <a:off x="2975" y="2296"/>
              <a:ext cx="0" cy="136"/>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14" name="直接连接符 187513"/>
            <p:cNvSpPr/>
            <p:nvPr/>
          </p:nvSpPr>
          <p:spPr>
            <a:xfrm>
              <a:off x="2983" y="2432"/>
              <a:ext cx="78"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15" name="直接连接符 187514"/>
            <p:cNvSpPr/>
            <p:nvPr/>
          </p:nvSpPr>
          <p:spPr>
            <a:xfrm>
              <a:off x="2756" y="2296"/>
              <a:ext cx="64"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16" name="直接连接符 187515"/>
            <p:cNvSpPr/>
            <p:nvPr/>
          </p:nvSpPr>
          <p:spPr>
            <a:xfrm>
              <a:off x="2911" y="2296"/>
              <a:ext cx="64"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187531" name="组合 187530"/>
          <p:cNvGrpSpPr/>
          <p:nvPr/>
        </p:nvGrpSpPr>
        <p:grpSpPr>
          <a:xfrm>
            <a:off x="5105400" y="2984500"/>
            <a:ext cx="871538" cy="215900"/>
            <a:chOff x="3505" y="2296"/>
            <a:chExt cx="549" cy="136"/>
          </a:xfrm>
        </p:grpSpPr>
        <p:sp>
          <p:nvSpPr>
            <p:cNvPr id="187532" name="直接连接符 187531"/>
            <p:cNvSpPr/>
            <p:nvPr/>
          </p:nvSpPr>
          <p:spPr>
            <a:xfrm>
              <a:off x="3505" y="2432"/>
              <a:ext cx="91"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33" name="直接连接符 187532"/>
            <p:cNvSpPr/>
            <p:nvPr/>
          </p:nvSpPr>
          <p:spPr>
            <a:xfrm>
              <a:off x="3596" y="2296"/>
              <a:ext cx="73"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34" name="直接连接符 187533"/>
            <p:cNvSpPr/>
            <p:nvPr/>
          </p:nvSpPr>
          <p:spPr>
            <a:xfrm flipH="1" flipV="1">
              <a:off x="3596" y="2296"/>
              <a:ext cx="0" cy="136"/>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35" name="直接连接符 187534"/>
            <p:cNvSpPr/>
            <p:nvPr/>
          </p:nvSpPr>
          <p:spPr>
            <a:xfrm flipH="1" flipV="1">
              <a:off x="3669" y="2296"/>
              <a:ext cx="0" cy="136"/>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36" name="直接连接符 187535"/>
            <p:cNvSpPr/>
            <p:nvPr/>
          </p:nvSpPr>
          <p:spPr>
            <a:xfrm>
              <a:off x="3669" y="2432"/>
              <a:ext cx="73"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37" name="直接连接符 187536"/>
            <p:cNvSpPr/>
            <p:nvPr/>
          </p:nvSpPr>
          <p:spPr>
            <a:xfrm>
              <a:off x="3748" y="2296"/>
              <a:ext cx="73"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38" name="直接连接符 187537"/>
            <p:cNvSpPr/>
            <p:nvPr/>
          </p:nvSpPr>
          <p:spPr>
            <a:xfrm flipH="1" flipV="1">
              <a:off x="3748" y="2296"/>
              <a:ext cx="0" cy="136"/>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39" name="直接连接符 187538"/>
            <p:cNvSpPr/>
            <p:nvPr/>
          </p:nvSpPr>
          <p:spPr>
            <a:xfrm flipH="1" flipV="1">
              <a:off x="3821" y="2296"/>
              <a:ext cx="0" cy="136"/>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40" name="直接连接符 187539"/>
            <p:cNvSpPr/>
            <p:nvPr/>
          </p:nvSpPr>
          <p:spPr>
            <a:xfrm>
              <a:off x="3821" y="2432"/>
              <a:ext cx="73"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41" name="直接连接符 187540"/>
            <p:cNvSpPr/>
            <p:nvPr/>
          </p:nvSpPr>
          <p:spPr>
            <a:xfrm>
              <a:off x="3908" y="2296"/>
              <a:ext cx="73"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42" name="直接连接符 187541"/>
            <p:cNvSpPr/>
            <p:nvPr/>
          </p:nvSpPr>
          <p:spPr>
            <a:xfrm flipH="1" flipV="1">
              <a:off x="3908" y="2296"/>
              <a:ext cx="0" cy="136"/>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43" name="直接连接符 187542"/>
            <p:cNvSpPr/>
            <p:nvPr/>
          </p:nvSpPr>
          <p:spPr>
            <a:xfrm flipH="1" flipV="1">
              <a:off x="3981" y="2296"/>
              <a:ext cx="0" cy="136"/>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44" name="直接连接符 187543"/>
            <p:cNvSpPr/>
            <p:nvPr/>
          </p:nvSpPr>
          <p:spPr>
            <a:xfrm>
              <a:off x="3981" y="2432"/>
              <a:ext cx="73"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187545" name="组合 187544"/>
          <p:cNvGrpSpPr/>
          <p:nvPr/>
        </p:nvGrpSpPr>
        <p:grpSpPr>
          <a:xfrm>
            <a:off x="3995738" y="4572000"/>
            <a:ext cx="863600" cy="215900"/>
            <a:chOff x="748" y="2523"/>
            <a:chExt cx="818" cy="181"/>
          </a:xfrm>
        </p:grpSpPr>
        <p:sp>
          <p:nvSpPr>
            <p:cNvPr id="187546" name="直接连接符 187545"/>
            <p:cNvSpPr/>
            <p:nvPr/>
          </p:nvSpPr>
          <p:spPr>
            <a:xfrm>
              <a:off x="748" y="2704"/>
              <a:ext cx="137"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47" name="直接连接符 187546"/>
            <p:cNvSpPr/>
            <p:nvPr/>
          </p:nvSpPr>
          <p:spPr>
            <a:xfrm flipH="1" flipV="1">
              <a:off x="885"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48" name="直接连接符 187547"/>
            <p:cNvSpPr/>
            <p:nvPr/>
          </p:nvSpPr>
          <p:spPr>
            <a:xfrm>
              <a:off x="885" y="2523"/>
              <a:ext cx="90"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49" name="直接连接符 187548"/>
            <p:cNvSpPr/>
            <p:nvPr/>
          </p:nvSpPr>
          <p:spPr>
            <a:xfrm flipH="1" flipV="1">
              <a:off x="975"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50" name="直接连接符 187549"/>
            <p:cNvSpPr/>
            <p:nvPr/>
          </p:nvSpPr>
          <p:spPr>
            <a:xfrm>
              <a:off x="975" y="2704"/>
              <a:ext cx="136"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51" name="直接连接符 187550"/>
            <p:cNvSpPr/>
            <p:nvPr/>
          </p:nvSpPr>
          <p:spPr>
            <a:xfrm flipH="1" flipV="1">
              <a:off x="1111"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52" name="直接连接符 187551"/>
            <p:cNvSpPr/>
            <p:nvPr/>
          </p:nvSpPr>
          <p:spPr>
            <a:xfrm>
              <a:off x="1111" y="2523"/>
              <a:ext cx="90"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53" name="直接连接符 187552"/>
            <p:cNvSpPr/>
            <p:nvPr/>
          </p:nvSpPr>
          <p:spPr>
            <a:xfrm flipH="1" flipV="1">
              <a:off x="1201"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54" name="直接连接符 187553"/>
            <p:cNvSpPr/>
            <p:nvPr/>
          </p:nvSpPr>
          <p:spPr>
            <a:xfrm>
              <a:off x="1202" y="2704"/>
              <a:ext cx="137"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55" name="直接连接符 187554"/>
            <p:cNvSpPr/>
            <p:nvPr/>
          </p:nvSpPr>
          <p:spPr>
            <a:xfrm flipH="1" flipV="1">
              <a:off x="1339"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56" name="直接连接符 187555"/>
            <p:cNvSpPr/>
            <p:nvPr/>
          </p:nvSpPr>
          <p:spPr>
            <a:xfrm>
              <a:off x="1339" y="2523"/>
              <a:ext cx="90"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57" name="直接连接符 187556"/>
            <p:cNvSpPr/>
            <p:nvPr/>
          </p:nvSpPr>
          <p:spPr>
            <a:xfrm flipH="1" flipV="1">
              <a:off x="1429" y="2523"/>
              <a:ext cx="0" cy="181"/>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58" name="直接连接符 187557"/>
            <p:cNvSpPr/>
            <p:nvPr/>
          </p:nvSpPr>
          <p:spPr>
            <a:xfrm>
              <a:off x="1429" y="2704"/>
              <a:ext cx="137" cy="0"/>
            </a:xfrm>
            <a:prstGeom prst="line">
              <a:avLst/>
            </a:prstGeom>
            <a:ln w="25400" cap="sq" cmpd="sng">
              <a:solidFill>
                <a:schemeClr val="tx2"/>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187559" name="组合 187558"/>
          <p:cNvGrpSpPr/>
          <p:nvPr/>
        </p:nvGrpSpPr>
        <p:grpSpPr>
          <a:xfrm>
            <a:off x="5219700" y="5181600"/>
            <a:ext cx="863600" cy="215900"/>
            <a:chOff x="748" y="2523"/>
            <a:chExt cx="818" cy="181"/>
          </a:xfrm>
        </p:grpSpPr>
        <p:sp>
          <p:nvSpPr>
            <p:cNvPr id="187560" name="直接连接符 187559"/>
            <p:cNvSpPr/>
            <p:nvPr/>
          </p:nvSpPr>
          <p:spPr>
            <a:xfrm>
              <a:off x="748" y="2704"/>
              <a:ext cx="137"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61" name="直接连接符 187560"/>
            <p:cNvSpPr/>
            <p:nvPr/>
          </p:nvSpPr>
          <p:spPr>
            <a:xfrm flipH="1" flipV="1">
              <a:off x="885" y="2523"/>
              <a:ext cx="0" cy="181"/>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62" name="直接连接符 187561"/>
            <p:cNvSpPr/>
            <p:nvPr/>
          </p:nvSpPr>
          <p:spPr>
            <a:xfrm>
              <a:off x="885" y="2523"/>
              <a:ext cx="90"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63" name="直接连接符 187562"/>
            <p:cNvSpPr/>
            <p:nvPr/>
          </p:nvSpPr>
          <p:spPr>
            <a:xfrm flipH="1" flipV="1">
              <a:off x="975" y="2523"/>
              <a:ext cx="0" cy="181"/>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64" name="直接连接符 187563"/>
            <p:cNvSpPr/>
            <p:nvPr/>
          </p:nvSpPr>
          <p:spPr>
            <a:xfrm>
              <a:off x="975" y="2704"/>
              <a:ext cx="136"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65" name="直接连接符 187564"/>
            <p:cNvSpPr/>
            <p:nvPr/>
          </p:nvSpPr>
          <p:spPr>
            <a:xfrm flipH="1" flipV="1">
              <a:off x="1111" y="2523"/>
              <a:ext cx="0" cy="181"/>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66" name="直接连接符 187565"/>
            <p:cNvSpPr/>
            <p:nvPr/>
          </p:nvSpPr>
          <p:spPr>
            <a:xfrm>
              <a:off x="1111" y="2523"/>
              <a:ext cx="90"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67" name="直接连接符 187566"/>
            <p:cNvSpPr/>
            <p:nvPr/>
          </p:nvSpPr>
          <p:spPr>
            <a:xfrm flipH="1" flipV="1">
              <a:off x="1201" y="2523"/>
              <a:ext cx="0" cy="181"/>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68" name="直接连接符 187567"/>
            <p:cNvSpPr/>
            <p:nvPr/>
          </p:nvSpPr>
          <p:spPr>
            <a:xfrm>
              <a:off x="1202" y="2704"/>
              <a:ext cx="137"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69" name="直接连接符 187568"/>
            <p:cNvSpPr/>
            <p:nvPr/>
          </p:nvSpPr>
          <p:spPr>
            <a:xfrm flipH="1" flipV="1">
              <a:off x="1339" y="2523"/>
              <a:ext cx="0" cy="181"/>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70" name="直接连接符 187569"/>
            <p:cNvSpPr/>
            <p:nvPr/>
          </p:nvSpPr>
          <p:spPr>
            <a:xfrm>
              <a:off x="1339" y="2523"/>
              <a:ext cx="90"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71" name="直接连接符 187570"/>
            <p:cNvSpPr/>
            <p:nvPr/>
          </p:nvSpPr>
          <p:spPr>
            <a:xfrm flipH="1" flipV="1">
              <a:off x="1429" y="2523"/>
              <a:ext cx="0" cy="181"/>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72" name="直接连接符 187571"/>
            <p:cNvSpPr/>
            <p:nvPr/>
          </p:nvSpPr>
          <p:spPr>
            <a:xfrm>
              <a:off x="1429" y="2704"/>
              <a:ext cx="137" cy="0"/>
            </a:xfrm>
            <a:prstGeom prst="line">
              <a:avLst/>
            </a:prstGeom>
            <a:ln w="25400" cap="sq" cmpd="sng">
              <a:solidFill>
                <a:schemeClr val="hlink"/>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
        <p:nvSpPr>
          <p:cNvPr id="187573" name="文本框 187572"/>
          <p:cNvSpPr txBox="1"/>
          <p:nvPr/>
        </p:nvSpPr>
        <p:spPr>
          <a:xfrm>
            <a:off x="5029200" y="3962400"/>
            <a:ext cx="762000" cy="274638"/>
          </a:xfrm>
          <a:prstGeom prst="rect">
            <a:avLst/>
          </a:prstGeom>
          <a:noFill/>
          <a:ln w="12700">
            <a:noFill/>
          </a:ln>
        </p:spPr>
        <p:txBody>
          <a:bodyPr lIns="0" tIns="0" rIns="0" b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spcBef>
                <a:spcPct val="50000"/>
              </a:spcBef>
            </a:pPr>
            <a:r>
              <a:rPr lang="zh-CN" altLang="en-US">
                <a:latin typeface="Arial" pitchFamily="34" charset="0"/>
              </a:rPr>
              <a:t>可同时</a:t>
            </a:r>
          </a:p>
        </p:txBody>
      </p:sp>
      <p:sp>
        <p:nvSpPr>
          <p:cNvPr id="187574" name="直接连接符 187573"/>
          <p:cNvSpPr/>
          <p:nvPr/>
        </p:nvSpPr>
        <p:spPr>
          <a:xfrm flipH="1">
            <a:off x="4800600" y="4267200"/>
            <a:ext cx="304800" cy="304800"/>
          </a:xfrm>
          <a:prstGeom prst="line">
            <a:avLst/>
          </a:prstGeom>
          <a:ln w="12700" cap="flat" cmpd="sng">
            <a:solidFill>
              <a:schemeClr val="tx1"/>
            </a:solidFill>
            <a:prstDash val="solid"/>
            <a:headEnd type="none" w="med" len="med"/>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75" name="直接连接符 187574"/>
          <p:cNvSpPr/>
          <p:nvPr/>
        </p:nvSpPr>
        <p:spPr>
          <a:xfrm>
            <a:off x="5410200" y="4267200"/>
            <a:ext cx="228600" cy="838200"/>
          </a:xfrm>
          <a:prstGeom prst="line">
            <a:avLst/>
          </a:prstGeom>
          <a:ln w="12700" cap="flat" cmpd="sng">
            <a:solidFill>
              <a:schemeClr val="tx1"/>
            </a:solidFill>
            <a:prstDash val="solid"/>
            <a:headEnd type="none" w="med" len="med"/>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76" name="文本框 187575"/>
          <p:cNvSpPr txBox="1"/>
          <p:nvPr/>
        </p:nvSpPr>
        <p:spPr>
          <a:xfrm>
            <a:off x="4572000" y="2286000"/>
            <a:ext cx="914400" cy="274638"/>
          </a:xfrm>
          <a:prstGeom prst="rect">
            <a:avLst/>
          </a:prstGeom>
          <a:noFill/>
          <a:ln w="12700">
            <a:noFill/>
          </a:ln>
        </p:spPr>
        <p:txBody>
          <a:bodyPr lIns="0" tIns="0" rIns="0" b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spcBef>
                <a:spcPct val="50000"/>
              </a:spcBef>
            </a:pPr>
            <a:r>
              <a:rPr lang="zh-CN" altLang="en-US">
                <a:latin typeface="Arial" pitchFamily="34" charset="0"/>
              </a:rPr>
              <a:t>不可同时</a:t>
            </a:r>
          </a:p>
        </p:txBody>
      </p:sp>
      <p:sp>
        <p:nvSpPr>
          <p:cNvPr id="187577" name="直接连接符 187576"/>
          <p:cNvSpPr/>
          <p:nvPr/>
        </p:nvSpPr>
        <p:spPr>
          <a:xfrm flipH="1">
            <a:off x="4495800" y="2590800"/>
            <a:ext cx="304800" cy="304800"/>
          </a:xfrm>
          <a:prstGeom prst="line">
            <a:avLst/>
          </a:prstGeom>
          <a:ln w="12700" cap="flat" cmpd="sng">
            <a:solidFill>
              <a:schemeClr val="tx1"/>
            </a:solidFill>
            <a:prstDash val="solid"/>
            <a:headEnd type="none" w="med" len="med"/>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187578" name="直接连接符 187577"/>
          <p:cNvSpPr/>
          <p:nvPr/>
        </p:nvSpPr>
        <p:spPr>
          <a:xfrm>
            <a:off x="5105400" y="2590800"/>
            <a:ext cx="304800" cy="228600"/>
          </a:xfrm>
          <a:prstGeom prst="line">
            <a:avLst/>
          </a:prstGeom>
          <a:ln w="12700" cap="flat" cmpd="sng">
            <a:solidFill>
              <a:schemeClr val="tx1"/>
            </a:solidFill>
            <a:prstDash val="solid"/>
            <a:headEnd type="none" w="med" len="med"/>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Tree>
  </p:cSld>
  <p:clrMapOvr>
    <a:masterClrMapping/>
  </p:clrMapOvr>
  <p:transition>
    <p:zoom/>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19</a:t>
            </a:fld>
            <a:endParaRPr lang="zh-CN" altLang="en-US">
              <a:latin typeface="Arial" pitchFamily="34" charset="0"/>
            </a:endParaRPr>
          </a:p>
        </p:txBody>
      </p:sp>
      <p:sp>
        <p:nvSpPr>
          <p:cNvPr id="95235" name="文本占位符 95234"/>
          <p:cNvSpPr>
            <a:spLocks noGrp="1"/>
          </p:cNvSpPr>
          <p:nvPr>
            <p:ph type="body" idx="4294967295"/>
          </p:nvPr>
        </p:nvSpPr>
        <p:spPr>
          <a:xfrm>
            <a:off x="468313" y="1196975"/>
            <a:ext cx="8424862" cy="5327650"/>
          </a:xfrm>
        </p:spPr>
        <p:txBody>
          <a:bodyPr/>
          <a:lstStyle/>
          <a:p>
            <a:pPr>
              <a:lnSpc>
                <a:spcPct val="90000"/>
              </a:lnSpc>
            </a:pPr>
            <a:r>
              <a:rPr lang="zh-CN" altLang="en-US" b="1">
                <a:solidFill>
                  <a:srgbClr val="FF0000"/>
                </a:solidFill>
              </a:rPr>
              <a:t>基带传输</a:t>
            </a:r>
            <a:r>
              <a:rPr lang="zh-CN" altLang="en-US" b="1"/>
              <a:t>：不需调制，编码后的数字脉冲信号直接在信道上传送。</a:t>
            </a:r>
          </a:p>
          <a:p>
            <a:pPr lvl="1">
              <a:lnSpc>
                <a:spcPct val="90000"/>
              </a:lnSpc>
            </a:pPr>
            <a:r>
              <a:rPr lang="zh-CN" altLang="en-US" b="1" i="1"/>
              <a:t>例如：以太网（局域网）</a:t>
            </a:r>
          </a:p>
          <a:p>
            <a:pPr>
              <a:lnSpc>
                <a:spcPct val="90000"/>
              </a:lnSpc>
              <a:spcBef>
                <a:spcPct val="50000"/>
              </a:spcBef>
            </a:pPr>
            <a:r>
              <a:rPr lang="zh-CN" altLang="en-US" b="1">
                <a:solidFill>
                  <a:srgbClr val="FF0000"/>
                </a:solidFill>
              </a:rPr>
              <a:t>频带传输</a:t>
            </a:r>
            <a:r>
              <a:rPr lang="zh-CN" altLang="en-US" b="1"/>
              <a:t>：数字信号调制成模拟信号后再传送，接收方需要解调。</a:t>
            </a:r>
          </a:p>
          <a:p>
            <a:pPr lvl="1">
              <a:lnSpc>
                <a:spcPct val="90000"/>
              </a:lnSpc>
            </a:pPr>
            <a:r>
              <a:rPr lang="zh-CN" altLang="en-US" b="1" i="1"/>
              <a:t>例如：通过电话网络传输数据</a:t>
            </a:r>
            <a:endParaRPr lang="zh-CN" altLang="en-US" b="1"/>
          </a:p>
          <a:p>
            <a:pPr>
              <a:lnSpc>
                <a:spcPct val="90000"/>
              </a:lnSpc>
              <a:spcBef>
                <a:spcPct val="50000"/>
              </a:spcBef>
            </a:pPr>
            <a:r>
              <a:rPr lang="zh-CN" altLang="en-US" b="1">
                <a:solidFill>
                  <a:srgbClr val="FF0000"/>
                </a:solidFill>
              </a:rPr>
              <a:t>宽带传输</a:t>
            </a:r>
            <a:r>
              <a:rPr lang="zh-CN" altLang="en-US" b="1"/>
              <a:t>：</a:t>
            </a:r>
            <a:r>
              <a:rPr lang="en-US" altLang="zh-CN" b="1"/>
              <a:t>  </a:t>
            </a:r>
            <a:r>
              <a:rPr lang="zh-CN" altLang="en-US" b="1"/>
              <a:t>通过借助频带传输</a:t>
            </a:r>
            <a:r>
              <a:rPr lang="en-US" altLang="zh-CN" b="1"/>
              <a:t>,</a:t>
            </a:r>
            <a:r>
              <a:rPr lang="zh-CN" altLang="en-US" b="1"/>
              <a:t>把信号调制成频带为几十</a:t>
            </a:r>
            <a:r>
              <a:rPr lang="en-US" altLang="zh-CN" b="1"/>
              <a:t>MH</a:t>
            </a:r>
            <a:r>
              <a:rPr lang="en-US" altLang="zh-CN" sz="2000" b="1"/>
              <a:t>Z</a:t>
            </a:r>
            <a:r>
              <a:rPr lang="zh-CN" altLang="en-US" b="1"/>
              <a:t>到几百</a:t>
            </a:r>
            <a:r>
              <a:rPr lang="en-US" altLang="zh-CN" b="1"/>
              <a:t>MH</a:t>
            </a:r>
            <a:r>
              <a:rPr lang="en-US" altLang="zh-CN" sz="2000" b="1"/>
              <a:t>Z</a:t>
            </a:r>
            <a:r>
              <a:rPr lang="zh-CN" altLang="en-US" b="1"/>
              <a:t>的模拟信号后再传送，接收方需要解调。</a:t>
            </a:r>
            <a:endParaRPr lang="zh-CN" altLang="en-US" b="1" i="1"/>
          </a:p>
          <a:p>
            <a:pPr lvl="1">
              <a:lnSpc>
                <a:spcPct val="90000"/>
              </a:lnSpc>
            </a:pPr>
            <a:r>
              <a:rPr lang="zh-CN" altLang="en-US" b="1" i="1"/>
              <a:t>例如：闭路电视的信号传输</a:t>
            </a:r>
          </a:p>
        </p:txBody>
      </p:sp>
      <p:sp>
        <p:nvSpPr>
          <p:cNvPr id="95237" name="标题 95236"/>
          <p:cNvSpPr>
            <a:spLocks noGrp="1" noRot="1"/>
          </p:cNvSpPr>
          <p:nvPr>
            <p:ph type="title"/>
          </p:nvPr>
        </p:nvSpPr>
        <p:spPr>
          <a:xfrm>
            <a:off x="395288" y="404813"/>
            <a:ext cx="8540750" cy="703262"/>
          </a:xfrm>
        </p:spPr>
        <p:txBody>
          <a:bodyPr anchor="ctr"/>
          <a:lstStyle/>
          <a:p>
            <a:r>
              <a:rPr lang="en-US" altLang="zh-CN" b="1"/>
              <a:t>2.2.4 </a:t>
            </a:r>
            <a:r>
              <a:rPr lang="zh-CN" altLang="en-US" b="1"/>
              <a:t>传输方式</a:t>
            </a:r>
          </a:p>
        </p:txBody>
      </p:sp>
    </p:spTree>
  </p:cSld>
  <p:clrMapOvr>
    <a:masterClrMapping/>
  </p:clrMapOvr>
  <p:transition>
    <p:zoom/>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20</a:t>
            </a:fld>
            <a:endParaRPr lang="zh-CN" altLang="en-US">
              <a:latin typeface="Arial" pitchFamily="34" charset="0"/>
            </a:endParaRPr>
          </a:p>
        </p:txBody>
      </p:sp>
      <p:sp>
        <p:nvSpPr>
          <p:cNvPr id="96259" name="文本占位符 96258"/>
          <p:cNvSpPr>
            <a:spLocks noGrp="1"/>
          </p:cNvSpPr>
          <p:nvPr>
            <p:ph type="body" idx="4294967295"/>
          </p:nvPr>
        </p:nvSpPr>
        <p:spPr>
          <a:xfrm>
            <a:off x="250825" y="1196975"/>
            <a:ext cx="8496300" cy="4970463"/>
          </a:xfrm>
        </p:spPr>
        <p:txBody>
          <a:bodyPr/>
          <a:lstStyle/>
          <a:p>
            <a:r>
              <a:rPr lang="zh-CN" altLang="en-US" b="1"/>
              <a:t>同步的因素：</a:t>
            </a:r>
          </a:p>
          <a:p>
            <a:pPr lvl="1"/>
            <a:r>
              <a:rPr lang="zh-CN" altLang="en-US" b="1"/>
              <a:t>同步脉冲频率</a:t>
            </a:r>
          </a:p>
          <a:p>
            <a:pPr lvl="1"/>
            <a:r>
              <a:rPr lang="zh-CN" altLang="en-US" b="1"/>
              <a:t>数据从什么时候开始，什么时候结束</a:t>
            </a:r>
          </a:p>
          <a:p>
            <a:pPr lvl="1"/>
            <a:r>
              <a:rPr lang="zh-CN" altLang="en-US" b="1"/>
              <a:t>位边界</a:t>
            </a:r>
          </a:p>
          <a:p>
            <a:pPr lvl="1"/>
            <a:r>
              <a:rPr lang="zh-CN" altLang="en-US" b="1"/>
              <a:t>数据块边界</a:t>
            </a:r>
          </a:p>
          <a:p>
            <a:r>
              <a:rPr lang="zh-CN" altLang="en-US" b="1"/>
              <a:t>数据通信中需要在三个层次上实现同步：</a:t>
            </a:r>
          </a:p>
          <a:p>
            <a:pPr lvl="1"/>
            <a:r>
              <a:rPr lang="zh-CN" altLang="en-US" b="1"/>
              <a:t>位</a:t>
            </a:r>
            <a:r>
              <a:rPr lang="en-US" altLang="zh-CN" b="1">
                <a:latin typeface="Arial" pitchFamily="34" charset="0"/>
              </a:rPr>
              <a:t>——</a:t>
            </a:r>
            <a:r>
              <a:rPr lang="zh-CN" altLang="en-US" b="1"/>
              <a:t>位同步</a:t>
            </a:r>
          </a:p>
          <a:p>
            <a:pPr lvl="1"/>
            <a:r>
              <a:rPr lang="zh-CN" altLang="en-US" b="1"/>
              <a:t>字符</a:t>
            </a:r>
            <a:r>
              <a:rPr lang="en-US" altLang="zh-CN" b="1">
                <a:latin typeface="Arial" pitchFamily="34" charset="0"/>
              </a:rPr>
              <a:t>——</a:t>
            </a:r>
            <a:r>
              <a:rPr lang="zh-CN" altLang="en-US" b="1"/>
              <a:t>字符同步</a:t>
            </a:r>
          </a:p>
          <a:p>
            <a:pPr lvl="1"/>
            <a:r>
              <a:rPr lang="zh-CN" altLang="en-US" b="1"/>
              <a:t>帧</a:t>
            </a:r>
            <a:r>
              <a:rPr lang="en-US" altLang="zh-CN" b="1"/>
              <a:t>(Frame)</a:t>
            </a:r>
            <a:r>
              <a:rPr lang="en-US" altLang="zh-CN" b="1">
                <a:latin typeface="Arial" pitchFamily="34" charset="0"/>
              </a:rPr>
              <a:t>——</a:t>
            </a:r>
            <a:r>
              <a:rPr lang="zh-CN" altLang="en-US" b="1"/>
              <a:t>帧同步</a:t>
            </a:r>
          </a:p>
        </p:txBody>
      </p:sp>
      <p:sp>
        <p:nvSpPr>
          <p:cNvPr id="96260" name="标题 96259"/>
          <p:cNvSpPr>
            <a:spLocks noGrp="1" noRot="1"/>
          </p:cNvSpPr>
          <p:nvPr>
            <p:ph type="title"/>
          </p:nvPr>
        </p:nvSpPr>
        <p:spPr>
          <a:xfrm>
            <a:off x="395288" y="404813"/>
            <a:ext cx="8540750" cy="703262"/>
          </a:xfrm>
        </p:spPr>
        <p:txBody>
          <a:bodyPr anchor="ctr"/>
          <a:lstStyle/>
          <a:p>
            <a:r>
              <a:rPr lang="en-US" altLang="zh-CN" b="1"/>
              <a:t>2.2.5 </a:t>
            </a:r>
            <a:r>
              <a:rPr lang="zh-CN" altLang="en-US" b="1"/>
              <a:t>同步方式</a:t>
            </a:r>
          </a:p>
        </p:txBody>
      </p:sp>
    </p:spTree>
  </p:cSld>
  <p:clrMapOvr>
    <a:masterClrMapping/>
  </p:clrMapOvr>
  <p:transition>
    <p:zoom/>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21</a:t>
            </a:fld>
            <a:endParaRPr lang="zh-CN" altLang="en-US">
              <a:latin typeface="Arial" pitchFamily="34" charset="0"/>
            </a:endParaRPr>
          </a:p>
        </p:txBody>
      </p:sp>
      <p:sp>
        <p:nvSpPr>
          <p:cNvPr id="332802" name="文本框 332801"/>
          <p:cNvSpPr txBox="1"/>
          <p:nvPr/>
        </p:nvSpPr>
        <p:spPr>
          <a:xfrm>
            <a:off x="0" y="4149725"/>
            <a:ext cx="8964613" cy="1801813"/>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zh-CN" altLang="en-US" sz="2800" b="1">
                <a:latin typeface="CordiaUPC" pitchFamily="34" charset="-34"/>
              </a:rPr>
              <a:t>同步脉冲：用于码元的同步定时，识别码元从何时开始</a:t>
            </a:r>
          </a:p>
          <a:p>
            <a:pPr defTabSz="762000" eaLnBrk="0" hangingPunct="0">
              <a:spcBef>
                <a:spcPct val="50000"/>
              </a:spcBef>
            </a:pPr>
            <a:r>
              <a:rPr lang="zh-CN" altLang="en-US" sz="2800" b="1">
                <a:latin typeface="Arial" pitchFamily="34" charset="0"/>
              </a:rPr>
              <a:t>                  </a:t>
            </a:r>
            <a:r>
              <a:rPr lang="zh-CN" altLang="en-US" sz="2800" b="1">
                <a:solidFill>
                  <a:schemeClr val="tx2"/>
                </a:solidFill>
                <a:latin typeface="Arial" pitchFamily="34" charset="0"/>
              </a:rPr>
              <a:t>●同步脉冲也可位于码元的中部</a:t>
            </a:r>
          </a:p>
          <a:p>
            <a:pPr defTabSz="762000" eaLnBrk="0" hangingPunct="0">
              <a:spcBef>
                <a:spcPct val="50000"/>
              </a:spcBef>
            </a:pPr>
            <a:r>
              <a:rPr lang="zh-CN" altLang="en-US" sz="2800" b="1">
                <a:solidFill>
                  <a:schemeClr val="tx2"/>
                </a:solidFill>
                <a:latin typeface="Arial" pitchFamily="34" charset="0"/>
              </a:rPr>
              <a:t>                  ●一个码元也可有多个同步脉冲相对应</a:t>
            </a:r>
          </a:p>
        </p:txBody>
      </p:sp>
      <p:grpSp>
        <p:nvGrpSpPr>
          <p:cNvPr id="332863" name="组合 332862"/>
          <p:cNvGrpSpPr/>
          <p:nvPr/>
        </p:nvGrpSpPr>
        <p:grpSpPr>
          <a:xfrm>
            <a:off x="395288" y="620713"/>
            <a:ext cx="7993062" cy="2971800"/>
            <a:chOff x="431" y="663"/>
            <a:chExt cx="4753" cy="1636"/>
          </a:xfrm>
        </p:grpSpPr>
        <p:sp>
          <p:nvSpPr>
            <p:cNvPr id="332803" name="直接连接符 332802"/>
            <p:cNvSpPr/>
            <p:nvPr/>
          </p:nvSpPr>
          <p:spPr>
            <a:xfrm>
              <a:off x="1343" y="755"/>
              <a:ext cx="1" cy="920"/>
            </a:xfrm>
            <a:prstGeom prst="line">
              <a:avLst/>
            </a:prstGeom>
            <a:ln w="12700" cap="flat" cmpd="sng">
              <a:solidFill>
                <a:schemeClr val="tx1"/>
              </a:solidFill>
              <a:prstDash val="solid"/>
              <a:headEnd type="triangle" w="med" len="med"/>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04" name="直接连接符 332803"/>
            <p:cNvSpPr/>
            <p:nvPr/>
          </p:nvSpPr>
          <p:spPr>
            <a:xfrm>
              <a:off x="1338" y="1344"/>
              <a:ext cx="3696" cy="1"/>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05" name="直接连接符 332804"/>
            <p:cNvSpPr/>
            <p:nvPr/>
          </p:nvSpPr>
          <p:spPr>
            <a:xfrm>
              <a:off x="2015" y="752"/>
              <a:ext cx="1" cy="1040"/>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06" name="直接连接符 332805"/>
            <p:cNvSpPr/>
            <p:nvPr/>
          </p:nvSpPr>
          <p:spPr>
            <a:xfrm>
              <a:off x="4607" y="752"/>
              <a:ext cx="1" cy="1040"/>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07" name="直接连接符 332806"/>
            <p:cNvSpPr/>
            <p:nvPr/>
          </p:nvSpPr>
          <p:spPr>
            <a:xfrm>
              <a:off x="2639" y="752"/>
              <a:ext cx="1" cy="1040"/>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08" name="直接连接符 332807"/>
            <p:cNvSpPr/>
            <p:nvPr/>
          </p:nvSpPr>
          <p:spPr>
            <a:xfrm>
              <a:off x="3263" y="752"/>
              <a:ext cx="1" cy="1040"/>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09" name="直接连接符 332808"/>
            <p:cNvSpPr/>
            <p:nvPr/>
          </p:nvSpPr>
          <p:spPr>
            <a:xfrm>
              <a:off x="3935" y="712"/>
              <a:ext cx="1" cy="1080"/>
            </a:xfrm>
            <a:prstGeom prst="line">
              <a:avLst/>
            </a:prstGeom>
            <a:ln w="12700" cap="flat" cmpd="sng">
              <a:solidFill>
                <a:schemeClr val="tx1"/>
              </a:solidFill>
              <a:prstDash val="dash"/>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10" name="文本框 332809"/>
            <p:cNvSpPr txBox="1"/>
            <p:nvPr/>
          </p:nvSpPr>
          <p:spPr>
            <a:xfrm>
              <a:off x="4992" y="1137"/>
              <a:ext cx="192" cy="202"/>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b="1" i="1">
                  <a:latin typeface="CordiaUPC" pitchFamily="34" charset="-34"/>
                </a:rPr>
                <a:t>t</a:t>
              </a:r>
            </a:p>
          </p:txBody>
        </p:sp>
        <p:grpSp>
          <p:nvGrpSpPr>
            <p:cNvPr id="332811" name="组合 332810"/>
            <p:cNvGrpSpPr/>
            <p:nvPr/>
          </p:nvGrpSpPr>
          <p:grpSpPr>
            <a:xfrm>
              <a:off x="1343" y="1032"/>
              <a:ext cx="3504" cy="640"/>
              <a:chOff x="912" y="2112"/>
              <a:chExt cx="3504" cy="768"/>
            </a:xfrm>
          </p:grpSpPr>
          <p:grpSp>
            <p:nvGrpSpPr>
              <p:cNvPr id="332812" name="组合 332811"/>
              <p:cNvGrpSpPr/>
              <p:nvPr/>
            </p:nvGrpSpPr>
            <p:grpSpPr>
              <a:xfrm>
                <a:off x="912" y="2112"/>
                <a:ext cx="3264" cy="768"/>
                <a:chOff x="912" y="2112"/>
                <a:chExt cx="3264" cy="768"/>
              </a:xfrm>
            </p:grpSpPr>
            <p:sp>
              <p:nvSpPr>
                <p:cNvPr id="332813" name="直接连接符 332812"/>
                <p:cNvSpPr/>
                <p:nvPr/>
              </p:nvSpPr>
              <p:spPr>
                <a:xfrm>
                  <a:off x="912" y="2112"/>
                  <a:ext cx="672" cy="0"/>
                </a:xfrm>
                <a:prstGeom prst="line">
                  <a:avLst/>
                </a:prstGeom>
                <a:ln w="28575"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14" name="直接连接符 332813"/>
                <p:cNvSpPr/>
                <p:nvPr/>
              </p:nvSpPr>
              <p:spPr>
                <a:xfrm flipH="1">
                  <a:off x="1584" y="2112"/>
                  <a:ext cx="0" cy="768"/>
                </a:xfrm>
                <a:prstGeom prst="line">
                  <a:avLst/>
                </a:prstGeom>
                <a:ln w="28575"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15" name="直接连接符 332814"/>
                <p:cNvSpPr/>
                <p:nvPr/>
              </p:nvSpPr>
              <p:spPr>
                <a:xfrm>
                  <a:off x="1584" y="2880"/>
                  <a:ext cx="1248" cy="0"/>
                </a:xfrm>
                <a:prstGeom prst="line">
                  <a:avLst/>
                </a:prstGeom>
                <a:ln w="28575"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16" name="直接连接符 332815"/>
                <p:cNvSpPr/>
                <p:nvPr/>
              </p:nvSpPr>
              <p:spPr>
                <a:xfrm>
                  <a:off x="2832" y="2112"/>
                  <a:ext cx="672" cy="0"/>
                </a:xfrm>
                <a:prstGeom prst="line">
                  <a:avLst/>
                </a:prstGeom>
                <a:ln w="28575"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17" name="直接连接符 332816"/>
                <p:cNvSpPr/>
                <p:nvPr/>
              </p:nvSpPr>
              <p:spPr>
                <a:xfrm flipH="1">
                  <a:off x="2832" y="2112"/>
                  <a:ext cx="0" cy="768"/>
                </a:xfrm>
                <a:prstGeom prst="line">
                  <a:avLst/>
                </a:prstGeom>
                <a:ln w="28575"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18" name="直接连接符 332817"/>
                <p:cNvSpPr/>
                <p:nvPr/>
              </p:nvSpPr>
              <p:spPr>
                <a:xfrm flipH="1">
                  <a:off x="3504" y="2112"/>
                  <a:ext cx="0" cy="768"/>
                </a:xfrm>
                <a:prstGeom prst="line">
                  <a:avLst/>
                </a:prstGeom>
                <a:ln w="28575"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19" name="直接连接符 332818"/>
                <p:cNvSpPr/>
                <p:nvPr/>
              </p:nvSpPr>
              <p:spPr>
                <a:xfrm flipH="1">
                  <a:off x="4176" y="2112"/>
                  <a:ext cx="0" cy="768"/>
                </a:xfrm>
                <a:prstGeom prst="line">
                  <a:avLst/>
                </a:prstGeom>
                <a:ln w="28575"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20" name="直接连接符 332819"/>
                <p:cNvSpPr/>
                <p:nvPr/>
              </p:nvSpPr>
              <p:spPr>
                <a:xfrm>
                  <a:off x="3504" y="2880"/>
                  <a:ext cx="672" cy="0"/>
                </a:xfrm>
                <a:prstGeom prst="line">
                  <a:avLst/>
                </a:prstGeom>
                <a:ln w="28575"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
            <p:nvSpPr>
              <p:cNvPr id="332821" name="直接连接符 332820"/>
              <p:cNvSpPr/>
              <p:nvPr/>
            </p:nvSpPr>
            <p:spPr>
              <a:xfrm>
                <a:off x="4176" y="2112"/>
                <a:ext cx="240" cy="0"/>
              </a:xfrm>
              <a:prstGeom prst="line">
                <a:avLst/>
              </a:prstGeom>
              <a:ln w="28575"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
          <p:nvSpPr>
            <p:cNvPr id="332822" name="文本框 332821"/>
            <p:cNvSpPr txBox="1"/>
            <p:nvPr/>
          </p:nvSpPr>
          <p:spPr>
            <a:xfrm>
              <a:off x="1439" y="672"/>
              <a:ext cx="528" cy="202"/>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r" defTabSz="762000" eaLnBrk="0" hangingPunct="0">
                <a:spcBef>
                  <a:spcPct val="50000"/>
                </a:spcBef>
              </a:pPr>
              <a:r>
                <a:rPr lang="zh-CN" altLang="en-US" b="1">
                  <a:latin typeface="宋体" panose="02010600030101010101" pitchFamily="2" charset="-122"/>
                </a:rPr>
                <a:t>码元</a:t>
              </a:r>
              <a:r>
                <a:rPr lang="en-US" altLang="zh-CN" b="1">
                  <a:latin typeface="宋体" panose="02010600030101010101" pitchFamily="2" charset="-122"/>
                </a:rPr>
                <a:t>1</a:t>
              </a:r>
            </a:p>
          </p:txBody>
        </p:sp>
        <p:sp>
          <p:nvSpPr>
            <p:cNvPr id="332823" name="文本框 332822"/>
            <p:cNvSpPr txBox="1"/>
            <p:nvPr/>
          </p:nvSpPr>
          <p:spPr>
            <a:xfrm>
              <a:off x="2064" y="663"/>
              <a:ext cx="528" cy="202"/>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r" defTabSz="762000" eaLnBrk="0" hangingPunct="0">
                <a:spcBef>
                  <a:spcPct val="50000"/>
                </a:spcBef>
              </a:pPr>
              <a:r>
                <a:rPr lang="zh-CN" altLang="en-US" b="1">
                  <a:latin typeface="CordiaUPC" pitchFamily="34" charset="-34"/>
                </a:rPr>
                <a:t>码元</a:t>
              </a:r>
              <a:r>
                <a:rPr lang="en-US" altLang="zh-CN" b="1">
                  <a:latin typeface="CordiaUPC" pitchFamily="34" charset="-34"/>
                </a:rPr>
                <a:t>2</a:t>
              </a:r>
            </a:p>
          </p:txBody>
        </p:sp>
        <p:sp>
          <p:nvSpPr>
            <p:cNvPr id="332824" name="文本框 332823"/>
            <p:cNvSpPr txBox="1"/>
            <p:nvPr/>
          </p:nvSpPr>
          <p:spPr>
            <a:xfrm>
              <a:off x="2687" y="672"/>
              <a:ext cx="528" cy="202"/>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r" defTabSz="762000" eaLnBrk="0" hangingPunct="0">
                <a:spcBef>
                  <a:spcPct val="50000"/>
                </a:spcBef>
              </a:pPr>
              <a:r>
                <a:rPr lang="zh-CN" altLang="en-US" b="1">
                  <a:latin typeface="CordiaUPC" pitchFamily="34" charset="-34"/>
                </a:rPr>
                <a:t>码元</a:t>
              </a:r>
              <a:r>
                <a:rPr lang="en-US" altLang="zh-CN" b="1">
                  <a:latin typeface="CordiaUPC" pitchFamily="34" charset="-34"/>
                </a:rPr>
                <a:t>3</a:t>
              </a:r>
            </a:p>
          </p:txBody>
        </p:sp>
        <p:sp>
          <p:nvSpPr>
            <p:cNvPr id="332825" name="文本框 332824"/>
            <p:cNvSpPr txBox="1"/>
            <p:nvPr/>
          </p:nvSpPr>
          <p:spPr>
            <a:xfrm>
              <a:off x="3359" y="672"/>
              <a:ext cx="528" cy="202"/>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r" defTabSz="762000" eaLnBrk="0" hangingPunct="0">
                <a:spcBef>
                  <a:spcPct val="50000"/>
                </a:spcBef>
              </a:pPr>
              <a:r>
                <a:rPr lang="zh-CN" altLang="en-US" b="1">
                  <a:latin typeface="CordiaUPC" pitchFamily="34" charset="-34"/>
                </a:rPr>
                <a:t>码元</a:t>
              </a:r>
              <a:r>
                <a:rPr lang="en-US" altLang="zh-CN" b="1">
                  <a:latin typeface="CordiaUPC" pitchFamily="34" charset="-34"/>
                </a:rPr>
                <a:t>4</a:t>
              </a:r>
            </a:p>
          </p:txBody>
        </p:sp>
        <p:sp>
          <p:nvSpPr>
            <p:cNvPr id="332826" name="文本框 332825"/>
            <p:cNvSpPr txBox="1"/>
            <p:nvPr/>
          </p:nvSpPr>
          <p:spPr>
            <a:xfrm>
              <a:off x="4031" y="672"/>
              <a:ext cx="528" cy="202"/>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r" defTabSz="762000" eaLnBrk="0" hangingPunct="0">
                <a:spcBef>
                  <a:spcPct val="50000"/>
                </a:spcBef>
              </a:pPr>
              <a:r>
                <a:rPr lang="zh-CN" altLang="en-US" b="1">
                  <a:latin typeface="CordiaUPC" pitchFamily="34" charset="-34"/>
                </a:rPr>
                <a:t>码元</a:t>
              </a:r>
              <a:r>
                <a:rPr lang="en-US" altLang="zh-CN" b="1">
                  <a:latin typeface="CordiaUPC" pitchFamily="34" charset="-34"/>
                </a:rPr>
                <a:t>5</a:t>
              </a:r>
            </a:p>
          </p:txBody>
        </p:sp>
        <p:sp>
          <p:nvSpPr>
            <p:cNvPr id="332827" name="文本框 332826"/>
            <p:cNvSpPr txBox="1"/>
            <p:nvPr/>
          </p:nvSpPr>
          <p:spPr>
            <a:xfrm>
              <a:off x="671" y="1112"/>
              <a:ext cx="528" cy="202"/>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r" defTabSz="762000" eaLnBrk="0" hangingPunct="0">
                <a:spcBef>
                  <a:spcPct val="50000"/>
                </a:spcBef>
              </a:pPr>
              <a:r>
                <a:rPr lang="zh-CN" altLang="en-US" b="1">
                  <a:latin typeface="CordiaUPC" pitchFamily="34" charset="-34"/>
                </a:rPr>
                <a:t>信号</a:t>
              </a:r>
            </a:p>
          </p:txBody>
        </p:sp>
        <p:sp>
          <p:nvSpPr>
            <p:cNvPr id="332828" name="直接连接符 332827"/>
            <p:cNvSpPr/>
            <p:nvPr/>
          </p:nvSpPr>
          <p:spPr>
            <a:xfrm flipH="1">
              <a:off x="1343" y="1769"/>
              <a:ext cx="0" cy="520"/>
            </a:xfrm>
            <a:prstGeom prst="line">
              <a:avLst/>
            </a:prstGeom>
            <a:ln w="12700" cap="flat" cmpd="sng">
              <a:solidFill>
                <a:schemeClr val="tx1"/>
              </a:solidFill>
              <a:prstDash val="solid"/>
              <a:headEnd type="triangle" w="med" len="med"/>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29" name="直接连接符 332828"/>
            <p:cNvSpPr/>
            <p:nvPr/>
          </p:nvSpPr>
          <p:spPr>
            <a:xfrm>
              <a:off x="1343" y="2289"/>
              <a:ext cx="3696" cy="0"/>
            </a:xfrm>
            <a:prstGeom prst="line">
              <a:avLst/>
            </a:prstGeom>
            <a:ln w="12700" cap="flat" cmpd="sng">
              <a:solidFill>
                <a:schemeClr val="tx1"/>
              </a:solidFill>
              <a:prstDash val="solid"/>
              <a:headEnd type="none" w="sm" len="sm"/>
              <a:tailEnd type="triangl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nvGrpSpPr>
            <p:cNvPr id="332830" name="组合 332829"/>
            <p:cNvGrpSpPr/>
            <p:nvPr/>
          </p:nvGrpSpPr>
          <p:grpSpPr>
            <a:xfrm>
              <a:off x="1343" y="2001"/>
              <a:ext cx="3552" cy="280"/>
              <a:chOff x="1343" y="1968"/>
              <a:chExt cx="3552" cy="280"/>
            </a:xfrm>
          </p:grpSpPr>
          <p:sp>
            <p:nvSpPr>
              <p:cNvPr id="332831" name="直接连接符 332830"/>
              <p:cNvSpPr/>
              <p:nvPr/>
            </p:nvSpPr>
            <p:spPr>
              <a:xfrm>
                <a:off x="1487" y="2248"/>
                <a:ext cx="528"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nvGrpSpPr>
              <p:cNvPr id="332832" name="组合 332831"/>
              <p:cNvGrpSpPr/>
              <p:nvPr/>
            </p:nvGrpSpPr>
            <p:grpSpPr>
              <a:xfrm>
                <a:off x="1343" y="1968"/>
                <a:ext cx="144" cy="280"/>
                <a:chOff x="912" y="3360"/>
                <a:chExt cx="144" cy="336"/>
              </a:xfrm>
            </p:grpSpPr>
            <p:sp>
              <p:nvSpPr>
                <p:cNvPr id="332833" name="直接连接符 332832"/>
                <p:cNvSpPr/>
                <p:nvPr/>
              </p:nvSpPr>
              <p:spPr>
                <a:xfrm>
                  <a:off x="912" y="3360"/>
                  <a:ext cx="144"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34" name="直接连接符 332833"/>
                <p:cNvSpPr/>
                <p:nvPr/>
              </p:nvSpPr>
              <p:spPr>
                <a:xfrm flipH="1">
                  <a:off x="1056"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35" name="直接连接符 332834"/>
                <p:cNvSpPr/>
                <p:nvPr/>
              </p:nvSpPr>
              <p:spPr>
                <a:xfrm flipH="1">
                  <a:off x="912"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332836" name="组合 332835"/>
              <p:cNvGrpSpPr/>
              <p:nvPr/>
            </p:nvGrpSpPr>
            <p:grpSpPr>
              <a:xfrm>
                <a:off x="2015" y="1968"/>
                <a:ext cx="144" cy="280"/>
                <a:chOff x="912" y="3360"/>
                <a:chExt cx="144" cy="336"/>
              </a:xfrm>
            </p:grpSpPr>
            <p:sp>
              <p:nvSpPr>
                <p:cNvPr id="332837" name="直接连接符 332836"/>
                <p:cNvSpPr/>
                <p:nvPr/>
              </p:nvSpPr>
              <p:spPr>
                <a:xfrm>
                  <a:off x="912" y="3360"/>
                  <a:ext cx="144"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38" name="直接连接符 332837"/>
                <p:cNvSpPr/>
                <p:nvPr/>
              </p:nvSpPr>
              <p:spPr>
                <a:xfrm flipH="1">
                  <a:off x="1056"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39" name="直接连接符 332838"/>
                <p:cNvSpPr/>
                <p:nvPr/>
              </p:nvSpPr>
              <p:spPr>
                <a:xfrm flipH="1">
                  <a:off x="912"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332840" name="组合 332839"/>
              <p:cNvGrpSpPr/>
              <p:nvPr/>
            </p:nvGrpSpPr>
            <p:grpSpPr>
              <a:xfrm>
                <a:off x="2639" y="1968"/>
                <a:ext cx="144" cy="280"/>
                <a:chOff x="912" y="3360"/>
                <a:chExt cx="144" cy="336"/>
              </a:xfrm>
            </p:grpSpPr>
            <p:sp>
              <p:nvSpPr>
                <p:cNvPr id="332841" name="直接连接符 332840"/>
                <p:cNvSpPr/>
                <p:nvPr/>
              </p:nvSpPr>
              <p:spPr>
                <a:xfrm>
                  <a:off x="912" y="3360"/>
                  <a:ext cx="144"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42" name="直接连接符 332841"/>
                <p:cNvSpPr/>
                <p:nvPr/>
              </p:nvSpPr>
              <p:spPr>
                <a:xfrm flipH="1">
                  <a:off x="1056"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43" name="直接连接符 332842"/>
                <p:cNvSpPr/>
                <p:nvPr/>
              </p:nvSpPr>
              <p:spPr>
                <a:xfrm flipH="1">
                  <a:off x="912"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332844" name="组合 332843"/>
              <p:cNvGrpSpPr/>
              <p:nvPr/>
            </p:nvGrpSpPr>
            <p:grpSpPr>
              <a:xfrm>
                <a:off x="3263" y="1968"/>
                <a:ext cx="144" cy="280"/>
                <a:chOff x="912" y="3360"/>
                <a:chExt cx="144" cy="336"/>
              </a:xfrm>
            </p:grpSpPr>
            <p:sp>
              <p:nvSpPr>
                <p:cNvPr id="332845" name="直接连接符 332844"/>
                <p:cNvSpPr/>
                <p:nvPr/>
              </p:nvSpPr>
              <p:spPr>
                <a:xfrm>
                  <a:off x="912" y="3360"/>
                  <a:ext cx="144"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46" name="直接连接符 332845"/>
                <p:cNvSpPr/>
                <p:nvPr/>
              </p:nvSpPr>
              <p:spPr>
                <a:xfrm flipH="1">
                  <a:off x="1056"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47" name="直接连接符 332846"/>
                <p:cNvSpPr/>
                <p:nvPr/>
              </p:nvSpPr>
              <p:spPr>
                <a:xfrm flipH="1">
                  <a:off x="912"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332848" name="组合 332847"/>
              <p:cNvGrpSpPr/>
              <p:nvPr/>
            </p:nvGrpSpPr>
            <p:grpSpPr>
              <a:xfrm>
                <a:off x="3935" y="1968"/>
                <a:ext cx="144" cy="280"/>
                <a:chOff x="912" y="3360"/>
                <a:chExt cx="144" cy="336"/>
              </a:xfrm>
            </p:grpSpPr>
            <p:sp>
              <p:nvSpPr>
                <p:cNvPr id="332849" name="直接连接符 332848"/>
                <p:cNvSpPr/>
                <p:nvPr/>
              </p:nvSpPr>
              <p:spPr>
                <a:xfrm>
                  <a:off x="912" y="3360"/>
                  <a:ext cx="144"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50" name="直接连接符 332849"/>
                <p:cNvSpPr/>
                <p:nvPr/>
              </p:nvSpPr>
              <p:spPr>
                <a:xfrm flipH="1">
                  <a:off x="1056"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51" name="直接连接符 332850"/>
                <p:cNvSpPr/>
                <p:nvPr/>
              </p:nvSpPr>
              <p:spPr>
                <a:xfrm flipH="1">
                  <a:off x="912"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grpSp>
            <p:nvGrpSpPr>
              <p:cNvPr id="332852" name="组合 332851"/>
              <p:cNvGrpSpPr/>
              <p:nvPr/>
            </p:nvGrpSpPr>
            <p:grpSpPr>
              <a:xfrm>
                <a:off x="4607" y="1968"/>
                <a:ext cx="144" cy="280"/>
                <a:chOff x="912" y="3360"/>
                <a:chExt cx="144" cy="336"/>
              </a:xfrm>
            </p:grpSpPr>
            <p:sp>
              <p:nvSpPr>
                <p:cNvPr id="332853" name="直接连接符 332852"/>
                <p:cNvSpPr/>
                <p:nvPr/>
              </p:nvSpPr>
              <p:spPr>
                <a:xfrm>
                  <a:off x="912" y="3360"/>
                  <a:ext cx="144"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54" name="直接连接符 332853"/>
                <p:cNvSpPr/>
                <p:nvPr/>
              </p:nvSpPr>
              <p:spPr>
                <a:xfrm flipH="1">
                  <a:off x="1056"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55" name="直接连接符 332854"/>
                <p:cNvSpPr/>
                <p:nvPr/>
              </p:nvSpPr>
              <p:spPr>
                <a:xfrm flipH="1">
                  <a:off x="912" y="3360"/>
                  <a:ext cx="0" cy="336"/>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
            <p:nvSpPr>
              <p:cNvPr id="332856" name="直接连接符 332855"/>
              <p:cNvSpPr/>
              <p:nvPr/>
            </p:nvSpPr>
            <p:spPr>
              <a:xfrm>
                <a:off x="2159" y="2248"/>
                <a:ext cx="480"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57" name="直接连接符 332856"/>
              <p:cNvSpPr/>
              <p:nvPr/>
            </p:nvSpPr>
            <p:spPr>
              <a:xfrm>
                <a:off x="2783" y="2248"/>
                <a:ext cx="481"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58" name="直接连接符 332857"/>
              <p:cNvSpPr/>
              <p:nvPr/>
            </p:nvSpPr>
            <p:spPr>
              <a:xfrm>
                <a:off x="3407" y="2248"/>
                <a:ext cx="528"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59" name="直接连接符 332858"/>
              <p:cNvSpPr/>
              <p:nvPr/>
            </p:nvSpPr>
            <p:spPr>
              <a:xfrm>
                <a:off x="4079" y="2248"/>
                <a:ext cx="528"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32860" name="直接连接符 332859"/>
              <p:cNvSpPr/>
              <p:nvPr/>
            </p:nvSpPr>
            <p:spPr>
              <a:xfrm>
                <a:off x="4751" y="2248"/>
                <a:ext cx="144" cy="0"/>
              </a:xfrm>
              <a:prstGeom prst="line">
                <a:avLst/>
              </a:prstGeom>
              <a:ln w="28575" cap="flat" cmpd="sng">
                <a:solidFill>
                  <a:srgbClr val="990000"/>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sp>
          <p:nvSpPr>
            <p:cNvPr id="332861" name="文本框 332860"/>
            <p:cNvSpPr txBox="1"/>
            <p:nvPr/>
          </p:nvSpPr>
          <p:spPr>
            <a:xfrm>
              <a:off x="431" y="2049"/>
              <a:ext cx="816" cy="202"/>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r" defTabSz="762000" eaLnBrk="0" hangingPunct="0">
                <a:spcBef>
                  <a:spcPct val="50000"/>
                </a:spcBef>
              </a:pPr>
              <a:r>
                <a:rPr lang="zh-CN" altLang="en-US" b="1">
                  <a:latin typeface="CordiaUPC" pitchFamily="34" charset="-34"/>
                </a:rPr>
                <a:t>同步脉冲</a:t>
              </a:r>
            </a:p>
          </p:txBody>
        </p:sp>
        <p:sp>
          <p:nvSpPr>
            <p:cNvPr id="332862" name="文本框 332861"/>
            <p:cNvSpPr txBox="1"/>
            <p:nvPr/>
          </p:nvSpPr>
          <p:spPr>
            <a:xfrm>
              <a:off x="4992" y="2097"/>
              <a:ext cx="192" cy="202"/>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b="1" i="1">
                  <a:latin typeface="CordiaUPC" pitchFamily="34" charset="-34"/>
                </a:rPr>
                <a:t>t</a:t>
              </a:r>
            </a:p>
          </p:txBody>
        </p:sp>
      </p:grpSp>
    </p:spTree>
  </p:cSld>
  <p:clrMapOvr>
    <a:masterClrMapping/>
  </p:clrMapOvr>
  <p:transition>
    <p:zoom/>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22</a:t>
            </a:fld>
            <a:endParaRPr lang="zh-CN" altLang="en-US">
              <a:latin typeface="Arial" pitchFamily="34" charset="0"/>
            </a:endParaRPr>
          </a:p>
        </p:txBody>
      </p:sp>
      <p:sp>
        <p:nvSpPr>
          <p:cNvPr id="97283" name="文本占位符 97282"/>
          <p:cNvSpPr>
            <a:spLocks noGrp="1"/>
          </p:cNvSpPr>
          <p:nvPr>
            <p:ph type="body" idx="4294967295"/>
          </p:nvPr>
        </p:nvSpPr>
        <p:spPr>
          <a:xfrm>
            <a:off x="250825" y="1125538"/>
            <a:ext cx="8713788" cy="5399087"/>
          </a:xfrm>
        </p:spPr>
        <p:txBody>
          <a:bodyPr/>
          <a:lstStyle/>
          <a:p>
            <a:pPr>
              <a:lnSpc>
                <a:spcPct val="80000"/>
              </a:lnSpc>
              <a:spcAft>
                <a:spcPct val="40000"/>
              </a:spcAft>
            </a:pPr>
            <a:r>
              <a:rPr lang="zh-CN" altLang="en-US" sz="2800" b="1">
                <a:solidFill>
                  <a:srgbClr val="FF0000"/>
                </a:solidFill>
              </a:rPr>
              <a:t>目的：</a:t>
            </a:r>
            <a:r>
              <a:rPr lang="zh-CN" altLang="en-US" sz="2800" b="1"/>
              <a:t>使接收端与发送端在时间基准上一致</a:t>
            </a:r>
            <a:endParaRPr lang="zh-CN" altLang="en-US" sz="2800" b="1">
              <a:solidFill>
                <a:srgbClr val="FF0000"/>
              </a:solidFill>
            </a:endParaRPr>
          </a:p>
          <a:p>
            <a:pPr lvl="1">
              <a:lnSpc>
                <a:spcPct val="80000"/>
              </a:lnSpc>
              <a:spcAft>
                <a:spcPct val="40000"/>
              </a:spcAft>
            </a:pPr>
            <a:r>
              <a:rPr lang="zh-CN" altLang="en-US" sz="2400" b="1">
                <a:solidFill>
                  <a:srgbClr val="FF0000"/>
                </a:solidFill>
              </a:rPr>
              <a:t>外同步</a:t>
            </a:r>
            <a:r>
              <a:rPr lang="en-US" altLang="zh-CN" sz="2400" b="1">
                <a:latin typeface="Arial" pitchFamily="34" charset="0"/>
              </a:rPr>
              <a:t>——</a:t>
            </a:r>
            <a:r>
              <a:rPr lang="zh-CN" altLang="en-US" sz="2400" b="1"/>
              <a:t>发送端发送数据之前发送同步脉冲信号，接收方用接收到的同步信号来锁定自己的时钟脉冲频率。</a:t>
            </a:r>
          </a:p>
          <a:p>
            <a:pPr lvl="1">
              <a:lnSpc>
                <a:spcPct val="80000"/>
              </a:lnSpc>
            </a:pPr>
            <a:endParaRPr lang="zh-CN" altLang="en-US" sz="2400" b="1">
              <a:solidFill>
                <a:srgbClr val="FF0000"/>
              </a:solidFill>
            </a:endParaRPr>
          </a:p>
          <a:p>
            <a:pPr lvl="1">
              <a:lnSpc>
                <a:spcPct val="80000"/>
              </a:lnSpc>
            </a:pPr>
            <a:endParaRPr lang="zh-CN" altLang="en-US" sz="2400" b="1">
              <a:solidFill>
                <a:srgbClr val="FF0000"/>
              </a:solidFill>
            </a:endParaRPr>
          </a:p>
          <a:p>
            <a:pPr lvl="1">
              <a:lnSpc>
                <a:spcPct val="80000"/>
              </a:lnSpc>
            </a:pPr>
            <a:endParaRPr lang="zh-CN" altLang="en-US" sz="2400" b="1">
              <a:solidFill>
                <a:srgbClr val="FF0000"/>
              </a:solidFill>
            </a:endParaRPr>
          </a:p>
          <a:p>
            <a:pPr lvl="1">
              <a:lnSpc>
                <a:spcPct val="80000"/>
              </a:lnSpc>
            </a:pPr>
            <a:endParaRPr lang="zh-CN" altLang="en-US" sz="2400" b="1">
              <a:solidFill>
                <a:srgbClr val="FF0000"/>
              </a:solidFill>
            </a:endParaRPr>
          </a:p>
          <a:p>
            <a:pPr lvl="1">
              <a:lnSpc>
                <a:spcPct val="80000"/>
              </a:lnSpc>
            </a:pPr>
            <a:endParaRPr lang="zh-CN" altLang="en-US" sz="2400" b="1">
              <a:solidFill>
                <a:srgbClr val="FF0000"/>
              </a:solidFill>
            </a:endParaRPr>
          </a:p>
          <a:p>
            <a:pPr lvl="1">
              <a:lnSpc>
                <a:spcPct val="80000"/>
              </a:lnSpc>
            </a:pPr>
            <a:endParaRPr lang="zh-CN" altLang="en-US" sz="2400" b="1">
              <a:solidFill>
                <a:srgbClr val="FF0000"/>
              </a:solidFill>
            </a:endParaRPr>
          </a:p>
          <a:p>
            <a:pPr lvl="1">
              <a:lnSpc>
                <a:spcPct val="80000"/>
              </a:lnSpc>
            </a:pPr>
            <a:endParaRPr lang="zh-CN" altLang="en-US" sz="2400" b="1">
              <a:solidFill>
                <a:srgbClr val="FF0000"/>
              </a:solidFill>
            </a:endParaRPr>
          </a:p>
          <a:p>
            <a:pPr lvl="1">
              <a:lnSpc>
                <a:spcPct val="80000"/>
              </a:lnSpc>
            </a:pPr>
            <a:endParaRPr lang="zh-CN" altLang="en-US" sz="2400" b="1">
              <a:solidFill>
                <a:srgbClr val="FF0000"/>
              </a:solidFill>
            </a:endParaRPr>
          </a:p>
          <a:p>
            <a:pPr lvl="1">
              <a:lnSpc>
                <a:spcPct val="80000"/>
              </a:lnSpc>
            </a:pPr>
            <a:r>
              <a:rPr lang="zh-CN" altLang="en-US" sz="2400" b="1">
                <a:solidFill>
                  <a:srgbClr val="FF0000"/>
                </a:solidFill>
              </a:rPr>
              <a:t>自同步</a:t>
            </a:r>
            <a:r>
              <a:rPr lang="en-US" altLang="zh-CN" sz="2400" b="1">
                <a:latin typeface="Arial" pitchFamily="34" charset="0"/>
              </a:rPr>
              <a:t>——</a:t>
            </a:r>
            <a:r>
              <a:rPr lang="zh-CN" altLang="en-US" sz="2400" b="1"/>
              <a:t>通过特殊编码（如曼彻斯特编码），使数据编码信号中包含同步信号，接收方从数据编码信号提取同步信号来锁定自己的时钟脉冲频率。</a:t>
            </a:r>
          </a:p>
        </p:txBody>
      </p:sp>
      <p:graphicFrame>
        <p:nvGraphicFramePr>
          <p:cNvPr id="97284" name="对象 97283"/>
          <p:cNvGraphicFramePr>
            <a:graphicFrameLocks noChangeAspect="1"/>
          </p:cNvGraphicFramePr>
          <p:nvPr/>
        </p:nvGraphicFramePr>
        <p:xfrm>
          <a:off x="971550" y="2349500"/>
          <a:ext cx="6767513" cy="3062288"/>
        </p:xfrm>
        <a:graphic>
          <a:graphicData uri="http://schemas.openxmlformats.org/presentationml/2006/ole">
            <mc:AlternateContent>
              <mc:Choice xmlns:v="urn:schemas-microsoft-com:vml" Requires="v">
                <p:oleObj spid="_x0000_s1038" r:id="rId3" imgW="4233545" imgH="2075180" progId="Visio.Drawing.11">
                  <p:embed/>
                </p:oleObj>
              </mc:Choice>
              <mc:Fallback>
                <p:oleObj r:id="rId3" imgW="4233545" imgH="2075180" progId="Visio.Drawing.11">
                  <p:embed/>
                  <p:pic>
                    <p:nvPicPr>
                      <p:cNvPr id="0" name="OLE substitute image"/>
                      <p:cNvPicPr/>
                      <p:nvPr/>
                    </p:nvPicPr>
                    <p:blipFill>
                      <a:blip r:embed="rId4"/>
                      <a:stretch>
                        <a:fillRect/>
                      </a:stretch>
                    </p:blipFill>
                    <p:spPr>
                      <a:xfrm>
                        <a:off x="971550" y="2349500"/>
                        <a:ext cx="6767513" cy="3062288"/>
                      </a:xfrm>
                      <a:prstGeom prst="rect">
                        <a:avLst/>
                      </a:prstGeom>
                      <a:noFill/>
                      <a:ln w="38100">
                        <a:noFill/>
                        <a:miter/>
                      </a:ln>
                    </p:spPr>
                  </p:pic>
                </p:oleObj>
              </mc:Fallback>
            </mc:AlternateContent>
          </a:graphicData>
        </a:graphic>
      </p:graphicFrame>
      <p:sp>
        <p:nvSpPr>
          <p:cNvPr id="97285" name="标题 97284"/>
          <p:cNvSpPr>
            <a:spLocks noGrp="1" noRot="1"/>
          </p:cNvSpPr>
          <p:nvPr>
            <p:ph type="title"/>
          </p:nvPr>
        </p:nvSpPr>
        <p:spPr>
          <a:xfrm>
            <a:off x="323850" y="404813"/>
            <a:ext cx="8540750" cy="703262"/>
          </a:xfrm>
        </p:spPr>
        <p:txBody>
          <a:bodyPr anchor="ctr"/>
          <a:lstStyle/>
          <a:p>
            <a:r>
              <a:rPr lang="zh-CN" altLang="en-US" b="1"/>
              <a:t>位同步</a:t>
            </a:r>
          </a:p>
        </p:txBody>
      </p:sp>
    </p:spTree>
  </p:cSld>
  <p:clrMapOvr>
    <a:masterClrMapping/>
  </p:clrMapOvr>
  <p:transition>
    <p:zoom/>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23</a:t>
            </a:fld>
            <a:endParaRPr lang="zh-CN" altLang="en-US">
              <a:latin typeface="Arial" pitchFamily="34" charset="0"/>
            </a:endParaRPr>
          </a:p>
        </p:txBody>
      </p:sp>
      <p:sp>
        <p:nvSpPr>
          <p:cNvPr id="98307" name="文本占位符 98306"/>
          <p:cNvSpPr>
            <a:spLocks noGrp="1"/>
          </p:cNvSpPr>
          <p:nvPr>
            <p:ph type="body" idx="4294967295"/>
          </p:nvPr>
        </p:nvSpPr>
        <p:spPr>
          <a:xfrm>
            <a:off x="250825" y="1052513"/>
            <a:ext cx="8424863" cy="4010025"/>
          </a:xfrm>
        </p:spPr>
        <p:txBody>
          <a:bodyPr/>
          <a:lstStyle/>
          <a:p>
            <a:pPr>
              <a:lnSpc>
                <a:spcPct val="90000"/>
              </a:lnSpc>
            </a:pPr>
            <a:r>
              <a:rPr lang="zh-CN" altLang="en-US" sz="2400" b="1">
                <a:solidFill>
                  <a:srgbClr val="FF0000"/>
                </a:solidFill>
              </a:rPr>
              <a:t>目的：</a:t>
            </a:r>
            <a:r>
              <a:rPr lang="zh-CN" altLang="en-US" sz="2400" b="1"/>
              <a:t>找到正确的字符边界</a:t>
            </a:r>
          </a:p>
          <a:p>
            <a:pPr>
              <a:lnSpc>
                <a:spcPct val="90000"/>
              </a:lnSpc>
              <a:spcAft>
                <a:spcPct val="20000"/>
              </a:spcAft>
            </a:pPr>
            <a:r>
              <a:rPr lang="zh-CN" altLang="en-US" sz="2400" b="1"/>
              <a:t>常用的为起止式（异步式）。在这种方式中，每个字符的传输需要：</a:t>
            </a:r>
          </a:p>
          <a:p>
            <a:pPr lvl="1">
              <a:lnSpc>
                <a:spcPct val="90000"/>
              </a:lnSpc>
            </a:pPr>
            <a:r>
              <a:rPr lang="en-US" altLang="zh-CN" sz="2000" b="1">
                <a:sym typeface="Wingdings" panose="05000000000000000000" pitchFamily="2" charset="2"/>
              </a:rPr>
              <a:t>1</a:t>
            </a:r>
            <a:r>
              <a:rPr lang="zh-CN" altLang="en-US" sz="2000" b="1">
                <a:sym typeface="Wingdings" panose="05000000000000000000" pitchFamily="2" charset="2"/>
              </a:rPr>
              <a:t>个起始位、</a:t>
            </a:r>
            <a:r>
              <a:rPr lang="en-US" altLang="zh-CN" sz="2000" b="1">
                <a:sym typeface="Wingdings" panose="05000000000000000000" pitchFamily="2" charset="2"/>
              </a:rPr>
              <a:t>5</a:t>
            </a:r>
            <a:r>
              <a:rPr lang="zh-CN" altLang="en-US" sz="2000" b="1">
                <a:sym typeface="Wingdings" panose="05000000000000000000" pitchFamily="2" charset="2"/>
              </a:rPr>
              <a:t>～</a:t>
            </a:r>
            <a:r>
              <a:rPr lang="en-US" altLang="zh-CN" sz="2000" b="1">
                <a:sym typeface="Wingdings" panose="05000000000000000000" pitchFamily="2" charset="2"/>
              </a:rPr>
              <a:t>8</a:t>
            </a:r>
            <a:r>
              <a:rPr lang="zh-CN" altLang="en-US" sz="2000" b="1">
                <a:sym typeface="Wingdings" panose="05000000000000000000" pitchFamily="2" charset="2"/>
              </a:rPr>
              <a:t>个数据位、</a:t>
            </a:r>
            <a:r>
              <a:rPr lang="en-US" altLang="zh-CN" sz="2000" b="1">
                <a:sym typeface="Wingdings" panose="05000000000000000000" pitchFamily="2" charset="2"/>
              </a:rPr>
              <a:t>1</a:t>
            </a:r>
            <a:r>
              <a:rPr lang="zh-CN" altLang="en-US" sz="2000" b="1">
                <a:sym typeface="Wingdings" panose="05000000000000000000" pitchFamily="2" charset="2"/>
              </a:rPr>
              <a:t>、</a:t>
            </a:r>
            <a:r>
              <a:rPr lang="en-US" altLang="zh-CN" sz="2000" b="1">
                <a:sym typeface="Wingdings" panose="05000000000000000000" pitchFamily="2" charset="2"/>
              </a:rPr>
              <a:t>1.5</a:t>
            </a:r>
            <a:r>
              <a:rPr lang="zh-CN" altLang="en-US" sz="2000" b="1">
                <a:sym typeface="Wingdings" panose="05000000000000000000" pitchFamily="2" charset="2"/>
              </a:rPr>
              <a:t>或</a:t>
            </a:r>
            <a:r>
              <a:rPr lang="en-US" altLang="zh-CN" sz="2000" b="1">
                <a:sym typeface="Wingdings" panose="05000000000000000000" pitchFamily="2" charset="2"/>
              </a:rPr>
              <a:t>2</a:t>
            </a:r>
            <a:r>
              <a:rPr lang="zh-CN" altLang="en-US" sz="2000" b="1">
                <a:sym typeface="Wingdings" panose="05000000000000000000" pitchFamily="2" charset="2"/>
              </a:rPr>
              <a:t>个停止位</a:t>
            </a:r>
          </a:p>
          <a:p>
            <a:pPr>
              <a:lnSpc>
                <a:spcPct val="90000"/>
              </a:lnSpc>
            </a:pPr>
            <a:r>
              <a:rPr lang="zh-CN" altLang="en-US" sz="2400" b="1">
                <a:sym typeface="Wingdings" panose="05000000000000000000" pitchFamily="2" charset="2"/>
              </a:rPr>
              <a:t>采用这种同步方式的通信也称“异步通信”</a:t>
            </a:r>
          </a:p>
          <a:p>
            <a:pPr>
              <a:lnSpc>
                <a:spcPct val="90000"/>
              </a:lnSpc>
            </a:pPr>
            <a:r>
              <a:rPr lang="zh-CN" altLang="en-US" sz="2400" b="1"/>
              <a:t>起止式的优缺点：</a:t>
            </a:r>
          </a:p>
          <a:p>
            <a:pPr lvl="1">
              <a:lnSpc>
                <a:spcPct val="90000"/>
              </a:lnSpc>
            </a:pPr>
            <a:r>
              <a:rPr lang="zh-CN" altLang="en-US" sz="2000" b="1"/>
              <a:t>频率的漂移不会积累，每个字符开始时都会重新获得同步</a:t>
            </a:r>
          </a:p>
          <a:p>
            <a:pPr lvl="1">
              <a:lnSpc>
                <a:spcPct val="90000"/>
              </a:lnSpc>
            </a:pPr>
            <a:r>
              <a:rPr lang="zh-CN" altLang="en-US" sz="2000" b="1"/>
              <a:t>每两个字符之间的间隔时间不固定</a:t>
            </a:r>
          </a:p>
          <a:p>
            <a:pPr lvl="1">
              <a:lnSpc>
                <a:spcPct val="90000"/>
              </a:lnSpc>
            </a:pPr>
            <a:r>
              <a:rPr lang="zh-CN" altLang="en-US" sz="2000" b="1"/>
              <a:t>增加了辅助位，所以传输效率低</a:t>
            </a:r>
          </a:p>
          <a:p>
            <a:pPr lvl="2">
              <a:lnSpc>
                <a:spcPct val="90000"/>
              </a:lnSpc>
            </a:pPr>
            <a:r>
              <a:rPr lang="zh-CN" altLang="en-US" sz="1800" b="1" i="1">
                <a:solidFill>
                  <a:schemeClr val="tx2"/>
                </a:solidFill>
              </a:rPr>
              <a:t>例如，采用</a:t>
            </a:r>
            <a:r>
              <a:rPr lang="en-US" altLang="zh-CN" sz="1800" b="1" i="1">
                <a:solidFill>
                  <a:schemeClr val="tx2"/>
                </a:solidFill>
              </a:rPr>
              <a:t>1</a:t>
            </a:r>
            <a:r>
              <a:rPr lang="zh-CN" altLang="en-US" sz="1800" b="1" i="1">
                <a:solidFill>
                  <a:schemeClr val="tx2"/>
                </a:solidFill>
                <a:sym typeface="Wingdings" panose="05000000000000000000" pitchFamily="2" charset="2"/>
              </a:rPr>
              <a:t>个起始位、 </a:t>
            </a:r>
            <a:r>
              <a:rPr lang="en-US" altLang="zh-CN" sz="1800" b="1" i="1">
                <a:solidFill>
                  <a:schemeClr val="tx2"/>
                </a:solidFill>
                <a:sym typeface="Wingdings" panose="05000000000000000000" pitchFamily="2" charset="2"/>
              </a:rPr>
              <a:t>8</a:t>
            </a:r>
            <a:r>
              <a:rPr lang="zh-CN" altLang="en-US" sz="1800" b="1" i="1">
                <a:solidFill>
                  <a:schemeClr val="tx2"/>
                </a:solidFill>
                <a:sym typeface="Wingdings" panose="05000000000000000000" pitchFamily="2" charset="2"/>
              </a:rPr>
              <a:t>个数据位、 </a:t>
            </a:r>
            <a:r>
              <a:rPr lang="en-US" altLang="zh-CN" sz="1800" b="1" i="1">
                <a:solidFill>
                  <a:schemeClr val="tx2"/>
                </a:solidFill>
                <a:sym typeface="Wingdings" panose="05000000000000000000" pitchFamily="2" charset="2"/>
              </a:rPr>
              <a:t>2</a:t>
            </a:r>
            <a:r>
              <a:rPr lang="zh-CN" altLang="en-US" sz="1800" b="1" i="1">
                <a:solidFill>
                  <a:schemeClr val="tx2"/>
                </a:solidFill>
                <a:sym typeface="Wingdings" panose="05000000000000000000" pitchFamily="2" charset="2"/>
              </a:rPr>
              <a:t>个停止位时，其传输效率为</a:t>
            </a:r>
            <a:r>
              <a:rPr lang="en-US" altLang="zh-CN" sz="1800" b="1" i="1">
                <a:solidFill>
                  <a:schemeClr val="tx2"/>
                </a:solidFill>
                <a:sym typeface="Wingdings" panose="05000000000000000000" pitchFamily="2" charset="2"/>
              </a:rPr>
              <a:t>8/11≈</a:t>
            </a:r>
            <a:r>
              <a:rPr lang="en-US" altLang="zh-CN" sz="1800" b="1" i="1">
                <a:solidFill>
                  <a:schemeClr val="tx2"/>
                </a:solidFill>
              </a:rPr>
              <a:t>73</a:t>
            </a:r>
            <a:r>
              <a:rPr lang="zh-CN" altLang="en-US" sz="1800" b="1" i="1">
                <a:solidFill>
                  <a:schemeClr val="tx2"/>
                </a:solidFill>
              </a:rPr>
              <a:t>％</a:t>
            </a:r>
            <a:endParaRPr lang="zh-CN" altLang="en-US" sz="1800" b="1">
              <a:solidFill>
                <a:schemeClr val="tx2"/>
              </a:solidFill>
              <a:sym typeface="Wingdings" panose="05000000000000000000" pitchFamily="2" charset="2"/>
            </a:endParaRPr>
          </a:p>
        </p:txBody>
      </p:sp>
      <p:grpSp>
        <p:nvGrpSpPr>
          <p:cNvPr id="98360" name="组合 98359"/>
          <p:cNvGrpSpPr/>
          <p:nvPr/>
        </p:nvGrpSpPr>
        <p:grpSpPr>
          <a:xfrm>
            <a:off x="755650" y="4581525"/>
            <a:ext cx="7486650" cy="1951038"/>
            <a:chOff x="480" y="2803"/>
            <a:chExt cx="4716" cy="1229"/>
          </a:xfrm>
        </p:grpSpPr>
        <p:sp>
          <p:nvSpPr>
            <p:cNvPr id="98337" name="文本框 98336"/>
            <p:cNvSpPr txBox="1"/>
            <p:nvPr/>
          </p:nvSpPr>
          <p:spPr>
            <a:xfrm>
              <a:off x="884" y="3801"/>
              <a:ext cx="499" cy="231"/>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solidFill>
                    <a:srgbClr val="990000"/>
                  </a:solidFill>
                  <a:latin typeface="Arial" pitchFamily="34" charset="0"/>
                </a:rPr>
                <a:t>起始位</a:t>
              </a:r>
            </a:p>
          </p:txBody>
        </p:sp>
        <p:sp>
          <p:nvSpPr>
            <p:cNvPr id="98308" name="直接连接符 98307"/>
            <p:cNvSpPr/>
            <p:nvPr/>
          </p:nvSpPr>
          <p:spPr>
            <a:xfrm>
              <a:off x="1111" y="3393"/>
              <a:ext cx="317" cy="0"/>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09" name="直接连接符 98308"/>
            <p:cNvSpPr/>
            <p:nvPr/>
          </p:nvSpPr>
          <p:spPr>
            <a:xfrm flipH="1">
              <a:off x="1429"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10" name="直接连接符 98309"/>
            <p:cNvSpPr/>
            <p:nvPr/>
          </p:nvSpPr>
          <p:spPr>
            <a:xfrm>
              <a:off x="1429" y="3665"/>
              <a:ext cx="226" cy="0"/>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11" name="直接连接符 98310"/>
            <p:cNvSpPr/>
            <p:nvPr/>
          </p:nvSpPr>
          <p:spPr>
            <a:xfrm flipH="1">
              <a:off x="1655"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12" name="直接连接符 98311"/>
            <p:cNvSpPr/>
            <p:nvPr/>
          </p:nvSpPr>
          <p:spPr>
            <a:xfrm>
              <a:off x="1655" y="3665"/>
              <a:ext cx="1588" cy="0"/>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14" name="直接连接符 98313"/>
            <p:cNvSpPr/>
            <p:nvPr/>
          </p:nvSpPr>
          <p:spPr>
            <a:xfrm flipH="1">
              <a:off x="3560" y="3393"/>
              <a:ext cx="0" cy="272"/>
            </a:xfrm>
            <a:prstGeom prst="line">
              <a:avLst/>
            </a:prstGeom>
            <a:ln w="9525" cap="flat" cmpd="sng">
              <a:solidFill>
                <a:schemeClr val="tx1"/>
              </a:solidFill>
              <a:prstDash val="dash"/>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15" name="直接连接符 98314"/>
            <p:cNvSpPr/>
            <p:nvPr/>
          </p:nvSpPr>
          <p:spPr>
            <a:xfrm>
              <a:off x="1654" y="3393"/>
              <a:ext cx="2088" cy="0"/>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19" name="直接连接符 98318"/>
            <p:cNvSpPr/>
            <p:nvPr/>
          </p:nvSpPr>
          <p:spPr>
            <a:xfrm flipH="1">
              <a:off x="4059"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22" name="直接连接符 98321"/>
            <p:cNvSpPr/>
            <p:nvPr/>
          </p:nvSpPr>
          <p:spPr>
            <a:xfrm>
              <a:off x="4059" y="3665"/>
              <a:ext cx="817" cy="0"/>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23" name="直接连接符 98322"/>
            <p:cNvSpPr/>
            <p:nvPr/>
          </p:nvSpPr>
          <p:spPr>
            <a:xfrm flipH="1">
              <a:off x="4295"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24" name="直接连接符 98323"/>
            <p:cNvSpPr/>
            <p:nvPr/>
          </p:nvSpPr>
          <p:spPr>
            <a:xfrm>
              <a:off x="4302" y="3399"/>
              <a:ext cx="580" cy="0"/>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pSp>
          <p:nvGrpSpPr>
            <p:cNvPr id="98328" name="组合 98327"/>
            <p:cNvGrpSpPr/>
            <p:nvPr/>
          </p:nvGrpSpPr>
          <p:grpSpPr>
            <a:xfrm>
              <a:off x="3729" y="3305"/>
              <a:ext cx="131" cy="195"/>
              <a:chOff x="3675" y="2033"/>
              <a:chExt cx="131" cy="195"/>
            </a:xfrm>
          </p:grpSpPr>
          <p:sp>
            <p:nvSpPr>
              <p:cNvPr id="98326" name="任意多边形 98325"/>
              <p:cNvSpPr/>
              <p:nvPr/>
            </p:nvSpPr>
            <p:spPr>
              <a:xfrm>
                <a:off x="3675" y="2040"/>
                <a:ext cx="64" cy="188"/>
              </a:xfrm>
              <a:custGeom>
                <a:rect l="l" t="t" r="r" b="b"/>
                <a:pathLst>
                  <a:path w="64" h="188">
                    <a:moveTo>
                      <a:pt x="64" y="0"/>
                    </a:moveTo>
                    <a:cubicBezTo>
                      <a:pt x="0" y="41"/>
                      <a:pt x="1" y="77"/>
                      <a:pt x="55" y="132"/>
                    </a:cubicBezTo>
                    <a:cubicBezTo>
                      <a:pt x="52" y="145"/>
                      <a:pt x="52" y="159"/>
                      <a:pt x="45" y="170"/>
                    </a:cubicBezTo>
                    <a:cubicBezTo>
                      <a:pt x="39" y="179"/>
                      <a:pt x="17" y="188"/>
                      <a:pt x="17" y="188"/>
                    </a:cubicBezTo>
                  </a:path>
                </a:pathLst>
              </a:custGeom>
              <a:noFill/>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98327" name="任意多边形 98326"/>
              <p:cNvSpPr/>
              <p:nvPr/>
            </p:nvSpPr>
            <p:spPr>
              <a:xfrm>
                <a:off x="3742" y="2033"/>
                <a:ext cx="64" cy="188"/>
              </a:xfrm>
              <a:custGeom>
                <a:rect l="l" t="t" r="r" b="b"/>
                <a:pathLst>
                  <a:path w="64" h="188">
                    <a:moveTo>
                      <a:pt x="64" y="0"/>
                    </a:moveTo>
                    <a:cubicBezTo>
                      <a:pt x="0" y="41"/>
                      <a:pt x="1" y="77"/>
                      <a:pt x="55" y="132"/>
                    </a:cubicBezTo>
                    <a:cubicBezTo>
                      <a:pt x="52" y="145"/>
                      <a:pt x="52" y="159"/>
                      <a:pt x="45" y="170"/>
                    </a:cubicBezTo>
                    <a:cubicBezTo>
                      <a:pt x="39" y="179"/>
                      <a:pt x="17" y="188"/>
                      <a:pt x="17" y="188"/>
                    </a:cubicBezTo>
                  </a:path>
                </a:pathLst>
              </a:custGeom>
              <a:noFill/>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grpSp>
        <p:sp>
          <p:nvSpPr>
            <p:cNvPr id="98329" name="直接连接符 98328"/>
            <p:cNvSpPr/>
            <p:nvPr/>
          </p:nvSpPr>
          <p:spPr>
            <a:xfrm>
              <a:off x="3833" y="3393"/>
              <a:ext cx="226" cy="0"/>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30" name="直接连接符 98329"/>
            <p:cNvSpPr/>
            <p:nvPr/>
          </p:nvSpPr>
          <p:spPr>
            <a:xfrm flipH="1">
              <a:off x="1882"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31" name="直接连接符 98330"/>
            <p:cNvSpPr/>
            <p:nvPr/>
          </p:nvSpPr>
          <p:spPr>
            <a:xfrm flipH="1">
              <a:off x="2109"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32" name="直接连接符 98331"/>
            <p:cNvSpPr/>
            <p:nvPr/>
          </p:nvSpPr>
          <p:spPr>
            <a:xfrm flipH="1">
              <a:off x="2336"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33" name="直接连接符 98332"/>
            <p:cNvSpPr/>
            <p:nvPr/>
          </p:nvSpPr>
          <p:spPr>
            <a:xfrm flipH="1">
              <a:off x="2562"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34" name="直接连接符 98333"/>
            <p:cNvSpPr/>
            <p:nvPr/>
          </p:nvSpPr>
          <p:spPr>
            <a:xfrm flipH="1">
              <a:off x="2789"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35" name="直接连接符 98334"/>
            <p:cNvSpPr/>
            <p:nvPr/>
          </p:nvSpPr>
          <p:spPr>
            <a:xfrm flipH="1">
              <a:off x="3016"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36" name="直接连接符 98335"/>
            <p:cNvSpPr/>
            <p:nvPr/>
          </p:nvSpPr>
          <p:spPr>
            <a:xfrm flipH="1">
              <a:off x="3243" y="3393"/>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38" name="直接连接符 98337"/>
            <p:cNvSpPr/>
            <p:nvPr/>
          </p:nvSpPr>
          <p:spPr>
            <a:xfrm flipV="1">
              <a:off x="1292" y="3529"/>
              <a:ext cx="227" cy="272"/>
            </a:xfrm>
            <a:prstGeom prst="line">
              <a:avLst/>
            </a:prstGeom>
            <a:ln w="9525" cap="flat" cmpd="sng">
              <a:solidFill>
                <a:schemeClr val="tx1"/>
              </a:solidFill>
              <a:prstDash val="solid"/>
              <a:headEnd type="none" w="med" len="med"/>
              <a:tailEnd type="triangle" w="sm"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41" name="文本框 98340"/>
            <p:cNvSpPr txBox="1"/>
            <p:nvPr/>
          </p:nvSpPr>
          <p:spPr>
            <a:xfrm>
              <a:off x="2200" y="3801"/>
              <a:ext cx="499" cy="231"/>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solidFill>
                    <a:srgbClr val="990000"/>
                  </a:solidFill>
                  <a:latin typeface="Arial" pitchFamily="34" charset="0"/>
                </a:rPr>
                <a:t>数据位</a:t>
              </a:r>
            </a:p>
          </p:txBody>
        </p:sp>
        <p:sp>
          <p:nvSpPr>
            <p:cNvPr id="98342" name="文本框 98341"/>
            <p:cNvSpPr txBox="1"/>
            <p:nvPr/>
          </p:nvSpPr>
          <p:spPr>
            <a:xfrm>
              <a:off x="3470" y="3801"/>
              <a:ext cx="499" cy="231"/>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solidFill>
                    <a:srgbClr val="990000"/>
                  </a:solidFill>
                  <a:latin typeface="Arial" pitchFamily="34" charset="0"/>
                </a:rPr>
                <a:t>停止位</a:t>
              </a:r>
            </a:p>
          </p:txBody>
        </p:sp>
        <p:sp>
          <p:nvSpPr>
            <p:cNvPr id="98343" name="直接连接符 98342"/>
            <p:cNvSpPr/>
            <p:nvPr/>
          </p:nvSpPr>
          <p:spPr>
            <a:xfrm flipH="1" flipV="1">
              <a:off x="3379" y="3574"/>
              <a:ext cx="226" cy="272"/>
            </a:xfrm>
            <a:prstGeom prst="line">
              <a:avLst/>
            </a:prstGeom>
            <a:ln w="9525" cap="flat" cmpd="sng">
              <a:solidFill>
                <a:schemeClr val="tx1"/>
              </a:solidFill>
              <a:prstDash val="solid"/>
              <a:headEnd type="none" w="med" len="med"/>
              <a:tailEnd type="triangle" w="sm"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44" name="左大括号 98343"/>
            <p:cNvSpPr/>
            <p:nvPr/>
          </p:nvSpPr>
          <p:spPr>
            <a:xfrm rot="-5400000">
              <a:off x="2404" y="3007"/>
              <a:ext cx="136" cy="1542"/>
            </a:xfrm>
            <a:prstGeom prst="leftBrace">
              <a:avLst>
                <a:gd name="adj1" fmla="val 94485"/>
                <a:gd name="adj2" fmla="val 50000"/>
              </a:avLst>
            </a:prstGeom>
            <a:noFill/>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98345" name="文本框 98344"/>
            <p:cNvSpPr txBox="1"/>
            <p:nvPr/>
          </p:nvSpPr>
          <p:spPr>
            <a:xfrm>
              <a:off x="3742" y="2803"/>
              <a:ext cx="1058" cy="231"/>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solidFill>
                    <a:srgbClr val="990000"/>
                  </a:solidFill>
                  <a:latin typeface="Arial" pitchFamily="34" charset="0"/>
                </a:rPr>
                <a:t>字符间隔不固定</a:t>
              </a:r>
            </a:p>
          </p:txBody>
        </p:sp>
        <p:sp>
          <p:nvSpPr>
            <p:cNvPr id="98346" name="直接连接符 98345"/>
            <p:cNvSpPr/>
            <p:nvPr/>
          </p:nvSpPr>
          <p:spPr>
            <a:xfrm flipH="1">
              <a:off x="3833" y="3030"/>
              <a:ext cx="317" cy="226"/>
            </a:xfrm>
            <a:prstGeom prst="line">
              <a:avLst/>
            </a:prstGeom>
            <a:ln w="9525" cap="flat" cmpd="sng">
              <a:solidFill>
                <a:schemeClr val="tx1"/>
              </a:solidFill>
              <a:prstDash val="solid"/>
              <a:headEnd type="none" w="med" len="med"/>
              <a:tailEnd type="triangle" w="sm"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48" name="直接连接符 98347"/>
            <p:cNvSpPr/>
            <p:nvPr/>
          </p:nvSpPr>
          <p:spPr>
            <a:xfrm flipH="1">
              <a:off x="4512" y="3390"/>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49" name="直接连接符 98348"/>
            <p:cNvSpPr/>
            <p:nvPr/>
          </p:nvSpPr>
          <p:spPr>
            <a:xfrm flipH="1">
              <a:off x="4734" y="3390"/>
              <a:ext cx="0" cy="272"/>
            </a:xfrm>
            <a:prstGeom prst="line">
              <a:avLst/>
            </a:prstGeom>
            <a:ln w="9525"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50" name="直接连接符 98349"/>
            <p:cNvSpPr/>
            <p:nvPr/>
          </p:nvSpPr>
          <p:spPr>
            <a:xfrm>
              <a:off x="4887" y="3399"/>
              <a:ext cx="288" cy="0"/>
            </a:xfrm>
            <a:prstGeom prst="line">
              <a:avLst/>
            </a:prstGeom>
            <a:ln w="12699" cap="flat" cmpd="sng">
              <a:solidFill>
                <a:schemeClr val="tx1"/>
              </a:solidFill>
              <a:prstDash val="dash"/>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51" name="直接连接符 98350"/>
            <p:cNvSpPr/>
            <p:nvPr/>
          </p:nvSpPr>
          <p:spPr>
            <a:xfrm>
              <a:off x="4908" y="3666"/>
              <a:ext cx="288" cy="0"/>
            </a:xfrm>
            <a:prstGeom prst="line">
              <a:avLst/>
            </a:prstGeom>
            <a:ln w="12699" cap="flat" cmpd="sng">
              <a:solidFill>
                <a:schemeClr val="tx1"/>
              </a:solidFill>
              <a:prstDash val="dash"/>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54" name="直接连接符 98353"/>
            <p:cNvSpPr/>
            <p:nvPr/>
          </p:nvSpPr>
          <p:spPr>
            <a:xfrm flipH="1">
              <a:off x="3552" y="3072"/>
              <a:ext cx="0" cy="192"/>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55" name="直接连接符 98354"/>
            <p:cNvSpPr/>
            <p:nvPr/>
          </p:nvSpPr>
          <p:spPr>
            <a:xfrm flipH="1">
              <a:off x="1440" y="3072"/>
              <a:ext cx="0" cy="192"/>
            </a:xfrm>
            <a:prstGeom prst="line">
              <a:avLst/>
            </a:prstGeom>
            <a:ln w="12699" cap="flat" cmpd="sng">
              <a:solidFill>
                <a:schemeClr val="tx1"/>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56" name="直接连接符 98355"/>
            <p:cNvSpPr/>
            <p:nvPr/>
          </p:nvSpPr>
          <p:spPr>
            <a:xfrm>
              <a:off x="1440" y="3168"/>
              <a:ext cx="2112" cy="0"/>
            </a:xfrm>
            <a:prstGeom prst="line">
              <a:avLst/>
            </a:prstGeom>
            <a:ln w="12700" cap="flat" cmpd="sng">
              <a:solidFill>
                <a:schemeClr val="tx1"/>
              </a:solidFill>
              <a:prstDash val="solid"/>
              <a:headEnd type="triangle" w="med" len="lg"/>
              <a:tailEnd type="triangle" w="med" len="lg"/>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8357" name="文本框 98356"/>
            <p:cNvSpPr txBox="1"/>
            <p:nvPr/>
          </p:nvSpPr>
          <p:spPr>
            <a:xfrm>
              <a:off x="2112" y="2985"/>
              <a:ext cx="960" cy="231"/>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en-US" altLang="zh-CN" b="1">
                  <a:solidFill>
                    <a:srgbClr val="990000"/>
                  </a:solidFill>
                  <a:latin typeface="Arial" pitchFamily="34" charset="0"/>
                </a:rPr>
                <a:t>1</a:t>
              </a:r>
              <a:r>
                <a:rPr lang="zh-CN" altLang="en-US" b="1">
                  <a:solidFill>
                    <a:srgbClr val="990000"/>
                  </a:solidFill>
                  <a:latin typeface="Arial" pitchFamily="34" charset="0"/>
                </a:rPr>
                <a:t>个字符时间</a:t>
              </a:r>
            </a:p>
          </p:txBody>
        </p:sp>
        <p:sp>
          <p:nvSpPr>
            <p:cNvPr id="98358" name="文本框 98357"/>
            <p:cNvSpPr txBox="1"/>
            <p:nvPr/>
          </p:nvSpPr>
          <p:spPr>
            <a:xfrm>
              <a:off x="480" y="3264"/>
              <a:ext cx="499" cy="231"/>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solidFill>
                    <a:srgbClr val="990000"/>
                  </a:solidFill>
                  <a:latin typeface="Arial" pitchFamily="34" charset="0"/>
                </a:rPr>
                <a:t>逻辑“</a:t>
              </a:r>
              <a:r>
                <a:rPr lang="en-US" altLang="zh-CN" b="1">
                  <a:solidFill>
                    <a:srgbClr val="990000"/>
                  </a:solidFill>
                  <a:latin typeface="Arial" pitchFamily="34" charset="0"/>
                </a:rPr>
                <a:t>0”</a:t>
              </a:r>
            </a:p>
          </p:txBody>
        </p:sp>
        <p:sp>
          <p:nvSpPr>
            <p:cNvPr id="98359" name="文本框 98358"/>
            <p:cNvSpPr txBox="1"/>
            <p:nvPr/>
          </p:nvSpPr>
          <p:spPr>
            <a:xfrm>
              <a:off x="480" y="3552"/>
              <a:ext cx="499" cy="231"/>
            </a:xfrm>
            <a:prstGeom prst="rect">
              <a:avLst/>
            </a:prstGeom>
            <a:noFill/>
            <a:ln w="9525">
              <a:noFill/>
            </a:ln>
          </p:spPr>
          <p:txBody>
            <a:bodyPr lIns="0" rIns="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spcBef>
                  <a:spcPct val="50000"/>
                </a:spcBef>
              </a:pPr>
              <a:r>
                <a:rPr lang="zh-CN" altLang="en-US" b="1">
                  <a:solidFill>
                    <a:srgbClr val="990000"/>
                  </a:solidFill>
                  <a:latin typeface="Arial" pitchFamily="34" charset="0"/>
                </a:rPr>
                <a:t>逻辑“</a:t>
              </a:r>
              <a:r>
                <a:rPr lang="en-US" altLang="zh-CN" b="1">
                  <a:solidFill>
                    <a:srgbClr val="990000"/>
                  </a:solidFill>
                  <a:latin typeface="Arial" pitchFamily="34" charset="0"/>
                </a:rPr>
                <a:t>1”</a:t>
              </a:r>
            </a:p>
          </p:txBody>
        </p:sp>
      </p:grpSp>
      <p:sp>
        <p:nvSpPr>
          <p:cNvPr id="98361" name="标题 98360"/>
          <p:cNvSpPr>
            <a:spLocks noGrp="1" noRot="1"/>
          </p:cNvSpPr>
          <p:nvPr>
            <p:ph type="title"/>
          </p:nvPr>
        </p:nvSpPr>
        <p:spPr>
          <a:xfrm>
            <a:off x="323850" y="404813"/>
            <a:ext cx="8540750" cy="703262"/>
          </a:xfrm>
        </p:spPr>
        <p:txBody>
          <a:bodyPr anchor="ctr"/>
          <a:lstStyle/>
          <a:p>
            <a:r>
              <a:rPr lang="zh-CN" altLang="en-US" b="1"/>
              <a:t>字符同步</a:t>
            </a:r>
          </a:p>
        </p:txBody>
      </p:sp>
    </p:spTree>
  </p:cSld>
  <p:clrMapOvr>
    <a:masterClrMapping/>
  </p:clrMapOvr>
  <p:transition>
    <p:zoom/>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24</a:t>
            </a:fld>
            <a:endParaRPr lang="zh-CN" altLang="en-US">
              <a:latin typeface="Arial" pitchFamily="34" charset="0"/>
            </a:endParaRPr>
          </a:p>
        </p:txBody>
      </p:sp>
      <p:sp>
        <p:nvSpPr>
          <p:cNvPr id="99331" name="文本占位符 99330"/>
          <p:cNvSpPr>
            <a:spLocks noGrp="1"/>
          </p:cNvSpPr>
          <p:nvPr>
            <p:ph type="body" idx="4294967295"/>
          </p:nvPr>
        </p:nvSpPr>
        <p:spPr>
          <a:xfrm>
            <a:off x="395288" y="1125538"/>
            <a:ext cx="8229600" cy="3413125"/>
          </a:xfrm>
        </p:spPr>
        <p:txBody>
          <a:bodyPr/>
          <a:lstStyle/>
          <a:p>
            <a:pPr>
              <a:lnSpc>
                <a:spcPct val="90000"/>
              </a:lnSpc>
              <a:spcAft>
                <a:spcPct val="30000"/>
              </a:spcAft>
            </a:pPr>
            <a:r>
              <a:rPr lang="zh-CN" altLang="en-US" b="1">
                <a:solidFill>
                  <a:srgbClr val="FF0000"/>
                </a:solidFill>
              </a:rPr>
              <a:t>目的</a:t>
            </a:r>
            <a:r>
              <a:rPr lang="zh-CN" altLang="en-US" b="1"/>
              <a:t>：识别一个帧的起始和结束</a:t>
            </a:r>
            <a:endParaRPr lang="zh-CN" altLang="en-US" sz="2800" b="1"/>
          </a:p>
          <a:p>
            <a:pPr>
              <a:lnSpc>
                <a:spcPct val="90000"/>
              </a:lnSpc>
              <a:buNone/>
            </a:pPr>
            <a:r>
              <a:rPr lang="zh-CN" altLang="en-US" sz="2800" b="1">
                <a:solidFill>
                  <a:srgbClr val="FF0000"/>
                </a:solidFill>
              </a:rPr>
              <a:t>	帧（</a:t>
            </a:r>
            <a:r>
              <a:rPr lang="en-US" altLang="zh-CN" sz="2800" b="1">
                <a:solidFill>
                  <a:srgbClr val="FF0000"/>
                </a:solidFill>
              </a:rPr>
              <a:t>Frame</a:t>
            </a:r>
            <a:r>
              <a:rPr lang="zh-CN" altLang="en-US" sz="2800" b="1">
                <a:solidFill>
                  <a:srgbClr val="FF0000"/>
                </a:solidFill>
              </a:rPr>
              <a:t>）</a:t>
            </a:r>
            <a:r>
              <a:rPr lang="zh-CN" altLang="en-US" sz="2800" b="1"/>
              <a:t>：数据链路中的传输单位</a:t>
            </a:r>
            <a:r>
              <a:rPr lang="en-US" altLang="zh-CN" sz="2800" b="1">
                <a:latin typeface="Arial" pitchFamily="34" charset="0"/>
              </a:rPr>
              <a:t>——</a:t>
            </a:r>
            <a:r>
              <a:rPr lang="zh-CN" altLang="en-US" sz="2800" b="1"/>
              <a:t>包含数据和控制信息的数据块</a:t>
            </a:r>
          </a:p>
          <a:p>
            <a:pPr lvl="1">
              <a:lnSpc>
                <a:spcPct val="90000"/>
              </a:lnSpc>
              <a:spcBef>
                <a:spcPct val="40000"/>
              </a:spcBef>
              <a:spcAft>
                <a:spcPct val="40000"/>
              </a:spcAft>
            </a:pPr>
            <a:r>
              <a:rPr lang="zh-CN" altLang="en-US" sz="2400" b="1"/>
              <a:t> 面向字符的</a:t>
            </a:r>
            <a:r>
              <a:rPr lang="en-US" altLang="zh-CN" sz="2400" b="1">
                <a:latin typeface="Arial" pitchFamily="34" charset="0"/>
              </a:rPr>
              <a:t>——</a:t>
            </a:r>
            <a:r>
              <a:rPr lang="zh-CN" altLang="en-US" sz="2400" b="1"/>
              <a:t>以同步字符（</a:t>
            </a:r>
            <a:r>
              <a:rPr lang="en-US" altLang="zh-CN" sz="2400" b="1"/>
              <a:t>SYN</a:t>
            </a:r>
            <a:r>
              <a:rPr lang="zh-CN" altLang="en-US" sz="2400" b="1"/>
              <a:t>，</a:t>
            </a:r>
            <a:r>
              <a:rPr lang="en-US" altLang="zh-CN" sz="2400" b="1"/>
              <a:t>16H</a:t>
            </a:r>
            <a:r>
              <a:rPr lang="zh-CN" altLang="en-US" sz="2400" b="1"/>
              <a:t>）来标识一个帧的开始，适用于数据为字符类型的帧</a:t>
            </a:r>
          </a:p>
          <a:p>
            <a:pPr lvl="1">
              <a:lnSpc>
                <a:spcPct val="90000"/>
              </a:lnSpc>
              <a:spcAft>
                <a:spcPct val="40000"/>
              </a:spcAft>
            </a:pPr>
            <a:r>
              <a:rPr lang="zh-CN" altLang="en-US" sz="2400" b="1"/>
              <a:t> 面向比特的</a:t>
            </a:r>
            <a:r>
              <a:rPr lang="en-US" altLang="zh-CN" sz="2400" b="1">
                <a:latin typeface="Arial" pitchFamily="34" charset="0"/>
              </a:rPr>
              <a:t>——</a:t>
            </a:r>
            <a:r>
              <a:rPr lang="zh-CN" altLang="en-US" sz="2400" b="1"/>
              <a:t>以特殊位序列（</a:t>
            </a:r>
            <a:r>
              <a:rPr lang="en-US" altLang="zh-CN" sz="2400" b="1"/>
              <a:t>7EH</a:t>
            </a:r>
            <a:r>
              <a:rPr lang="zh-CN" altLang="en-US" sz="2400" b="1"/>
              <a:t>，即</a:t>
            </a:r>
            <a:r>
              <a:rPr lang="en-US" altLang="zh-CN" sz="2400" b="1"/>
              <a:t>01111110</a:t>
            </a:r>
            <a:r>
              <a:rPr lang="zh-CN" altLang="en-US" sz="2400" b="1"/>
              <a:t>）来标识一个帧的开始，适用于任意数据类型的帧</a:t>
            </a:r>
          </a:p>
        </p:txBody>
      </p:sp>
      <p:grpSp>
        <p:nvGrpSpPr>
          <p:cNvPr id="99348" name="组合 99347"/>
          <p:cNvGrpSpPr/>
          <p:nvPr/>
        </p:nvGrpSpPr>
        <p:grpSpPr>
          <a:xfrm>
            <a:off x="1401763" y="5084763"/>
            <a:ext cx="6324600" cy="1052512"/>
            <a:chOff x="850" y="2931"/>
            <a:chExt cx="3984" cy="663"/>
          </a:xfrm>
        </p:grpSpPr>
        <p:sp>
          <p:nvSpPr>
            <p:cNvPr id="99332" name="矩形 99331"/>
            <p:cNvSpPr/>
            <p:nvPr/>
          </p:nvSpPr>
          <p:spPr>
            <a:xfrm>
              <a:off x="850" y="2931"/>
              <a:ext cx="720" cy="288"/>
            </a:xfrm>
            <a:prstGeom prst="rect">
              <a:avLst/>
            </a:prstGeom>
            <a:solidFill>
              <a:schemeClr val="folHlink"/>
            </a:solid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000000"/>
                  </a:solidFill>
                  <a:latin typeface="CordiaUPC" pitchFamily="34" charset="-34"/>
                </a:rPr>
                <a:t>帧起始</a:t>
              </a:r>
            </a:p>
          </p:txBody>
        </p:sp>
        <p:sp>
          <p:nvSpPr>
            <p:cNvPr id="99333" name="矩形 99332"/>
            <p:cNvSpPr/>
            <p:nvPr/>
          </p:nvSpPr>
          <p:spPr>
            <a:xfrm>
              <a:off x="1570" y="2931"/>
              <a:ext cx="720" cy="288"/>
            </a:xfrm>
            <a:prstGeom prst="rect">
              <a:avLst/>
            </a:prstGeom>
            <a:solidFill>
              <a:srgbClr val="FFFF00"/>
            </a:solid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000000"/>
                  </a:solidFill>
                  <a:latin typeface="CordiaUPC" pitchFamily="34" charset="-34"/>
                </a:rPr>
                <a:t>控制信息</a:t>
              </a:r>
            </a:p>
          </p:txBody>
        </p:sp>
        <p:sp>
          <p:nvSpPr>
            <p:cNvPr id="99334" name="矩形 99333"/>
            <p:cNvSpPr/>
            <p:nvPr/>
          </p:nvSpPr>
          <p:spPr>
            <a:xfrm>
              <a:off x="2290" y="2931"/>
              <a:ext cx="1248" cy="288"/>
            </a:xfrm>
            <a:prstGeom prst="rect">
              <a:avLst/>
            </a:prstGeom>
            <a:pattFill prst="pct60">
              <a:fgClr>
                <a:srgbClr val="FF7C80"/>
              </a:fgClr>
              <a:bgClr>
                <a:srgbClr val="FFFFFF"/>
              </a:bgClr>
            </a:patt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000000"/>
                  </a:solidFill>
                  <a:latin typeface="CordiaUPC" pitchFamily="34" charset="-34"/>
                </a:rPr>
                <a:t>数据</a:t>
              </a:r>
            </a:p>
          </p:txBody>
        </p:sp>
        <p:sp>
          <p:nvSpPr>
            <p:cNvPr id="99335" name="矩形 99334"/>
            <p:cNvSpPr/>
            <p:nvPr/>
          </p:nvSpPr>
          <p:spPr>
            <a:xfrm>
              <a:off x="4114" y="2931"/>
              <a:ext cx="720" cy="288"/>
            </a:xfrm>
            <a:prstGeom prst="rect">
              <a:avLst/>
            </a:prstGeom>
            <a:solidFill>
              <a:schemeClr val="folHlink"/>
            </a:solid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000000"/>
                  </a:solidFill>
                  <a:latin typeface="CordiaUPC" pitchFamily="34" charset="-34"/>
                </a:rPr>
                <a:t>帧结束</a:t>
              </a:r>
            </a:p>
          </p:txBody>
        </p:sp>
        <p:sp>
          <p:nvSpPr>
            <p:cNvPr id="99336" name="矩形 99335"/>
            <p:cNvSpPr/>
            <p:nvPr/>
          </p:nvSpPr>
          <p:spPr>
            <a:xfrm>
              <a:off x="3538" y="2931"/>
              <a:ext cx="576" cy="288"/>
            </a:xfrm>
            <a:prstGeom prst="rect">
              <a:avLst/>
            </a:prstGeom>
            <a:solidFill>
              <a:srgbClr val="0066FF"/>
            </a:solidFill>
            <a:ln w="12700" cap="flat" cmpd="sng">
              <a:solidFill>
                <a:schemeClr val="tx1"/>
              </a:solidFill>
              <a:prstDash val="solid"/>
              <a:miter/>
              <a:headEnd type="none" w="sm" len="sm"/>
              <a:tailEnd type="none" w="sm" len="sm"/>
            </a:ln>
          </p:spPr>
          <p:txBody>
            <a:bodyPr wrap="none"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r>
                <a:rPr lang="zh-CN" altLang="en-US" b="1">
                  <a:solidFill>
                    <a:srgbClr val="000000"/>
                  </a:solidFill>
                  <a:latin typeface="CordiaUPC" pitchFamily="34" charset="-34"/>
                </a:rPr>
                <a:t>校验和</a:t>
              </a:r>
            </a:p>
          </p:txBody>
        </p:sp>
        <p:sp>
          <p:nvSpPr>
            <p:cNvPr id="99337" name="直接连接符 99336"/>
            <p:cNvSpPr/>
            <p:nvPr/>
          </p:nvSpPr>
          <p:spPr>
            <a:xfrm flipH="1">
              <a:off x="2290" y="3269"/>
              <a:ext cx="0" cy="288"/>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9338" name="直接连接符 99337"/>
            <p:cNvSpPr/>
            <p:nvPr/>
          </p:nvSpPr>
          <p:spPr>
            <a:xfrm flipH="1">
              <a:off x="3538" y="3269"/>
              <a:ext cx="0" cy="288"/>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9339" name="文本框 99338"/>
            <p:cNvSpPr txBox="1"/>
            <p:nvPr/>
          </p:nvSpPr>
          <p:spPr>
            <a:xfrm>
              <a:off x="2517" y="3361"/>
              <a:ext cx="817"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spcBef>
                  <a:spcPct val="50000"/>
                </a:spcBef>
              </a:pPr>
              <a:r>
                <a:rPr lang="en-US" altLang="zh-CN" b="1">
                  <a:latin typeface="CordiaUPC" pitchFamily="34" charset="-34"/>
                </a:rPr>
                <a:t>0 ~ </a:t>
              </a:r>
              <a:r>
                <a:rPr lang="en-US" altLang="zh-CN" b="1" i="1">
                  <a:latin typeface="CordiaUPC" pitchFamily="34" charset="-34"/>
                </a:rPr>
                <a:t>n</a:t>
              </a:r>
              <a:r>
                <a:rPr lang="en-US" altLang="zh-CN" b="1">
                  <a:latin typeface="CordiaUPC" pitchFamily="34" charset="-34"/>
                </a:rPr>
                <a:t> bit</a:t>
              </a:r>
            </a:p>
          </p:txBody>
        </p:sp>
        <p:sp>
          <p:nvSpPr>
            <p:cNvPr id="99340" name="直接连接符 99339"/>
            <p:cNvSpPr/>
            <p:nvPr/>
          </p:nvSpPr>
          <p:spPr>
            <a:xfrm flipH="1">
              <a:off x="1570" y="3269"/>
              <a:ext cx="0" cy="288"/>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9341" name="直接连接符 99340"/>
            <p:cNvSpPr/>
            <p:nvPr/>
          </p:nvSpPr>
          <p:spPr>
            <a:xfrm flipH="1">
              <a:off x="850" y="3269"/>
              <a:ext cx="0" cy="288"/>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9342" name="直接连接符 99341"/>
            <p:cNvSpPr/>
            <p:nvPr/>
          </p:nvSpPr>
          <p:spPr>
            <a:xfrm flipH="1">
              <a:off x="4114" y="3269"/>
              <a:ext cx="0" cy="288"/>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9343" name="直接连接符 99342"/>
            <p:cNvSpPr/>
            <p:nvPr/>
          </p:nvSpPr>
          <p:spPr>
            <a:xfrm flipH="1">
              <a:off x="4834" y="3269"/>
              <a:ext cx="0" cy="288"/>
            </a:xfrm>
            <a:prstGeom prst="line">
              <a:avLst/>
            </a:prstGeom>
            <a:ln w="12700" cap="flat" cmpd="sng">
              <a:solidFill>
                <a:schemeClr val="tx1"/>
              </a:solidFill>
              <a:prstDash val="solid"/>
              <a:headEnd type="none" w="sm" len="sm"/>
              <a:tailEnd type="none" w="sm" len="sm"/>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99344" name="文本框 99343"/>
            <p:cNvSpPr txBox="1"/>
            <p:nvPr/>
          </p:nvSpPr>
          <p:spPr>
            <a:xfrm>
              <a:off x="994" y="3363"/>
              <a:ext cx="432"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b="1">
                  <a:latin typeface="CordiaUPC" pitchFamily="34" charset="-34"/>
                </a:rPr>
                <a:t>8bit</a:t>
              </a:r>
            </a:p>
          </p:txBody>
        </p:sp>
        <p:sp>
          <p:nvSpPr>
            <p:cNvPr id="99345" name="文本框 99344"/>
            <p:cNvSpPr txBox="1"/>
            <p:nvPr/>
          </p:nvSpPr>
          <p:spPr>
            <a:xfrm>
              <a:off x="4258" y="3363"/>
              <a:ext cx="432"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defTabSz="762000" eaLnBrk="0" hangingPunct="0">
                <a:spcBef>
                  <a:spcPct val="50000"/>
                </a:spcBef>
              </a:pPr>
              <a:r>
                <a:rPr lang="en-US" altLang="zh-CN" b="1">
                  <a:latin typeface="CordiaUPC" pitchFamily="34" charset="-34"/>
                </a:rPr>
                <a:t>8bit</a:t>
              </a:r>
            </a:p>
          </p:txBody>
        </p:sp>
        <p:sp>
          <p:nvSpPr>
            <p:cNvPr id="99346" name="文本框 99345"/>
            <p:cNvSpPr txBox="1"/>
            <p:nvPr/>
          </p:nvSpPr>
          <p:spPr>
            <a:xfrm>
              <a:off x="3576" y="3363"/>
              <a:ext cx="528"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spcBef>
                  <a:spcPct val="50000"/>
                </a:spcBef>
              </a:pPr>
              <a:r>
                <a:rPr lang="en-US" altLang="zh-CN" b="1">
                  <a:latin typeface="CordiaUPC" pitchFamily="34" charset="-34"/>
                </a:rPr>
                <a:t>8~32</a:t>
              </a:r>
            </a:p>
          </p:txBody>
        </p:sp>
        <p:sp>
          <p:nvSpPr>
            <p:cNvPr id="99347" name="文本框 99346"/>
            <p:cNvSpPr txBox="1"/>
            <p:nvPr/>
          </p:nvSpPr>
          <p:spPr>
            <a:xfrm>
              <a:off x="1762" y="3363"/>
              <a:ext cx="336" cy="231"/>
            </a:xfrm>
            <a:prstGeom prst="rect">
              <a:avLst/>
            </a:prstGeom>
            <a:noFill/>
            <a:ln w="12700">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defTabSz="762000" eaLnBrk="0" hangingPunct="0">
                <a:spcBef>
                  <a:spcPct val="50000"/>
                </a:spcBef>
              </a:pPr>
              <a:r>
                <a:rPr lang="en-US" altLang="zh-CN" b="1" i="1">
                  <a:latin typeface="CordiaUPC" pitchFamily="34" charset="-34"/>
                </a:rPr>
                <a:t>m</a:t>
              </a:r>
            </a:p>
          </p:txBody>
        </p:sp>
      </p:grpSp>
      <p:sp>
        <p:nvSpPr>
          <p:cNvPr id="99349" name="文本框 99348"/>
          <p:cNvSpPr txBox="1"/>
          <p:nvPr/>
        </p:nvSpPr>
        <p:spPr>
          <a:xfrm>
            <a:off x="1692275" y="4652963"/>
            <a:ext cx="685800" cy="366712"/>
          </a:xfrm>
          <a:prstGeom prst="rect">
            <a:avLst/>
          </a:prstGeom>
          <a:noFill/>
          <a:ln w="12699">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spcBef>
                <a:spcPct val="50000"/>
              </a:spcBef>
            </a:pPr>
            <a:r>
              <a:rPr lang="en-US" altLang="zh-CN" b="1">
                <a:latin typeface="Arial" pitchFamily="34" charset="0"/>
              </a:rPr>
              <a:t>7EH</a:t>
            </a:r>
          </a:p>
        </p:txBody>
      </p:sp>
      <p:sp>
        <p:nvSpPr>
          <p:cNvPr id="99350" name="文本框 99349"/>
          <p:cNvSpPr txBox="1"/>
          <p:nvPr/>
        </p:nvSpPr>
        <p:spPr>
          <a:xfrm>
            <a:off x="6873875" y="4652963"/>
            <a:ext cx="685800" cy="366712"/>
          </a:xfrm>
          <a:prstGeom prst="rect">
            <a:avLst/>
          </a:prstGeom>
          <a:noFill/>
          <a:ln w="12699">
            <a:noFill/>
          </a:ln>
        </p:spPr>
        <p:txBody>
          <a:bodyPr lIns="92075" tIns="46038" rIns="92075" bIns="46038">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spcBef>
                <a:spcPct val="50000"/>
              </a:spcBef>
            </a:pPr>
            <a:r>
              <a:rPr lang="en-US" altLang="zh-CN" b="1">
                <a:latin typeface="Arial" pitchFamily="34" charset="0"/>
              </a:rPr>
              <a:t>7EH</a:t>
            </a:r>
          </a:p>
        </p:txBody>
      </p:sp>
      <p:sp>
        <p:nvSpPr>
          <p:cNvPr id="99351" name="标题 99350"/>
          <p:cNvSpPr>
            <a:spLocks noGrp="1" noRot="1"/>
          </p:cNvSpPr>
          <p:nvPr>
            <p:ph type="title"/>
          </p:nvPr>
        </p:nvSpPr>
        <p:spPr>
          <a:xfrm>
            <a:off x="323850" y="404813"/>
            <a:ext cx="8540750" cy="703262"/>
          </a:xfrm>
        </p:spPr>
        <p:txBody>
          <a:bodyPr anchor="ctr"/>
          <a:lstStyle/>
          <a:p>
            <a:r>
              <a:rPr lang="zh-CN" altLang="en-US" b="1"/>
              <a:t>帧同步</a:t>
            </a:r>
          </a:p>
        </p:txBody>
      </p:sp>
    </p:spTree>
  </p:cSld>
  <p:clrMapOvr>
    <a:masterClrMapping/>
  </p:clrMapOvr>
  <p:transition>
    <p:zoom/>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 name="灯片编号占位符 1"/>
          <p:cNvSpPr>
            <a:spLocks noGrp="1"/>
          </p:cNvSpPr>
          <p:nvPr>
            <p:ph type="sldNum" sz="quarter" idx="12"/>
          </p:nvPr>
        </p:nvSpPr>
        <p:spPr/>
        <p:txBody>
          <a:bodyPr/>
          <a:lstStyle/>
          <a:p>
            <a:pPr lvl="0"/>
            <a:fld id="{9A0DB2DC-4C9A-4742-B13C-FB6460FD3503}" type="slidenum">
              <a:rPr lang="zh-CN" altLang="en-US"/>
              <a:t>25</a:t>
            </a:fld>
            <a:endParaRPr lang="zh-CN" altLang="en-US">
              <a:latin typeface="Arial" pitchFamily="34" charset="0"/>
            </a:endParaRPr>
          </a:p>
        </p:txBody>
      </p:sp>
      <p:sp>
        <p:nvSpPr>
          <p:cNvPr id="350722" name="直接连接符 350721"/>
          <p:cNvSpPr/>
          <p:nvPr/>
        </p:nvSpPr>
        <p:spPr>
          <a:xfrm flipH="1">
            <a:off x="3748088" y="-288925"/>
            <a:ext cx="0" cy="0"/>
          </a:xfrm>
          <a:prstGeom prst="line">
            <a:avLst/>
          </a:prstGeom>
          <a:ln w="12700" cap="rnd" cmpd="sng">
            <a:solidFill>
              <a:srgbClr val="000000"/>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50734" name="直接连接符 350733"/>
          <p:cNvSpPr/>
          <p:nvPr/>
        </p:nvSpPr>
        <p:spPr>
          <a:xfrm flipH="1">
            <a:off x="3748088" y="-288925"/>
            <a:ext cx="0" cy="0"/>
          </a:xfrm>
          <a:prstGeom prst="line">
            <a:avLst/>
          </a:prstGeom>
          <a:ln w="12700" cap="rnd" cmpd="sng">
            <a:solidFill>
              <a:srgbClr val="000000"/>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50741" name="直接连接符 350740"/>
          <p:cNvSpPr/>
          <p:nvPr/>
        </p:nvSpPr>
        <p:spPr>
          <a:xfrm flipH="1">
            <a:off x="3748088" y="-563562"/>
            <a:ext cx="0" cy="0"/>
          </a:xfrm>
          <a:prstGeom prst="line">
            <a:avLst/>
          </a:prstGeom>
          <a:ln w="12700" cap="rnd" cmpd="sng">
            <a:solidFill>
              <a:srgbClr val="000000"/>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50742" name="直接连接符 350741"/>
          <p:cNvSpPr/>
          <p:nvPr/>
        </p:nvSpPr>
        <p:spPr>
          <a:xfrm flipH="1">
            <a:off x="3748088" y="-288925"/>
            <a:ext cx="0" cy="0"/>
          </a:xfrm>
          <a:prstGeom prst="line">
            <a:avLst/>
          </a:prstGeom>
          <a:ln w="12700" cap="rnd" cmpd="sng">
            <a:solidFill>
              <a:srgbClr val="000000"/>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51355" name="直接连接符 351354"/>
          <p:cNvSpPr/>
          <p:nvPr/>
        </p:nvSpPr>
        <p:spPr>
          <a:xfrm flipH="1">
            <a:off x="2478088" y="2182813"/>
            <a:ext cx="0" cy="0"/>
          </a:xfrm>
          <a:prstGeom prst="line">
            <a:avLst/>
          </a:prstGeom>
          <a:ln w="12700" cap="rnd" cmpd="sng">
            <a:solidFill>
              <a:srgbClr val="000000"/>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sp>
        <p:nvSpPr>
          <p:cNvPr id="351605" name="直接连接符 351604"/>
          <p:cNvSpPr/>
          <p:nvPr/>
        </p:nvSpPr>
        <p:spPr>
          <a:xfrm flipH="1">
            <a:off x="2478088" y="3281363"/>
            <a:ext cx="0" cy="0"/>
          </a:xfrm>
          <a:prstGeom prst="line">
            <a:avLst/>
          </a:prstGeom>
          <a:ln w="12700" cap="rnd" cmpd="sng">
            <a:solidFill>
              <a:srgbClr val="000000"/>
            </a:solidFill>
            <a:prstDash val="soli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endParaRPr/>
          </a:p>
        </p:txBody>
      </p:sp>
      <p:graphicFrame>
        <p:nvGraphicFramePr>
          <p:cNvPr id="351859" name="表格 351858"/>
          <p:cNvGraphicFramePr>
            <a:graphicFrameLocks noGrp="1"/>
          </p:cNvGraphicFramePr>
          <p:nvPr/>
        </p:nvGraphicFramePr>
        <p:xfrm>
          <a:off x="250825" y="476250"/>
          <a:ext cx="8569325" cy="5903913"/>
        </p:xfrm>
        <a:graphic>
          <a:graphicData uri="http://schemas.openxmlformats.org/drawingml/2006/table">
            <a:tbl>
              <a:tblPr/>
              <a:tblGrid>
                <a:gridCol w="498475">
                  <a:extLst>
                    <a:ext uri="{9D8B030D-6E8A-4147-A177-3AD203B41FA5}">
                      <a16:colId xmlns:a16="http://schemas.microsoft.com/office/drawing/2014/main" val="20000"/>
                    </a:ext>
                  </a:extLst>
                </a:gridCol>
                <a:gridCol w="498475">
                  <a:extLst>
                    <a:ext uri="{9D8B030D-6E8A-4147-A177-3AD203B41FA5}">
                      <a16:colId xmlns:a16="http://schemas.microsoft.com/office/drawing/2014/main" val="20001"/>
                    </a:ext>
                  </a:extLst>
                </a:gridCol>
                <a:gridCol w="498475">
                  <a:extLst>
                    <a:ext uri="{9D8B030D-6E8A-4147-A177-3AD203B41FA5}">
                      <a16:colId xmlns:a16="http://schemas.microsoft.com/office/drawing/2014/main" val="20002"/>
                    </a:ext>
                  </a:extLst>
                </a:gridCol>
                <a:gridCol w="498475">
                  <a:extLst>
                    <a:ext uri="{9D8B030D-6E8A-4147-A177-3AD203B41FA5}">
                      <a16:colId xmlns:a16="http://schemas.microsoft.com/office/drawing/2014/main" val="20003"/>
                    </a:ext>
                  </a:extLst>
                </a:gridCol>
                <a:gridCol w="498475">
                  <a:extLst>
                    <a:ext uri="{9D8B030D-6E8A-4147-A177-3AD203B41FA5}">
                      <a16:colId xmlns:a16="http://schemas.microsoft.com/office/drawing/2014/main" val="20004"/>
                    </a:ext>
                  </a:extLst>
                </a:gridCol>
                <a:gridCol w="498475">
                  <a:extLst>
                    <a:ext uri="{9D8B030D-6E8A-4147-A177-3AD203B41FA5}">
                      <a16:colId xmlns:a16="http://schemas.microsoft.com/office/drawing/2014/main" val="20005"/>
                    </a:ext>
                  </a:extLst>
                </a:gridCol>
                <a:gridCol w="509588">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9587">
                  <a:extLst>
                    <a:ext uri="{9D8B030D-6E8A-4147-A177-3AD203B41FA5}">
                      <a16:colId xmlns:a16="http://schemas.microsoft.com/office/drawing/2014/main" val="20010"/>
                    </a:ext>
                  </a:extLst>
                </a:gridCol>
                <a:gridCol w="500063">
                  <a:extLst>
                    <a:ext uri="{9D8B030D-6E8A-4147-A177-3AD203B41FA5}">
                      <a16:colId xmlns:a16="http://schemas.microsoft.com/office/drawing/2014/main" val="20011"/>
                    </a:ext>
                  </a:extLst>
                </a:gridCol>
                <a:gridCol w="501650">
                  <a:extLst>
                    <a:ext uri="{9D8B030D-6E8A-4147-A177-3AD203B41FA5}">
                      <a16:colId xmlns:a16="http://schemas.microsoft.com/office/drawing/2014/main" val="20012"/>
                    </a:ext>
                  </a:extLst>
                </a:gridCol>
                <a:gridCol w="508000">
                  <a:extLst>
                    <a:ext uri="{9D8B030D-6E8A-4147-A177-3AD203B41FA5}">
                      <a16:colId xmlns:a16="http://schemas.microsoft.com/office/drawing/2014/main" val="20013"/>
                    </a:ext>
                  </a:extLst>
                </a:gridCol>
                <a:gridCol w="508000">
                  <a:extLst>
                    <a:ext uri="{9D8B030D-6E8A-4147-A177-3AD203B41FA5}">
                      <a16:colId xmlns:a16="http://schemas.microsoft.com/office/drawing/2014/main" val="20014"/>
                    </a:ext>
                  </a:extLst>
                </a:gridCol>
                <a:gridCol w="508000">
                  <a:extLst>
                    <a:ext uri="{9D8B030D-6E8A-4147-A177-3AD203B41FA5}">
                      <a16:colId xmlns:a16="http://schemas.microsoft.com/office/drawing/2014/main" val="20015"/>
                    </a:ext>
                  </a:extLst>
                </a:gridCol>
                <a:gridCol w="509587">
                  <a:extLst>
                    <a:ext uri="{9D8B030D-6E8A-4147-A177-3AD203B41FA5}">
                      <a16:colId xmlns:a16="http://schemas.microsoft.com/office/drawing/2014/main" val="20016"/>
                    </a:ext>
                  </a:extLst>
                </a:gridCol>
              </a:tblGrid>
              <a:tr h="274638">
                <a:tc rowSpan="4" gridSpan="2">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信息</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4"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tcPr>
                </a:tc>
                <a:tc row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帧</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小帧</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字</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12">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二进制位号</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0"/>
                  </a:ext>
                </a:extLst>
              </a:tr>
              <a:tr h="276225">
                <a:tc gridSpan="2" vMerge="1">
                  <a:txBody>
                    <a:bodyPr vert="horz" wrap="square"/>
                    <a:lstStyle/>
                    <a:p>
                      <a:endParaRPr/>
                    </a:p>
                  </a:txBody>
                  <a:tcPr>
                    <a:lnL w="12700" cap="flat" cmpd="sng">
                      <a:solidFill>
                        <a:srgbClr val="000000"/>
                      </a:solidFill>
                      <a:prstDash val="solid"/>
                      <a:headEnd type="none" w="med" len="med"/>
                      <a:tailEnd type="none" w="med" len="med"/>
                    </a:lnL>
                  </a:tcPr>
                </a:tc>
                <a:tc hMerge="1" vMerge="1">
                  <a:txBody>
                    <a:bodyPr vert="horz" wrap="square"/>
                    <a:lstStyle/>
                    <a:p>
                      <a:endParaRPr/>
                    </a:p>
                  </a:txBody>
                  <a:tcPr>
                    <a:lnR w="12700" cap="flat" cmpd="sng">
                      <a:solidFill>
                        <a:srgbClr val="000000"/>
                      </a:solidFill>
                      <a:prstDash val="solid"/>
                      <a:headEnd type="none" w="med" len="med"/>
                      <a:tailEnd type="none" w="med" len="med"/>
                    </a:lnR>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gridSpan="2">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识别参数字代码</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信息</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rowSpan="2" gridSpan="2">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识别参数字代码</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信息</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1"/>
                  </a:ext>
                </a:extLst>
              </a:tr>
              <a:tr h="274637">
                <a:tc gridSpan="2" vMerge="1">
                  <a:txBody>
                    <a:bodyPr vert="horz" wrap="square"/>
                    <a:lstStyle/>
                    <a:p>
                      <a:endParaRPr/>
                    </a:p>
                  </a:txBody>
                  <a:tcPr>
                    <a:lnL w="12700" cap="flat" cmpd="sng">
                      <a:solidFill>
                        <a:srgbClr val="000000"/>
                      </a:solidFill>
                      <a:prstDash val="solid"/>
                      <a:headEnd type="none" w="med" len="med"/>
                      <a:tailEnd type="none" w="med" len="med"/>
                    </a:lnL>
                  </a:tcPr>
                </a:tc>
                <a:tc hMerge="1" vMerge="1">
                  <a:txBody>
                    <a:bodyPr vert="horz" wrap="square"/>
                    <a:lstStyle/>
                    <a:p>
                      <a:endParaRPr/>
                    </a:p>
                  </a:txBody>
                  <a:tcPr>
                    <a:lnR w="12700" cap="flat" cmpd="sng">
                      <a:solidFill>
                        <a:srgbClr val="000000"/>
                      </a:solidFill>
                      <a:prstDash val="solid"/>
                      <a:headEnd type="none" w="med" len="med"/>
                      <a:tailEnd type="none" w="med" len="med"/>
                    </a:lnR>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gridSpan="2" vMerge="1">
                  <a:txBody>
                    <a:bodyPr vert="horz" wrap="square"/>
                    <a:lstStyle/>
                    <a:p>
                      <a:endParaRPr/>
                    </a:p>
                  </a:txBody>
                  <a:tcPr>
                    <a:lnL w="12700" cap="flat" cmpd="sng">
                      <a:solidFill>
                        <a:srgbClr val="000000"/>
                      </a:solidFill>
                      <a:prstDash val="solid"/>
                      <a:headEnd type="none" w="med" len="med"/>
                      <a:tailEnd type="none" w="med" len="med"/>
                    </a:lnL>
                    <a:lnB w="12700" cap="flat" cmpd="sng">
                      <a:solidFill>
                        <a:srgbClr val="000000"/>
                      </a:solidFill>
                      <a:prstDash val="solid"/>
                      <a:headEnd type="none" w="med" len="med"/>
                      <a:tailEnd type="none" w="med" len="med"/>
                    </a:lnB>
                  </a:tcPr>
                </a:tc>
                <a:tc hMerge="1" vMerge="1">
                  <a:txBody>
                    <a:bodyPr vert="horz" wrap="square"/>
                    <a:lstStyle/>
                    <a:p>
                      <a:endParaRPr/>
                    </a:p>
                  </a:txBody>
                  <a:tcPr>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4D</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3D</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2D</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1D</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2" vMerge="1">
                  <a:txBody>
                    <a:bodyPr vert="horz" wrap="square"/>
                    <a:lstStyle/>
                    <a:p>
                      <a:endParaRPr/>
                    </a:p>
                  </a:txBody>
                  <a:tcPr>
                    <a:lnL w="12700" cap="flat" cmpd="sng">
                      <a:solidFill>
                        <a:srgbClr val="000000"/>
                      </a:solidFill>
                      <a:prstDash val="solid"/>
                      <a:headEnd type="none" w="med" len="med"/>
                      <a:tailEnd type="none" w="med" len="med"/>
                    </a:lnL>
                    <a:lnB w="12700" cap="flat" cmpd="sng">
                      <a:solidFill>
                        <a:srgbClr val="000000"/>
                      </a:solidFill>
                      <a:prstDash val="solid"/>
                      <a:headEnd type="none" w="med" len="med"/>
                      <a:tailEnd type="none" w="med" len="med"/>
                    </a:lnB>
                  </a:tcPr>
                </a:tc>
                <a:tc hMerge="1" vMerge="1">
                  <a:txBody>
                    <a:bodyPr vert="horz" wrap="square"/>
                    <a:lstStyle/>
                    <a:p>
                      <a:endParaRPr/>
                    </a:p>
                  </a:txBody>
                  <a:tcPr>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4D</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3D</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2D</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1D</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6225">
                <a:tc gridSpan="2" vMerge="1">
                  <a:txBody>
                    <a:bodyPr vert="horz" wrap="square"/>
                    <a:lstStyle/>
                    <a:p>
                      <a:endParaRPr/>
                    </a:p>
                  </a:txBody>
                  <a:tcPr>
                    <a:lnL w="12700" cap="flat" cmpd="sng">
                      <a:solidFill>
                        <a:srgbClr val="000000"/>
                      </a:solidFill>
                      <a:prstDash val="solid"/>
                      <a:headEnd type="none" w="med" len="med"/>
                      <a:tailEnd type="none" w="med" len="med"/>
                    </a:lnL>
                    <a:lnB w="12700" cap="flat" cmpd="sng">
                      <a:solidFill>
                        <a:srgbClr val="000000"/>
                      </a:solidFill>
                      <a:prstDash val="solid"/>
                      <a:headEnd type="none" w="med" len="med"/>
                      <a:tailEnd type="none" w="med" len="med"/>
                    </a:lnB>
                  </a:tcPr>
                </a:tc>
                <a:tc hMerge="1" vMerge="1">
                  <a:txBody>
                    <a:bodyPr vert="horz" wrap="square"/>
                    <a:lstStyle/>
                    <a:p>
                      <a:endParaRPr/>
                    </a:p>
                  </a:txBody>
                  <a:tcPr>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12</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9</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8</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7</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6</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5</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4</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2</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4638">
                <a:tc rowSpan="3">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日期</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年</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个位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4"/>
                  </a:ext>
                </a:extLst>
              </a:tr>
              <a:tr h="276225">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月</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2</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个位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5"/>
                  </a:ext>
                </a:extLst>
              </a:tr>
              <a:tr h="274637">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日</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个位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6"/>
                  </a:ext>
                </a:extLst>
              </a:tr>
              <a:tr h="274638">
                <a:tc rowSpan="3" gridSpan="2">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机号</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4</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个位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7"/>
                  </a:ext>
                </a:extLst>
              </a:tr>
              <a:tr h="276225">
                <a:tc gridSpan="2" vMerge="1">
                  <a:txBody>
                    <a:bodyPr vert="horz" wrap="square"/>
                    <a:lstStyle/>
                    <a:p>
                      <a:endParaRPr/>
                    </a:p>
                  </a:txBody>
                  <a:tcPr>
                    <a:lnL w="12700" cap="flat" cmpd="sng">
                      <a:solidFill>
                        <a:srgbClr val="000000"/>
                      </a:solidFill>
                      <a:prstDash val="solid"/>
                      <a:headEnd type="none" w="med" len="med"/>
                      <a:tailEnd type="none" w="med" len="med"/>
                    </a:lnL>
                  </a:tcPr>
                </a:tc>
                <a:tc hMerge="1" vMerge="1">
                  <a:txBody>
                    <a:bodyPr vert="horz" wrap="square"/>
                    <a:lstStyle/>
                    <a:p>
                      <a:endParaRPr/>
                    </a:p>
                  </a:txBody>
                  <a:tcPr>
                    <a:lnR w="12700" cap="flat" cmpd="sng">
                      <a:solidFill>
                        <a:srgbClr val="000000"/>
                      </a:solidFill>
                      <a:prstDash val="solid"/>
                      <a:headEnd type="none" w="med" len="med"/>
                      <a:tailEnd type="none" w="med" len="med"/>
                    </a:lnR>
                  </a:tcPr>
                </a:tc>
                <a:tc row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4</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千位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百位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8"/>
                  </a:ext>
                </a:extLst>
              </a:tr>
              <a:tr h="274637">
                <a:tc gridSpan="2" vMerge="1">
                  <a:txBody>
                    <a:bodyPr vert="horz" wrap="square"/>
                    <a:lstStyle/>
                    <a:p>
                      <a:endParaRPr/>
                    </a:p>
                  </a:txBody>
                  <a:tcPr>
                    <a:lnL w="12700" cap="flat" cmpd="sng">
                      <a:solidFill>
                        <a:srgbClr val="000000"/>
                      </a:solidFill>
                      <a:prstDash val="solid"/>
                      <a:headEnd type="none" w="med" len="med"/>
                      <a:tailEnd type="none" w="med" len="med"/>
                    </a:lnL>
                    <a:lnB w="12700" cap="flat" cmpd="sng">
                      <a:solidFill>
                        <a:srgbClr val="000000"/>
                      </a:solidFill>
                      <a:prstDash val="solid"/>
                      <a:headEnd type="none" w="med" len="med"/>
                      <a:tailEnd type="none" w="med" len="med"/>
                    </a:lnB>
                  </a:tcPr>
                </a:tc>
                <a:tc hMerge="1" vMerge="1">
                  <a:txBody>
                    <a:bodyPr vert="horz" wrap="square"/>
                    <a:lstStyle/>
                    <a:p>
                      <a:endParaRPr/>
                    </a:p>
                  </a:txBody>
                  <a:tcPr>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2</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十千位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9"/>
                  </a:ext>
                </a:extLst>
              </a:tr>
              <a:tr h="276225">
                <a:tc rowSpan="2" gridSpan="2">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航次</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个位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10"/>
                  </a:ext>
                </a:extLst>
              </a:tr>
              <a:tr h="519113">
                <a:tc gridSpan="2" vMerge="1">
                  <a:txBody>
                    <a:bodyPr vert="horz" wrap="square"/>
                    <a:lstStyle/>
                    <a:p>
                      <a:endParaRPr/>
                    </a:p>
                  </a:txBody>
                  <a:tcPr>
                    <a:lnL w="12700" cap="flat" cmpd="sng">
                      <a:solidFill>
                        <a:srgbClr val="000000"/>
                      </a:solidFill>
                      <a:prstDash val="solid"/>
                      <a:headEnd type="none" w="med" len="med"/>
                      <a:tailEnd type="none" w="med" len="med"/>
                    </a:lnL>
                    <a:lnB w="12700" cap="flat" cmpd="sng">
                      <a:solidFill>
                        <a:srgbClr val="000000"/>
                      </a:solidFill>
                      <a:prstDash val="solid"/>
                      <a:headEnd type="none" w="med" len="med"/>
                      <a:tailEnd type="none" w="med" len="med"/>
                    </a:lnB>
                  </a:tcPr>
                </a:tc>
                <a:tc hMerge="1" vMerge="1">
                  <a:txBody>
                    <a:bodyPr vert="horz" wrap="square"/>
                    <a:lstStyle/>
                    <a:p>
                      <a:endParaRPr/>
                    </a:p>
                  </a:txBody>
                  <a:tcPr>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千位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百位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marL="0" lvl="0" indent="0">
                        <a:buNone/>
                      </a:pPr>
                      <a:endParaRPr lang="zh-CN" altLang="en-US"/>
                    </a:p>
                  </a:txBody>
                  <a:tcPr marL="92075" marR="92075" marT="46038" marB="46038">
                    <a:lnL w="12700" cap="flat" cmpd="sng">
                      <a:solidFill>
                        <a:srgbClr val="000000"/>
                      </a:solidFill>
                      <a:prstDash val="solid"/>
                      <a:headEnd type="none" w="med" len="med"/>
                      <a:tailEnd type="none" w="med" len="med"/>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76225">
                <a:tc rowSpan="2" gridSpan="2">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重心</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tcPr>
                </a:tc>
                <a:tc row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4</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个％</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十分位％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12"/>
                  </a:ext>
                </a:extLst>
              </a:tr>
              <a:tr h="274637">
                <a:tc gridSpan="2" vMerge="1">
                  <a:txBody>
                    <a:bodyPr vert="horz" wrap="square"/>
                    <a:lstStyle/>
                    <a:p>
                      <a:endParaRPr/>
                    </a:p>
                  </a:txBody>
                  <a:tcPr>
                    <a:lnL w="12700" cap="flat" cmpd="sng">
                      <a:solidFill>
                        <a:srgbClr val="000000"/>
                      </a:solidFill>
                      <a:prstDash val="solid"/>
                      <a:headEnd type="none" w="med" len="med"/>
                      <a:tailEnd type="none" w="med" len="med"/>
                    </a:lnL>
                    <a:lnB w="12700" cap="flat" cmpd="sng">
                      <a:solidFill>
                        <a:srgbClr val="000000"/>
                      </a:solidFill>
                      <a:prstDash val="solid"/>
                      <a:headEnd type="none" w="med" len="med"/>
                      <a:tailEnd type="none" w="med" len="med"/>
                    </a:lnB>
                  </a:tcPr>
                </a:tc>
                <a:tc hMerge="1" vMerge="1">
                  <a:txBody>
                    <a:bodyPr vert="horz" wrap="square"/>
                    <a:lstStyle/>
                    <a:p>
                      <a:endParaRPr/>
                    </a:p>
                  </a:txBody>
                  <a:tcPr>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2</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十位％</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13"/>
                  </a:ext>
                </a:extLst>
              </a:tr>
              <a:tr h="276225">
                <a:tc rowSpan="2" gridSpan="2">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起飞重量</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十位吨</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个位吨</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14"/>
                  </a:ext>
                </a:extLst>
              </a:tr>
              <a:tr h="519113">
                <a:tc gridSpan="2" vMerge="1">
                  <a:txBody>
                    <a:bodyPr vert="horz" wrap="square"/>
                    <a:lstStyle/>
                    <a:p>
                      <a:endParaRPr/>
                    </a:p>
                  </a:txBody>
                  <a:tcPr>
                    <a:lnL w="12700" cap="flat" cmpd="sng">
                      <a:solidFill>
                        <a:srgbClr val="000000"/>
                      </a:solidFill>
                      <a:prstDash val="solid"/>
                      <a:headEnd type="none" w="med" len="med"/>
                      <a:tailEnd type="none" w="med" len="med"/>
                    </a:lnL>
                    <a:lnB w="12700" cap="flat" cmpd="sng">
                      <a:solidFill>
                        <a:srgbClr val="000000"/>
                      </a:solidFill>
                      <a:prstDash val="solid"/>
                      <a:headEnd type="none" w="med" len="med"/>
                      <a:tailEnd type="none" w="med" len="med"/>
                    </a:lnB>
                  </a:tcPr>
                </a:tc>
                <a:tc hMerge="1" vMerge="1">
                  <a:txBody>
                    <a:bodyPr vert="horz" wrap="square"/>
                    <a:lstStyle/>
                    <a:p>
                      <a:endParaRPr/>
                    </a:p>
                  </a:txBody>
                  <a:tcPr>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百位吨</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marL="0" lvl="0" indent="0">
                        <a:buNone/>
                      </a:pPr>
                      <a:endParaRPr lang="zh-CN" altLang="en-US"/>
                    </a:p>
                  </a:txBody>
                  <a:tcPr marL="92075" marR="92075" marT="46038" marB="46038">
                    <a:lnL w="12700" cap="flat" cmpd="sng">
                      <a:solidFill>
                        <a:srgbClr val="000000"/>
                      </a:solidFill>
                      <a:prstDash val="solid"/>
                      <a:headEnd type="none" w="med" len="med"/>
                      <a:tailEnd type="none" w="med" len="med"/>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76225">
                <a:tc rowSpan="3">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时间</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秒</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每</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1</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37</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十位秒</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个位秒</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16"/>
                  </a:ext>
                </a:extLst>
              </a:tr>
              <a:tr h="274637">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分</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2</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37</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十位分</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个位分</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17"/>
                  </a:ext>
                </a:extLst>
              </a:tr>
              <a:tr h="458788">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小时</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xBody>
                    <a:bodyPr vert="horz" wrap="square"/>
                    <a:lstStyle/>
                    <a:p>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37</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十位小时</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en-US" altLang="zh-CN" sz="1200">
                          <a:latin typeface="Times New Roman" panose="02020603050405020304" pitchFamily="18" charset="0"/>
                          <a:cs typeface="Times New Roman" panose="02020603050405020304" pitchFamily="18" charset="0"/>
                        </a:rPr>
                        <a:t>0</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4">
                  <a:txBody>
                    <a:bodyPr vert="horz" wrap="square"/>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1800" b="0" i="0" u="none" kern="1200" baseline="0">
                          <a:solidFill>
                            <a:schemeClr val="tx1"/>
                          </a:solidFill>
                          <a:latin typeface="Arial" pitchFamily="34" charset="0"/>
                          <a:ea typeface="宋体" panose="02010600030101010101" pitchFamily="2" charset="-122"/>
                        </a:defRPr>
                      </a:lvl5pPr>
                    </a:lstStyle>
                    <a:p>
                      <a:pPr lvl="0" algn="ctr">
                        <a:spcBef>
                          <a:spcPct val="0"/>
                        </a:spcBef>
                        <a:buNone/>
                      </a:pPr>
                      <a:r>
                        <a:rPr lang="zh-CN" altLang="en-US" sz="1200">
                          <a:latin typeface="Times New Roman" panose="02020603050405020304" pitchFamily="18" charset="0"/>
                          <a:cs typeface="Times New Roman" panose="02020603050405020304" pitchFamily="18" charset="0"/>
                        </a:rPr>
                        <a:t>个位小时</a:t>
                      </a:r>
                      <a:endParaRPr lang="zh-CN" altLang="en-US" sz="1800"/>
                    </a:p>
                  </a:txBody>
                  <a:tcPr marL="92075" marR="92075" marT="46038" marB="4603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vert="horz" wrap="square"/>
                    <a:lstStyle/>
                    <a:p>
                      <a:endParaRPr/>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18"/>
                  </a:ext>
                </a:extLst>
              </a:tr>
            </a:tbl>
          </a:graphicData>
        </a:graphic>
      </p:graphicFrame>
    </p:spTree>
  </p:cSld>
  <p:clrMapOvr>
    <a:masterClrMapping/>
  </p:clrMapOvr>
  <p:transition>
    <p:zoom/>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14337" name="文本框 2"/>
          <p:cNvSpPr txBox="1"/>
          <p:nvPr/>
        </p:nvSpPr>
        <p:spPr>
          <a:xfrm>
            <a:off x="558800" y="722313"/>
            <a:ext cx="3860800" cy="706437"/>
          </a:xfrm>
          <a:prstGeom prst="rect">
            <a:avLst/>
          </a:prstGeom>
          <a:noFill/>
          <a:ln>
            <a:noFill/>
            <a:miter lim="800000"/>
          </a:ln>
        </p:spPr>
        <p:txBody>
          <a:bodyPr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4000">
                <a:latin typeface="微软雅黑" panose="020b0503020204020204" pitchFamily="34" charset="-122"/>
                <a:ea typeface="微软雅黑" panose="020b0503020204020204" pitchFamily="34" charset="-122"/>
              </a:rPr>
              <a:t>复习</a:t>
            </a:r>
          </a:p>
        </p:txBody>
      </p:sp>
      <p:sp>
        <p:nvSpPr>
          <p:cNvPr id="14338" name="文本框 3"/>
          <p:cNvSpPr txBox="1"/>
          <p:nvPr/>
        </p:nvSpPr>
        <p:spPr>
          <a:xfrm>
            <a:off x="293688" y="1600200"/>
            <a:ext cx="8556625" cy="3538538"/>
          </a:xfrm>
          <a:prstGeom prst="rect">
            <a:avLst/>
          </a:prstGeom>
          <a:noFill/>
          <a:ln>
            <a:noFill/>
            <a:miter lim="800000"/>
          </a:ln>
        </p:spPr>
        <p:txBody>
          <a:bodyPr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rPr>
              <a:t>①计算机网络的硬件设备</a:t>
            </a:r>
          </a:p>
          <a:p>
            <a:pPr lvl="0"/>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rPr>
              <a:t>                         </a:t>
            </a:r>
            <a:r>
              <a:rPr lang="en-US" altLang="zh-CN">
                <a:latin typeface="微软雅黑" panose="020b0503020204020204" pitchFamily="34" charset="-122"/>
                <a:ea typeface="微软雅黑" panose="020b0503020204020204" pitchFamily="34" charset="-122"/>
              </a:rPr>
              <a:t>IP</a:t>
            </a:r>
            <a:r>
              <a:rPr lang="zh-CN" altLang="en-US">
                <a:latin typeface="微软雅黑" panose="020b0503020204020204" pitchFamily="34" charset="-122"/>
                <a:ea typeface="微软雅黑" panose="020b0503020204020204" pitchFamily="34" charset="-122"/>
              </a:rPr>
              <a:t>地址</a:t>
            </a:r>
          </a:p>
          <a:p>
            <a:pPr lvl="0"/>
            <a:r>
              <a:rPr lang="zh-CN" altLang="en-US">
                <a:latin typeface="微软雅黑" panose="020b0503020204020204" pitchFamily="34" charset="-122"/>
                <a:ea typeface="微软雅黑" panose="020b0503020204020204" pitchFamily="34" charset="-122"/>
              </a:rPr>
              <a:t>②</a:t>
            </a:r>
            <a:r>
              <a:rPr lang="en-US" altLang="zh-CN">
                <a:latin typeface="微软雅黑" panose="020b0503020204020204" pitchFamily="34" charset="-122"/>
                <a:ea typeface="微软雅黑" panose="020b0503020204020204" pitchFamily="34" charset="-122"/>
              </a:rPr>
              <a:t>IP</a:t>
            </a:r>
            <a:r>
              <a:rPr lang="zh-CN" altLang="en-US">
                <a:latin typeface="微软雅黑" panose="020b0503020204020204" pitchFamily="34" charset="-122"/>
                <a:ea typeface="微软雅黑" panose="020b0503020204020204" pitchFamily="34" charset="-122"/>
              </a:rPr>
              <a:t>地址与域名  </a:t>
            </a:r>
            <a:r>
              <a:rPr lang="en-US" altLang="zh-CN">
                <a:latin typeface="微软雅黑" panose="020b0503020204020204" pitchFamily="34" charset="-122"/>
                <a:ea typeface="微软雅黑" panose="020b0503020204020204" pitchFamily="34" charset="-122"/>
              </a:rPr>
              <a:t>IPV6</a:t>
            </a:r>
            <a:r>
              <a:rPr lang="zh-CN" altLang="en-US">
                <a:latin typeface="微软雅黑" panose="020b0503020204020204" pitchFamily="34" charset="-122"/>
                <a:ea typeface="微软雅黑" panose="020b0503020204020204" pitchFamily="34" charset="-122"/>
              </a:rPr>
              <a:t>地址</a:t>
            </a:r>
          </a:p>
          <a:p>
            <a:pPr lvl="0"/>
            <a:r>
              <a:rPr lang="zh-CN" altLang="en-US">
                <a:latin typeface="微软雅黑" panose="020b0503020204020204" pitchFamily="34" charset="-122"/>
                <a:ea typeface="微软雅黑" panose="020b0503020204020204" pitchFamily="34" charset="-122"/>
              </a:rPr>
              <a:t>                         域名系统</a:t>
            </a:r>
          </a:p>
          <a:p>
            <a:pPr lvl="0"/>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rPr>
              <a:t>③网络协议</a:t>
            </a:r>
          </a:p>
        </p:txBody>
      </p:sp>
      <p:sp>
        <p:nvSpPr>
          <p:cNvPr id="14339" name="左大括号 4"/>
          <p:cNvSpPr/>
          <p:nvPr/>
        </p:nvSpPr>
        <p:spPr>
          <a:xfrm>
            <a:off x="4356100" y="1600200"/>
            <a:ext cx="201613" cy="1423988"/>
          </a:xfrm>
          <a:prstGeom prst="leftBrace">
            <a:avLst>
              <a:gd name="adj1" fmla="val 8306"/>
              <a:gd name="adj2" fmla="val 50000"/>
            </a:avLst>
          </a:prstGeom>
          <a:noFill/>
          <a:ln w="19050">
            <a:solidFill>
              <a:schemeClr val="tx1"/>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lvl="0" indent="0" algn="ctr" fontAlgn="base" hangingPunct="0"/>
            <a:endParaRPr lang="zh-CN" altLang="en-US"/>
          </a:p>
        </p:txBody>
      </p:sp>
      <p:sp>
        <p:nvSpPr>
          <p:cNvPr id="14340" name="文本框 6"/>
          <p:cNvSpPr txBox="1"/>
          <p:nvPr/>
        </p:nvSpPr>
        <p:spPr>
          <a:xfrm>
            <a:off x="4557713" y="1057275"/>
            <a:ext cx="4846637" cy="2244725"/>
          </a:xfrm>
          <a:prstGeom prst="rect">
            <a:avLst/>
          </a:prstGeom>
          <a:noFill/>
          <a:ln>
            <a:noFill/>
            <a:miter lim="800000"/>
          </a:ln>
        </p:spPr>
        <p:txBody>
          <a:bodyPr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en-US"/>
          </a:p>
          <a:p>
            <a:pPr lvl="0"/>
            <a:r>
              <a:rPr lang="zh-CN" altLang="en-US">
                <a:latin typeface="微软雅黑" panose="020b0503020204020204" pitchFamily="34" charset="-122"/>
                <a:ea typeface="微软雅黑" panose="020b0503020204020204" pitchFamily="34" charset="-122"/>
              </a:rPr>
              <a:t>主体设备</a:t>
            </a:r>
          </a:p>
          <a:p>
            <a:pPr lvl="0"/>
            <a:endParaRPr lang="zh-CN" altLang="en-US">
              <a:latin typeface="微软雅黑" panose="020b0503020204020204" pitchFamily="34" charset="-122"/>
              <a:ea typeface="微软雅黑" panose="020b0503020204020204" pitchFamily="34" charset="-122"/>
            </a:endParaRPr>
          </a:p>
          <a:p>
            <a:pPr lvl="0"/>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rPr>
              <a:t>传输介质</a:t>
            </a:r>
          </a:p>
        </p:txBody>
      </p:sp>
      <p:sp>
        <p:nvSpPr>
          <p:cNvPr id="14341" name="文本框 7"/>
          <p:cNvSpPr txBox="1"/>
          <p:nvPr/>
        </p:nvSpPr>
        <p:spPr>
          <a:xfrm>
            <a:off x="4557713" y="2122488"/>
            <a:ext cx="4405312" cy="522287"/>
          </a:xfrm>
          <a:prstGeom prst="rect">
            <a:avLst/>
          </a:prstGeom>
          <a:noFill/>
          <a:ln>
            <a:noFill/>
            <a:miter lim="800000"/>
          </a:ln>
        </p:spPr>
        <p:txBody>
          <a:bodyPr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连接设备</a:t>
            </a:r>
          </a:p>
        </p:txBody>
      </p:sp>
      <p:sp>
        <p:nvSpPr>
          <p:cNvPr id="14342" name="左大括号 8"/>
          <p:cNvSpPr/>
          <p:nvPr/>
        </p:nvSpPr>
        <p:spPr>
          <a:xfrm>
            <a:off x="2884488" y="3024188"/>
            <a:ext cx="182562" cy="1138237"/>
          </a:xfrm>
          <a:prstGeom prst="leftBrace">
            <a:avLst>
              <a:gd name="adj1" fmla="val 8313"/>
              <a:gd name="adj2" fmla="val 50000"/>
            </a:avLst>
          </a:prstGeom>
          <a:noFill/>
          <a:ln w="19050">
            <a:solidFill>
              <a:schemeClr val="tx1"/>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lvl="0" indent="0" algn="ctr" fontAlgn="base" hangingPunct="0"/>
            <a:endParaRPr lang="zh-CN" altLang="en-US"/>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15361" name="标题 47105"/>
          <p:cNvSpPr>
            <a:spLocks noGrp="1"/>
          </p:cNvSpPr>
          <p:nvPr>
            <p:ph type="title"/>
          </p:nvPr>
        </p:nvSpPr>
        <p:spPr>
          <a:xfrm>
            <a:off x="457200" y="601663"/>
            <a:ext cx="8229600" cy="6069012"/>
          </a:xfrm>
          <a:prstGeom prst="rect">
            <a:avLst/>
          </a:prstGeom>
          <a:noFill/>
          <a:ln>
            <a:noFill/>
            <a:miter lim="800000"/>
          </a:ln>
        </p:spPr>
        <p:txBody>
          <a:bodyPr wrap="square" lIns="91440" tIns="45720" rIns="91440" bIns="45720"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eaLnBrk="1" hangingPunct="1"/>
            <a:br>
              <a:rPr lang="zh-CN" altLang="zh-CN" sz="3200">
                <a:latin typeface="微软雅黑" panose="020b0503020204020204" pitchFamily="34" charset="-122"/>
                <a:ea typeface="微软雅黑" panose="020b0503020204020204" pitchFamily="34" charset="-122"/>
              </a:rPr>
            </a:br>
            <a:br>
              <a:rPr lang="zh-CN" altLang="zh-CN" sz="3200">
                <a:latin typeface="微软雅黑" panose="020b0503020204020204" pitchFamily="34" charset="-122"/>
                <a:ea typeface="微软雅黑" panose="020b0503020204020204" pitchFamily="34" charset="-122"/>
              </a:rPr>
            </a:br>
            <a:br>
              <a:rPr lang="zh-CN" altLang="zh-CN" sz="3200">
                <a:latin typeface="微软雅黑" panose="020b0503020204020204" pitchFamily="34" charset="-122"/>
                <a:ea typeface="微软雅黑" panose="020b0503020204020204" pitchFamily="34" charset="-122"/>
              </a:rPr>
            </a:br>
            <a:br>
              <a:rPr lang="en-US" altLang="zh-CN" sz="3200"/>
            </a:br>
            <a:endParaRPr lang="en-US" altLang="zh-CN" sz="3200"/>
          </a:p>
        </p:txBody>
      </p:sp>
      <p:sp>
        <p:nvSpPr>
          <p:cNvPr id="15362" name="文本框 2"/>
          <p:cNvSpPr txBox="1"/>
          <p:nvPr/>
        </p:nvSpPr>
        <p:spPr>
          <a:xfrm>
            <a:off x="387350" y="234950"/>
            <a:ext cx="8555038" cy="6122988"/>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zh-CN">
              <a:latin typeface="微软雅黑" panose="020b0503020204020204" pitchFamily="34" charset="-122"/>
              <a:ea typeface="微软雅黑" panose="020b0503020204020204" pitchFamily="34" charset="-122"/>
            </a:endParaRPr>
          </a:p>
          <a:p>
            <a:pPr lvl="0"/>
            <a:r>
              <a:rPr lang="zh-CN" altLang="zh-CN">
                <a:latin typeface="微软雅黑" panose="020b0503020204020204" pitchFamily="34" charset="-122"/>
                <a:ea typeface="微软雅黑" panose="020b0503020204020204" pitchFamily="34" charset="-122"/>
              </a:rPr>
              <a:t>通信技术基础知识</a:t>
            </a:r>
          </a:p>
          <a:p>
            <a:pPr lvl="0"/>
            <a:endParaRPr lang="zh-CN" altLang="zh-CN">
              <a:latin typeface="微软雅黑" panose="020b0503020204020204" pitchFamily="34" charset="-122"/>
              <a:ea typeface="微软雅黑" panose="020b0503020204020204" pitchFamily="34" charset="-122"/>
            </a:endParaRPr>
          </a:p>
          <a:p>
            <a:pPr lvl="0"/>
            <a:r>
              <a:rPr lang="zh-CN" altLang="zh-CN">
                <a:solidFill>
                  <a:srgbClr val="FF0000"/>
                </a:solidFill>
                <a:latin typeface="微软雅黑" panose="020b0503020204020204" pitchFamily="34" charset="-122"/>
                <a:ea typeface="微软雅黑" panose="020b0503020204020204" pitchFamily="34" charset="-122"/>
              </a:rPr>
              <a:t>通信的基本概念</a:t>
            </a:r>
            <a:endParaRPr lang="zh-CN" altLang="zh-CN">
              <a:latin typeface="微软雅黑" panose="020b0503020204020204" pitchFamily="34" charset="-122"/>
              <a:ea typeface="微软雅黑" panose="020b0503020204020204" pitchFamily="34" charset="-122"/>
            </a:endParaRPr>
          </a:p>
          <a:p>
            <a:pPr lvl="0"/>
            <a:endParaRPr lang="zh-CN" altLang="zh-CN">
              <a:latin typeface="微软雅黑" panose="020b0503020204020204" pitchFamily="34" charset="-122"/>
              <a:ea typeface="微软雅黑" panose="020b0503020204020204" pitchFamily="34" charset="-122"/>
            </a:endParaRPr>
          </a:p>
          <a:p>
            <a:pPr lvl="0"/>
            <a:endParaRPr lang="zh-CN" altLang="zh-CN">
              <a:latin typeface="微软雅黑" panose="020b0503020204020204" pitchFamily="34" charset="-122"/>
              <a:ea typeface="微软雅黑" panose="020b0503020204020204" pitchFamily="34" charset="-122"/>
            </a:endParaRPr>
          </a:p>
          <a:p>
            <a:pPr lvl="0"/>
            <a:r>
              <a:rPr lang="zh-CN" altLang="zh-CN">
                <a:solidFill>
                  <a:srgbClr val="FF0000"/>
                </a:solidFill>
                <a:latin typeface="微软雅黑" panose="020b0503020204020204" pitchFamily="34" charset="-122"/>
                <a:ea typeface="微软雅黑" panose="020b0503020204020204" pitchFamily="34" charset="-122"/>
              </a:rPr>
              <a:t>通信系统</a:t>
            </a:r>
            <a:endParaRPr lang="zh-CN" altLang="zh-CN">
              <a:latin typeface="微软雅黑" panose="020b0503020204020204" pitchFamily="34" charset="-122"/>
              <a:ea typeface="微软雅黑" panose="020b0503020204020204" pitchFamily="34" charset="-122"/>
            </a:endParaRPr>
          </a:p>
          <a:p>
            <a:pPr lvl="0"/>
            <a:endParaRPr lang="zh-CN" altLang="zh-CN">
              <a:latin typeface="微软雅黑" panose="020b0503020204020204" pitchFamily="34" charset="-122"/>
              <a:ea typeface="微软雅黑" panose="020b0503020204020204" pitchFamily="34" charset="-122"/>
            </a:endParaRPr>
          </a:p>
          <a:p>
            <a:pPr lvl="0"/>
            <a:endParaRPr lang="zh-CN" altLang="zh-CN">
              <a:latin typeface="微软雅黑" panose="020b0503020204020204" pitchFamily="34" charset="-122"/>
              <a:ea typeface="微软雅黑" panose="020b0503020204020204" pitchFamily="34" charset="-122"/>
            </a:endParaRPr>
          </a:p>
          <a:p>
            <a:pPr lvl="0"/>
            <a:r>
              <a:rPr lang="zh-CN" altLang="zh-CN">
                <a:solidFill>
                  <a:srgbClr val="FF0000"/>
                </a:solidFill>
                <a:latin typeface="微软雅黑" panose="020b0503020204020204" pitchFamily="34" charset="-122"/>
                <a:ea typeface="微软雅黑" panose="020b0503020204020204" pitchFamily="34" charset="-122"/>
              </a:rPr>
              <a:t>数据通信的基本概念</a:t>
            </a:r>
            <a:endParaRPr lang="zh-CN" altLang="zh-CN">
              <a:latin typeface="微软雅黑" panose="020b0503020204020204" pitchFamily="34" charset="-122"/>
              <a:ea typeface="微软雅黑" panose="020b0503020204020204" pitchFamily="34" charset="-122"/>
            </a:endParaRPr>
          </a:p>
          <a:p>
            <a:pPr lvl="0"/>
            <a:endParaRPr lang="zh-CN" altLang="zh-CN">
              <a:latin typeface="微软雅黑" panose="020b0503020204020204" pitchFamily="34" charset="-122"/>
              <a:ea typeface="微软雅黑" panose="020b0503020204020204" pitchFamily="34" charset="-122"/>
            </a:endParaRPr>
          </a:p>
          <a:p>
            <a:pPr lvl="0"/>
            <a:endParaRPr lang="zh-CN" altLang="zh-CN">
              <a:solidFill>
                <a:srgbClr val="FF0000"/>
              </a:solidFill>
              <a:latin typeface="微软雅黑" panose="020b0503020204020204" pitchFamily="34" charset="-122"/>
              <a:ea typeface="微软雅黑" panose="020b0503020204020204" pitchFamily="34" charset="-122"/>
            </a:endParaRPr>
          </a:p>
          <a:p>
            <a:pPr lvl="0"/>
            <a:r>
              <a:rPr lang="zh-CN" altLang="zh-CN">
                <a:solidFill>
                  <a:srgbClr val="FF0000"/>
                </a:solidFill>
                <a:latin typeface="微软雅黑" panose="020b0503020204020204" pitchFamily="34" charset="-122"/>
                <a:ea typeface="微软雅黑" panose="020b0503020204020204" pitchFamily="34" charset="-122"/>
              </a:rPr>
              <a:t>传输方式</a:t>
            </a:r>
            <a:br>
              <a:rPr lang="zh-CN" altLang="zh-CN">
                <a:latin typeface="微软雅黑" panose="020b0503020204020204" pitchFamily="34" charset="-122"/>
                <a:ea typeface="微软雅黑" panose="020b0503020204020204" pitchFamily="34" charset="-122"/>
              </a:rPr>
            </a:br>
            <a:endParaRPr lang="zh-CN" altLang="en-US"/>
          </a:p>
        </p:txBody>
      </p:sp>
      <p:sp>
        <p:nvSpPr>
          <p:cNvPr id="15363" name="左大括号 3"/>
          <p:cNvSpPr/>
          <p:nvPr/>
        </p:nvSpPr>
        <p:spPr>
          <a:xfrm>
            <a:off x="3054350" y="1347788"/>
            <a:ext cx="130175" cy="973137"/>
          </a:xfrm>
          <a:prstGeom prst="leftBrace">
            <a:avLst>
              <a:gd name="adj1" fmla="val 8306"/>
              <a:gd name="adj2" fmla="val 50000"/>
            </a:avLst>
          </a:prstGeom>
          <a:noFill/>
          <a:ln w="19050">
            <a:solidFill>
              <a:schemeClr val="tx1"/>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lvl="0" indent="0" algn="ctr" fontAlgn="base" hangingPunct="0"/>
            <a:endParaRPr lang="zh-CN" altLang="en-US"/>
          </a:p>
        </p:txBody>
      </p:sp>
      <p:sp>
        <p:nvSpPr>
          <p:cNvPr id="15364" name="左大括号 5"/>
          <p:cNvSpPr/>
          <p:nvPr/>
        </p:nvSpPr>
        <p:spPr>
          <a:xfrm>
            <a:off x="2011363" y="2603500"/>
            <a:ext cx="185737" cy="963613"/>
          </a:xfrm>
          <a:prstGeom prst="leftBrace">
            <a:avLst>
              <a:gd name="adj1" fmla="val 8310"/>
              <a:gd name="adj2" fmla="val 50000"/>
            </a:avLst>
          </a:prstGeom>
          <a:noFill/>
          <a:ln w="19050">
            <a:solidFill>
              <a:schemeClr val="tx1"/>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lvl="0" indent="0" algn="ctr" fontAlgn="base" hangingPunct="0"/>
            <a:endParaRPr lang="zh-CN" altLang="en-US"/>
          </a:p>
        </p:txBody>
      </p:sp>
      <p:sp>
        <p:nvSpPr>
          <p:cNvPr id="15365" name="左大括号 6"/>
          <p:cNvSpPr/>
          <p:nvPr/>
        </p:nvSpPr>
        <p:spPr>
          <a:xfrm>
            <a:off x="3778250" y="3646488"/>
            <a:ext cx="201613" cy="1423987"/>
          </a:xfrm>
          <a:prstGeom prst="leftBrace">
            <a:avLst>
              <a:gd name="adj1" fmla="val 8306"/>
              <a:gd name="adj2" fmla="val 50000"/>
            </a:avLst>
          </a:prstGeom>
          <a:noFill/>
          <a:ln w="19050">
            <a:solidFill>
              <a:schemeClr val="tx1"/>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lvl="0" indent="0" algn="ctr" fontAlgn="base" hangingPunct="0"/>
            <a:endParaRPr lang="zh-CN" altLang="en-US"/>
          </a:p>
        </p:txBody>
      </p:sp>
      <p:sp>
        <p:nvSpPr>
          <p:cNvPr id="15366" name="左大括号 7"/>
          <p:cNvSpPr/>
          <p:nvPr/>
        </p:nvSpPr>
        <p:spPr>
          <a:xfrm>
            <a:off x="2035175" y="5070475"/>
            <a:ext cx="176213" cy="1209675"/>
          </a:xfrm>
          <a:prstGeom prst="leftBrace">
            <a:avLst>
              <a:gd name="adj1" fmla="val 8327"/>
              <a:gd name="adj2" fmla="val 50000"/>
            </a:avLst>
          </a:prstGeom>
          <a:noFill/>
          <a:ln w="19050">
            <a:solidFill>
              <a:schemeClr val="tx1"/>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lvl="0" indent="0" algn="ctr" fontAlgn="base" hangingPunct="0"/>
            <a:endParaRPr lang="zh-CN" altLang="en-US"/>
          </a:p>
        </p:txBody>
      </p:sp>
      <p:sp>
        <p:nvSpPr>
          <p:cNvPr id="15367" name="文本框 8"/>
          <p:cNvSpPr txBox="1"/>
          <p:nvPr/>
        </p:nvSpPr>
        <p:spPr>
          <a:xfrm>
            <a:off x="3279775" y="1284288"/>
            <a:ext cx="2770188" cy="522287"/>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信息、信息量</a:t>
            </a:r>
          </a:p>
        </p:txBody>
      </p:sp>
      <p:sp>
        <p:nvSpPr>
          <p:cNvPr id="15368" name="文本框 9"/>
          <p:cNvSpPr txBox="1"/>
          <p:nvPr/>
        </p:nvSpPr>
        <p:spPr>
          <a:xfrm>
            <a:off x="3279775" y="1879600"/>
            <a:ext cx="2219325" cy="522288"/>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信号</a:t>
            </a:r>
          </a:p>
        </p:txBody>
      </p:sp>
      <p:sp>
        <p:nvSpPr>
          <p:cNvPr id="15369" name="文本框 10"/>
          <p:cNvSpPr txBox="1"/>
          <p:nvPr/>
        </p:nvSpPr>
        <p:spPr>
          <a:xfrm>
            <a:off x="2211388" y="2603500"/>
            <a:ext cx="6624637" cy="520700"/>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通信系统模型：模拟、数字</a:t>
            </a:r>
          </a:p>
        </p:txBody>
      </p:sp>
      <p:sp>
        <p:nvSpPr>
          <p:cNvPr id="15370" name="文本框 11"/>
          <p:cNvSpPr txBox="1"/>
          <p:nvPr/>
        </p:nvSpPr>
        <p:spPr>
          <a:xfrm>
            <a:off x="2211388" y="3124200"/>
            <a:ext cx="6704012" cy="522288"/>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通信系统的主要性能指标：模拟、数字</a:t>
            </a:r>
          </a:p>
        </p:txBody>
      </p:sp>
      <p:sp>
        <p:nvSpPr>
          <p:cNvPr id="15371" name="文本框 12"/>
          <p:cNvSpPr txBox="1"/>
          <p:nvPr/>
        </p:nvSpPr>
        <p:spPr>
          <a:xfrm>
            <a:off x="3979863" y="3646488"/>
            <a:ext cx="3552825" cy="522287"/>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基本概念</a:t>
            </a:r>
          </a:p>
        </p:txBody>
      </p:sp>
      <p:sp>
        <p:nvSpPr>
          <p:cNvPr id="15372" name="文本框 13"/>
          <p:cNvSpPr txBox="1"/>
          <p:nvPr/>
        </p:nvSpPr>
        <p:spPr>
          <a:xfrm>
            <a:off x="3979863" y="4098925"/>
            <a:ext cx="3995737" cy="520700"/>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数据通信系统组成</a:t>
            </a:r>
          </a:p>
        </p:txBody>
      </p:sp>
      <p:sp>
        <p:nvSpPr>
          <p:cNvPr id="15373" name="文本框 14"/>
          <p:cNvSpPr txBox="1"/>
          <p:nvPr/>
        </p:nvSpPr>
        <p:spPr>
          <a:xfrm>
            <a:off x="3979863" y="4619625"/>
            <a:ext cx="4027487" cy="522288"/>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数据传输代码</a:t>
            </a:r>
          </a:p>
        </p:txBody>
      </p:sp>
      <p:sp>
        <p:nvSpPr>
          <p:cNvPr id="15374" name="文本框 15"/>
          <p:cNvSpPr txBox="1"/>
          <p:nvPr/>
        </p:nvSpPr>
        <p:spPr>
          <a:xfrm>
            <a:off x="2197100" y="5070475"/>
            <a:ext cx="7283450" cy="522288"/>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并行传输与串行传输；异步传输与同步传输</a:t>
            </a:r>
          </a:p>
        </p:txBody>
      </p:sp>
      <p:sp>
        <p:nvSpPr>
          <p:cNvPr id="15375" name="文本框 16"/>
          <p:cNvSpPr txBox="1"/>
          <p:nvPr/>
        </p:nvSpPr>
        <p:spPr>
          <a:xfrm>
            <a:off x="2287588" y="5592763"/>
            <a:ext cx="6718300" cy="954087"/>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单工、半双工和全双工传输；基带、频带和宽带传输</a:t>
            </a:r>
          </a:p>
        </p:txBody>
      </p:sp>
      <p:sp>
        <p:nvSpPr>
          <p:cNvPr id="15376" name="文本框 1"/>
          <p:cNvSpPr txBox="1"/>
          <p:nvPr/>
        </p:nvSpPr>
        <p:spPr>
          <a:xfrm>
            <a:off x="3175" y="1519238"/>
            <a:ext cx="2540000" cy="522287"/>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solidFill>
                  <a:srgbClr val="FF0000"/>
                </a:solidFill>
              </a:rPr>
              <a:t>△</a:t>
            </a:r>
          </a:p>
        </p:txBody>
      </p:sp>
      <p:sp>
        <p:nvSpPr>
          <p:cNvPr id="15377" name="文本框 2"/>
          <p:cNvSpPr txBox="1"/>
          <p:nvPr/>
        </p:nvSpPr>
        <p:spPr>
          <a:xfrm>
            <a:off x="3175" y="4098925"/>
            <a:ext cx="2540000" cy="522288"/>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solidFill>
                  <a:srgbClr val="FF0000"/>
                </a:solidFill>
              </a:rPr>
              <a:t>△</a:t>
            </a:r>
          </a:p>
        </p:txBody>
      </p:sp>
      <p:sp>
        <p:nvSpPr>
          <p:cNvPr id="15378" name="文本框 4"/>
          <p:cNvSpPr txBox="1"/>
          <p:nvPr/>
        </p:nvSpPr>
        <p:spPr>
          <a:xfrm>
            <a:off x="184150" y="2887663"/>
            <a:ext cx="2540000" cy="522287"/>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solidFill>
                  <a:srgbClr val="FF0000"/>
                </a:solidFill>
              </a:rPr>
              <a:t>*</a:t>
            </a:r>
          </a:p>
        </p:txBody>
      </p:sp>
      <p:sp>
        <p:nvSpPr>
          <p:cNvPr id="15379" name="文本框 8"/>
          <p:cNvSpPr txBox="1"/>
          <p:nvPr/>
        </p:nvSpPr>
        <p:spPr>
          <a:xfrm>
            <a:off x="184150" y="5414963"/>
            <a:ext cx="2540000" cy="522287"/>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solidFill>
                  <a:srgbClr val="FF0000"/>
                </a:solidFill>
              </a:rPr>
              <a:t>*</a:t>
            </a: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17409" name="标题 1"/>
          <p:cNvSpPr>
            <a:spLocks noGrp="1"/>
          </p:cNvSpPr>
          <p:nvPr>
            <p:ph type="title"/>
          </p:nvPr>
        </p:nvSpPr>
        <p:spPr>
          <a:xfrm>
            <a:off x="457200" y="438150"/>
            <a:ext cx="8229600" cy="695325"/>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rPr lang="zh-CN" altLang="en-US" sz="3200">
                <a:solidFill>
                  <a:srgbClr val="FF0000"/>
                </a:solidFill>
                <a:latin typeface="微软雅黑" panose="020b0503020204020204" pitchFamily="34" charset="-122"/>
                <a:ea typeface="微软雅黑" panose="020b0503020204020204" pitchFamily="34" charset="-122"/>
              </a:rPr>
              <a:t>通信的基本概念△</a:t>
            </a:r>
          </a:p>
        </p:txBody>
      </p:sp>
      <p:sp>
        <p:nvSpPr>
          <p:cNvPr id="17410" name="文本框 4"/>
          <p:cNvSpPr txBox="1"/>
          <p:nvPr/>
        </p:nvSpPr>
        <p:spPr>
          <a:xfrm>
            <a:off x="457200" y="1336675"/>
            <a:ext cx="7997825" cy="3108325"/>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rPr>
              <a:t>①什么是通信？</a:t>
            </a:r>
          </a:p>
          <a:p>
            <a:pPr lvl="0"/>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rPr>
              <a:t>②从古至今有哪些通信活动？</a:t>
            </a:r>
          </a:p>
          <a:p>
            <a:pPr lvl="0"/>
            <a:endParaRPr lang="zh-CN" altLang="en-US">
              <a:latin typeface="微软雅黑" panose="020b0503020204020204" pitchFamily="34" charset="-122"/>
              <a:ea typeface="微软雅黑" panose="020b0503020204020204" pitchFamily="34" charset="-122"/>
            </a:endParaRPr>
          </a:p>
          <a:p>
            <a:pPr lvl="0"/>
            <a:endParaRPr lang="zh-CN" altLang="en-US">
              <a:latin typeface="微软雅黑" panose="020b0503020204020204" pitchFamily="34" charset="-122"/>
              <a:ea typeface="微软雅黑" panose="020b0503020204020204" pitchFamily="34" charset="-122"/>
            </a:endParaRPr>
          </a:p>
          <a:p>
            <a:pPr lvl="0"/>
            <a:endParaRPr lang="zh-CN" altLang="en-US">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19457" name="标题 1"/>
          <p:cNvSpPr>
            <a:spLocks noGrp="1"/>
          </p:cNvSpPr>
          <p:nvPr>
            <p:ph type="title"/>
          </p:nvPr>
        </p:nvSpPr>
        <p:spPr>
          <a:xfrm>
            <a:off x="457200" y="438150"/>
            <a:ext cx="8229600" cy="695325"/>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rPr lang="zh-CN" altLang="en-US" sz="3200">
                <a:solidFill>
                  <a:srgbClr val="FF0000"/>
                </a:solidFill>
                <a:latin typeface="微软雅黑" panose="020b0503020204020204" pitchFamily="34" charset="-122"/>
                <a:ea typeface="微软雅黑" panose="020b0503020204020204" pitchFamily="34" charset="-122"/>
              </a:rPr>
              <a:t>通信的基本概念△</a:t>
            </a:r>
          </a:p>
        </p:txBody>
      </p:sp>
      <p:pic>
        <p:nvPicPr>
          <p:cNvPr id="19458" name="图片 1"/>
          <p:cNvPicPr>
            <a:picLocks noChangeAspect="1"/>
          </p:cNvPicPr>
          <p:nvPr/>
        </p:nvPicPr>
        <p:blipFill>
          <a:blip r:embed="rId3"/>
          <a:stretch>
            <a:fillRect/>
          </a:stretch>
        </p:blipFill>
        <p:spPr>
          <a:xfrm>
            <a:off x="4618038" y="1016000"/>
            <a:ext cx="3794125" cy="2247900"/>
          </a:xfrm>
          <a:prstGeom prst="rect">
            <a:avLst/>
          </a:prstGeom>
          <a:noFill/>
          <a:ln>
            <a:noFill/>
            <a:miter lim="800000"/>
          </a:ln>
        </p:spPr>
      </p:pic>
      <p:sp>
        <p:nvSpPr>
          <p:cNvPr id="19459" name="文本框 2"/>
          <p:cNvSpPr txBox="1"/>
          <p:nvPr/>
        </p:nvSpPr>
        <p:spPr>
          <a:xfrm>
            <a:off x="1228725" y="1770063"/>
            <a:ext cx="3941763" cy="522287"/>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烽火传军情</a:t>
            </a:r>
          </a:p>
        </p:txBody>
      </p:sp>
      <p:pic>
        <p:nvPicPr>
          <p:cNvPr id="19460" name="图片 3" descr="]9BZ~@O}PJV5(`UW_]`{)QM"/>
          <p:cNvPicPr>
            <a:picLocks noChangeAspect="1"/>
          </p:cNvPicPr>
          <p:nvPr/>
        </p:nvPicPr>
        <p:blipFill>
          <a:blip r:embed="rId4"/>
          <a:stretch>
            <a:fillRect/>
          </a:stretch>
        </p:blipFill>
        <p:spPr>
          <a:xfrm>
            <a:off x="4618038" y="3444875"/>
            <a:ext cx="3795712" cy="2959100"/>
          </a:xfrm>
          <a:prstGeom prst="rect">
            <a:avLst/>
          </a:prstGeom>
          <a:noFill/>
          <a:ln>
            <a:noFill/>
            <a:miter lim="800000"/>
          </a:ln>
        </p:spPr>
      </p:pic>
      <p:sp>
        <p:nvSpPr>
          <p:cNvPr id="19461" name="文本框 4"/>
          <p:cNvSpPr txBox="1"/>
          <p:nvPr/>
        </p:nvSpPr>
        <p:spPr>
          <a:xfrm>
            <a:off x="1409700" y="4572000"/>
            <a:ext cx="2781300" cy="522288"/>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飞鸽传书</a:t>
            </a: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1505" name="标题 1"/>
          <p:cNvSpPr>
            <a:spLocks noGrp="1"/>
          </p:cNvSpPr>
          <p:nvPr>
            <p:ph type="title"/>
          </p:nvPr>
        </p:nvSpPr>
        <p:spPr>
          <a:xfrm>
            <a:off x="457200" y="438150"/>
            <a:ext cx="8229600" cy="695325"/>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rPr lang="zh-CN" altLang="en-US" sz="3200">
                <a:solidFill>
                  <a:srgbClr val="FF0000"/>
                </a:solidFill>
                <a:latin typeface="微软雅黑" panose="020b0503020204020204" pitchFamily="34" charset="-122"/>
                <a:ea typeface="微软雅黑" panose="020b0503020204020204" pitchFamily="34" charset="-122"/>
              </a:rPr>
              <a:t>通信的基本概念△</a:t>
            </a:r>
          </a:p>
        </p:txBody>
      </p:sp>
      <p:sp>
        <p:nvSpPr>
          <p:cNvPr id="21506" name="文本框 1"/>
          <p:cNvSpPr txBox="1"/>
          <p:nvPr/>
        </p:nvSpPr>
        <p:spPr>
          <a:xfrm>
            <a:off x="293688" y="1635125"/>
            <a:ext cx="8556625" cy="3322638"/>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nSpc>
                <a:spcPct val="250000"/>
              </a:lnSpc>
              <a:buFont typeface="Wingdings" panose="05000000000000000000" pitchFamily="2" charset="2"/>
            </a:pPr>
            <a:r>
              <a:rPr lang="en-US" altLang="zh-CN">
                <a:latin typeface="微软雅黑" panose="020b0503020204020204" pitchFamily="34" charset="-122"/>
                <a:ea typeface="微软雅黑" panose="020b0503020204020204" pitchFamily="34" charset="-122"/>
              </a:rPr>
              <a:t>    1837</a:t>
            </a:r>
            <a:r>
              <a:rPr lang="zh-CN" altLang="en-US">
                <a:latin typeface="微软雅黑" panose="020b0503020204020204" pitchFamily="34" charset="-122"/>
                <a:ea typeface="微软雅黑" panose="020b0503020204020204" pitchFamily="34" charset="-122"/>
              </a:rPr>
              <a:t>年莫尔斯发明了电报</a:t>
            </a:r>
            <a:endParaRPr lang="en-US" altLang="zh-CN">
              <a:latin typeface="微软雅黑" panose="020b0503020204020204" pitchFamily="34" charset="-122"/>
              <a:ea typeface="微软雅黑" panose="020b0503020204020204" pitchFamily="34" charset="-122"/>
            </a:endParaRPr>
          </a:p>
          <a:p>
            <a:pPr lvl="0">
              <a:lnSpc>
                <a:spcPct val="250000"/>
              </a:lnSpc>
              <a:buFont typeface="Wingdings" panose="05000000000000000000" pitchFamily="2" charset="2"/>
            </a:pPr>
            <a:r>
              <a:rPr lang="en-US" altLang="zh-CN">
                <a:latin typeface="微软雅黑" panose="020b0503020204020204" pitchFamily="34" charset="-122"/>
                <a:ea typeface="微软雅黑" panose="020b0503020204020204" pitchFamily="34" charset="-122"/>
              </a:rPr>
              <a:t>    1876</a:t>
            </a:r>
            <a:r>
              <a:rPr lang="zh-CN" altLang="en-US">
                <a:latin typeface="微软雅黑" panose="020b0503020204020204" pitchFamily="34" charset="-122"/>
                <a:ea typeface="微软雅黑" panose="020b0503020204020204" pitchFamily="34" charset="-122"/>
              </a:rPr>
              <a:t>年贝尔发明了电话机</a:t>
            </a:r>
          </a:p>
          <a:p>
            <a:pPr lvl="0">
              <a:lnSpc>
                <a:spcPct val="250000"/>
              </a:lnSpc>
              <a:buFont typeface="Wingdings" panose="05000000000000000000" pitchFamily="2" charset="2"/>
            </a:pPr>
            <a:r>
              <a:rPr lang="zh-CN" altLang="en-US">
                <a:latin typeface="微软雅黑" panose="020b0503020204020204" pitchFamily="34" charset="-122"/>
                <a:ea typeface="微软雅黑" panose="020b0503020204020204" pitchFamily="34" charset="-122"/>
              </a:rPr>
              <a:t>    收音机、电视机、卫星、计算机等</a:t>
            </a:r>
          </a:p>
        </p:txBody>
      </p:sp>
      <p:pic>
        <p:nvPicPr>
          <p:cNvPr id="21507" name="图片 4"/>
          <p:cNvPicPr>
            <a:picLocks noChangeAspect="1"/>
          </p:cNvPicPr>
          <p:nvPr/>
        </p:nvPicPr>
        <p:blipFill>
          <a:blip r:embed="rId3"/>
          <a:stretch>
            <a:fillRect/>
          </a:stretch>
        </p:blipFill>
        <p:spPr>
          <a:xfrm>
            <a:off x="6230938" y="928688"/>
            <a:ext cx="2559050" cy="2128837"/>
          </a:xfrm>
          <a:prstGeom prst="rect">
            <a:avLst/>
          </a:prstGeom>
          <a:noFill/>
          <a:ln>
            <a:noFill/>
            <a:miter lim="800000"/>
          </a:ln>
        </p:spPr>
      </p:pic>
      <p:pic>
        <p:nvPicPr>
          <p:cNvPr id="21508" name="图片 6"/>
          <p:cNvPicPr>
            <a:picLocks noChangeAspect="1"/>
          </p:cNvPicPr>
          <p:nvPr/>
        </p:nvPicPr>
        <p:blipFill>
          <a:blip r:embed="rId4"/>
          <a:stretch>
            <a:fillRect/>
          </a:stretch>
        </p:blipFill>
        <p:spPr>
          <a:xfrm>
            <a:off x="6364288" y="3176588"/>
            <a:ext cx="2292350" cy="2292350"/>
          </a:xfrm>
          <a:prstGeom prst="rect">
            <a:avLst/>
          </a:prstGeom>
          <a:noFill/>
          <a:ln>
            <a:noFill/>
            <a:miter lim="800000"/>
          </a:ln>
        </p:spPr>
      </p:pic>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3553" name="标题 2"/>
          <p:cNvSpPr>
            <a:spLocks noGrp="1"/>
          </p:cNvSpPr>
          <p:nvPr>
            <p:ph type="title"/>
          </p:nvPr>
        </p:nvSpPr>
        <p:spPr>
          <a:xfrm>
            <a:off x="457200" y="438150"/>
            <a:ext cx="8229600" cy="695325"/>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rPr lang="zh-CN" altLang="en-US" sz="3200">
                <a:solidFill>
                  <a:srgbClr val="FF0000"/>
                </a:solidFill>
                <a:latin typeface="微软雅黑" panose="020b0503020204020204" pitchFamily="34" charset="-122"/>
                <a:ea typeface="微软雅黑" panose="020b0503020204020204" pitchFamily="34" charset="-122"/>
              </a:rPr>
              <a:t>通信的基本概念△</a:t>
            </a:r>
          </a:p>
        </p:txBody>
      </p:sp>
      <p:sp>
        <p:nvSpPr>
          <p:cNvPr id="23554" name="文本框 4"/>
          <p:cNvSpPr txBox="1"/>
          <p:nvPr/>
        </p:nvSpPr>
        <p:spPr>
          <a:xfrm>
            <a:off x="457200" y="1028700"/>
            <a:ext cx="7997825" cy="6554788"/>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solidFill>
                  <a:srgbClr val="1818FF"/>
                </a:solidFill>
                <a:latin typeface="微软雅黑" panose="020b0503020204020204" pitchFamily="34" charset="-122"/>
                <a:ea typeface="微软雅黑" panose="020b0503020204020204" pitchFamily="34" charset="-122"/>
                <a:sym typeface="宋体" panose="02010600030101010101" pitchFamily="2" charset="-122"/>
              </a:rPr>
              <a:t>通信是人</a:t>
            </a:r>
            <a:r>
              <a:rPr lang="en-US" altLang="zh-CN">
                <a:solidFill>
                  <a:srgbClr val="1818FF"/>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a:solidFill>
                  <a:srgbClr val="1818FF"/>
                </a:solidFill>
                <a:latin typeface="微软雅黑" panose="020b0503020204020204" pitchFamily="34" charset="-122"/>
                <a:ea typeface="微软雅黑" panose="020b0503020204020204" pitchFamily="34" charset="-122"/>
                <a:sym typeface="宋体" panose="02010600030101010101" pitchFamily="2" charset="-122"/>
              </a:rPr>
              <a:t>人、人</a:t>
            </a:r>
            <a:r>
              <a:rPr lang="en-US" altLang="zh-CN">
                <a:solidFill>
                  <a:srgbClr val="1818FF"/>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a:solidFill>
                  <a:srgbClr val="1818FF"/>
                </a:solidFill>
                <a:latin typeface="微软雅黑" panose="020b0503020204020204" pitchFamily="34" charset="-122"/>
                <a:ea typeface="微软雅黑" panose="020b0503020204020204" pitchFamily="34" charset="-122"/>
                <a:sym typeface="宋体" panose="02010600030101010101" pitchFamily="2" charset="-122"/>
              </a:rPr>
              <a:t>机器、机器</a:t>
            </a:r>
            <a:r>
              <a:rPr lang="en-US" altLang="zh-CN">
                <a:solidFill>
                  <a:srgbClr val="1818FF"/>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a:solidFill>
                  <a:srgbClr val="1818FF"/>
                </a:solidFill>
                <a:latin typeface="微软雅黑" panose="020b0503020204020204" pitchFamily="34" charset="-122"/>
                <a:ea typeface="微软雅黑" panose="020b0503020204020204" pitchFamily="34" charset="-122"/>
                <a:sym typeface="宋体" panose="02010600030101010101" pitchFamily="2" charset="-122"/>
              </a:rPr>
              <a:t>机器之间进行信息的传递与交换。</a:t>
            </a:r>
            <a:endParaRPr lang="zh-CN" altLang="en-US">
              <a:latin typeface="微软雅黑" panose="020b0503020204020204" pitchFamily="34" charset="-122"/>
              <a:ea typeface="微软雅黑" panose="020b0503020204020204" pitchFamily="34" charset="-122"/>
              <a:sym typeface="宋体" panose="02010600030101010101" pitchFamily="2" charset="-122"/>
            </a:endParaRPr>
          </a:p>
          <a:p>
            <a:pPr lvl="0"/>
            <a:r>
              <a:rPr lang="zh-CN" altLang="en-US">
                <a:latin typeface="微软雅黑" panose="020b0503020204020204" pitchFamily="34" charset="-122"/>
                <a:ea typeface="微软雅黑" panose="020b0503020204020204" pitchFamily="34" charset="-122"/>
                <a:sym typeface="宋体" panose="02010600030101010101" pitchFamily="2" charset="-122"/>
              </a:rPr>
              <a:t>（一）信息、信息量</a:t>
            </a:r>
            <a:endParaRPr lang="zh-CN" altLang="en-US">
              <a:latin typeface="微软雅黑" panose="020b0503020204020204" pitchFamily="34" charset="-122"/>
              <a:ea typeface="微软雅黑" panose="020b0503020204020204" pitchFamily="34" charset="-122"/>
            </a:endParaRPr>
          </a:p>
          <a:p>
            <a:pPr lvl="0"/>
            <a:endParaRPr lang="en-US" altLang="zh-CN">
              <a:latin typeface="微软雅黑" panose="020b0503020204020204" pitchFamily="34" charset="-122"/>
              <a:ea typeface="微软雅黑" panose="020b0503020204020204" pitchFamily="34" charset="-122"/>
              <a:sym typeface="宋体" panose="02010600030101010101" pitchFamily="2" charset="-122"/>
            </a:endParaRPr>
          </a:p>
          <a:p>
            <a:pPr lvl="0"/>
            <a:r>
              <a:rPr lang="en-US" altLang="zh-CN">
                <a:latin typeface="微软雅黑" panose="020b0503020204020204" pitchFamily="34" charset="-122"/>
                <a:ea typeface="微软雅黑" panose="020b0503020204020204" pitchFamily="34" charset="-122"/>
                <a:sym typeface="宋体" panose="02010600030101010101" pitchFamily="2" charset="-122"/>
              </a:rPr>
              <a:t>1.</a:t>
            </a:r>
            <a:r>
              <a:rPr lang="zh-CN" altLang="en-US">
                <a:latin typeface="微软雅黑" panose="020b0503020204020204" pitchFamily="34" charset="-122"/>
                <a:ea typeface="微软雅黑" panose="020b0503020204020204" pitchFamily="34" charset="-122"/>
                <a:sym typeface="宋体" panose="02010600030101010101" pitchFamily="2" charset="-122"/>
              </a:rPr>
              <a:t>信息</a:t>
            </a:r>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sym typeface="宋体" panose="02010600030101010101" pitchFamily="2" charset="-122"/>
              </a:rPr>
              <a:t>①通信的目的？</a:t>
            </a:r>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sym typeface="宋体" panose="02010600030101010101" pitchFamily="2" charset="-122"/>
              </a:rPr>
              <a:t>②什么是信息？（意义）信息有哪些表现形式？</a:t>
            </a:r>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rPr>
              <a:t>（图像、文本、声音、数据）</a:t>
            </a:r>
            <a:endParaRPr lang="en-US" altLang="zh-CN">
              <a:latin typeface="微软雅黑" panose="020b0503020204020204" pitchFamily="34" charset="-122"/>
              <a:ea typeface="微软雅黑" panose="020b0503020204020204" pitchFamily="34" charset="-122"/>
            </a:endParaRPr>
          </a:p>
          <a:p>
            <a:pPr lvl="0"/>
            <a:endParaRPr lang="en-US" altLang="zh-CN">
              <a:latin typeface="微软雅黑" panose="020b0503020204020204" pitchFamily="34" charset="-122"/>
              <a:ea typeface="微软雅黑" panose="020b0503020204020204" pitchFamily="34" charset="-122"/>
            </a:endParaRPr>
          </a:p>
          <a:p>
            <a:pPr lvl="0"/>
            <a:r>
              <a:rPr lang="en-US" altLang="zh-CN">
                <a:latin typeface="微软雅黑" panose="020b0503020204020204" pitchFamily="34" charset="-122"/>
                <a:ea typeface="微软雅黑" panose="020b0503020204020204" pitchFamily="34" charset="-122"/>
              </a:rPr>
              <a:t>2.</a:t>
            </a:r>
            <a:r>
              <a:rPr lang="zh-CN" altLang="en-US">
                <a:latin typeface="微软雅黑" panose="020b0503020204020204" pitchFamily="34" charset="-122"/>
                <a:ea typeface="微软雅黑" panose="020b0503020204020204" pitchFamily="34" charset="-122"/>
              </a:rPr>
              <a:t>信息量</a:t>
            </a:r>
            <a:endParaRPr lang="zh-CN" altLang="en-US">
              <a:latin typeface="微软雅黑" panose="020b0503020204020204" pitchFamily="34" charset="-122"/>
              <a:ea typeface="微软雅黑" panose="020b0503020204020204" pitchFamily="34" charset="-122"/>
              <a:sym typeface="宋体" panose="02010600030101010101" pitchFamily="2" charset="-122"/>
            </a:endParaRPr>
          </a:p>
          <a:p>
            <a:pPr lvl="0"/>
            <a:r>
              <a:rPr lang="zh-CN" altLang="en-US">
                <a:latin typeface="微软雅黑" panose="020b0503020204020204" pitchFamily="34" charset="-122"/>
                <a:ea typeface="微软雅黑" panose="020b0503020204020204" pitchFamily="34" charset="-122"/>
                <a:sym typeface="宋体" panose="02010600030101010101" pitchFamily="2" charset="-122"/>
              </a:rPr>
              <a:t>①表示传输信息的多少</a:t>
            </a:r>
          </a:p>
          <a:p>
            <a:pPr lvl="0"/>
            <a:r>
              <a:rPr lang="zh-CN" altLang="en-US">
                <a:latin typeface="微软雅黑" panose="020b0503020204020204" pitchFamily="34" charset="-122"/>
                <a:ea typeface="微软雅黑" panose="020b0503020204020204" pitchFamily="34" charset="-122"/>
              </a:rPr>
              <a:t>②单位：比特</a:t>
            </a:r>
            <a:r>
              <a:rPr lang="en-US" altLang="zh-CN">
                <a:latin typeface="微软雅黑" panose="020b0503020204020204" pitchFamily="34" charset="-122"/>
                <a:ea typeface="微软雅黑" panose="020b0503020204020204" pitchFamily="34" charset="-122"/>
              </a:rPr>
              <a:t>(bit</a:t>
            </a:r>
            <a:r>
              <a:rPr lang="zh-CN" altLang="en-US">
                <a:latin typeface="微软雅黑" panose="020b0503020204020204" pitchFamily="34" charset="-122"/>
                <a:ea typeface="微软雅黑" panose="020b0503020204020204" pitchFamily="34" charset="-122"/>
              </a:rPr>
              <a:t>是位的意思）二进制信息量为</a:t>
            </a:r>
            <a:r>
              <a:rPr lang="en-US" altLang="zh-CN">
                <a:latin typeface="微软雅黑" panose="020b0503020204020204" pitchFamily="34" charset="-122"/>
                <a:ea typeface="微软雅黑" panose="020b0503020204020204" pitchFamily="34" charset="-122"/>
              </a:rPr>
              <a:t>1bit</a:t>
            </a:r>
            <a:r>
              <a:rPr lang="en-US" altLang="zh-CN">
                <a:solidFill>
                  <a:srgbClr val="FF0000"/>
                </a:solidFill>
                <a:latin typeface="微软雅黑" panose="020b0503020204020204" pitchFamily="34" charset="-122"/>
                <a:ea typeface="微软雅黑" panose="020b0503020204020204" pitchFamily="34" charset="-122"/>
              </a:rPr>
              <a:t>(0,1)</a:t>
            </a:r>
            <a:r>
              <a:rPr lang="zh-CN" altLang="en-US">
                <a:latin typeface="微软雅黑" panose="020b0503020204020204" pitchFamily="34" charset="-122"/>
                <a:ea typeface="微软雅黑" panose="020b0503020204020204" pitchFamily="34" charset="-122"/>
              </a:rPr>
              <a:t>，四进制为</a:t>
            </a:r>
            <a:r>
              <a:rPr lang="en-US" altLang="zh-CN">
                <a:latin typeface="微软雅黑" panose="020b0503020204020204" pitchFamily="34" charset="-122"/>
                <a:ea typeface="微软雅黑" panose="020b0503020204020204" pitchFamily="34" charset="-122"/>
              </a:rPr>
              <a:t>2bit</a:t>
            </a:r>
            <a:r>
              <a:rPr lang="en-US" altLang="zh-CN">
                <a:solidFill>
                  <a:srgbClr val="FF0000"/>
                </a:solidFill>
                <a:latin typeface="微软雅黑" panose="020b0503020204020204" pitchFamily="34" charset="-122"/>
                <a:ea typeface="微软雅黑" panose="020b0503020204020204" pitchFamily="34" charset="-122"/>
              </a:rPr>
              <a:t>(00,01,10,11)</a:t>
            </a:r>
          </a:p>
          <a:p>
            <a:pPr lvl="0"/>
            <a:endParaRPr lang="en-US" altLang="zh-CN">
              <a:solidFill>
                <a:srgbClr val="FF0000"/>
              </a:solidFill>
              <a:latin typeface="微软雅黑" panose="020b0503020204020204" pitchFamily="34" charset="-122"/>
              <a:ea typeface="微软雅黑" panose="020b0503020204020204" pitchFamily="34" charset="-122"/>
            </a:endParaRPr>
          </a:p>
          <a:p>
            <a:pPr lvl="0"/>
            <a:endParaRPr lang="zh-CN" altLang="en-US">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5601" name="文本框 2"/>
          <p:cNvSpPr txBox="1"/>
          <p:nvPr/>
        </p:nvSpPr>
        <p:spPr>
          <a:xfrm>
            <a:off x="517525" y="1016000"/>
            <a:ext cx="8169275" cy="3968750"/>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en-US" altLang="zh-CN">
                <a:latin typeface="微软雅黑" panose="020b0503020204020204" pitchFamily="34" charset="-122"/>
                <a:ea typeface="微软雅黑" panose="020b0503020204020204" pitchFamily="34" charset="-122"/>
                <a:sym typeface="宋体" panose="02010600030101010101" pitchFamily="2" charset="-122"/>
              </a:rPr>
              <a:t>(</a:t>
            </a:r>
            <a:r>
              <a:rPr lang="zh-CN" altLang="en-US">
                <a:latin typeface="微软雅黑" panose="020b0503020204020204" pitchFamily="34" charset="-122"/>
                <a:ea typeface="微软雅黑" panose="020b0503020204020204" pitchFamily="34" charset="-122"/>
                <a:sym typeface="宋体" panose="02010600030101010101" pitchFamily="2" charset="-122"/>
              </a:rPr>
              <a:t>二）信号</a:t>
            </a:r>
            <a:endParaRPr lang="en-US" altLang="zh-CN">
              <a:latin typeface="微软雅黑" panose="020b0503020204020204" pitchFamily="34" charset="-122"/>
              <a:ea typeface="微软雅黑" panose="020b0503020204020204" pitchFamily="34" charset="-122"/>
            </a:endParaRPr>
          </a:p>
          <a:p>
            <a:pPr lvl="0"/>
            <a:r>
              <a:rPr lang="en-US" altLang="zh-CN">
                <a:latin typeface="微软雅黑" panose="020b0503020204020204" pitchFamily="34" charset="-122"/>
                <a:ea typeface="微软雅黑" panose="020b0503020204020204" pitchFamily="34" charset="-122"/>
                <a:sym typeface="宋体" panose="02010600030101010101" pitchFamily="2" charset="-122"/>
              </a:rPr>
              <a:t>1.</a:t>
            </a:r>
            <a:r>
              <a:rPr lang="zh-CN" altLang="en-US">
                <a:latin typeface="微软雅黑" panose="020b0503020204020204" pitchFamily="34" charset="-122"/>
                <a:ea typeface="微软雅黑" panose="020b0503020204020204" pitchFamily="34" charset="-122"/>
                <a:sym typeface="宋体" panose="02010600030101010101" pitchFamily="2" charset="-122"/>
              </a:rPr>
              <a:t>概念</a:t>
            </a:r>
            <a:endParaRPr lang="zh-CN" altLang="en-US">
              <a:latin typeface="微软雅黑" panose="020b0503020204020204" pitchFamily="34" charset="-122"/>
              <a:ea typeface="微软雅黑" panose="020b0503020204020204" pitchFamily="34" charset="-122"/>
            </a:endParaRPr>
          </a:p>
          <a:p>
            <a:pPr lvl="0"/>
            <a:r>
              <a:rPr lang="zh-CN" altLang="en-US">
                <a:solidFill>
                  <a:srgbClr val="FF0000"/>
                </a:solidFill>
                <a:latin typeface="微软雅黑" panose="020b0503020204020204" pitchFamily="34" charset="-122"/>
                <a:ea typeface="微软雅黑" panose="020b0503020204020204" pitchFamily="34" charset="-122"/>
                <a:sym typeface="宋体" panose="02010600030101010101" pitchFamily="2" charset="-122"/>
              </a:rPr>
              <a:t>运载消息的工具，信息的物理载体</a:t>
            </a:r>
            <a:r>
              <a:rPr lang="zh-CN" altLang="en-US">
                <a:latin typeface="微软雅黑" panose="020b0503020204020204" pitchFamily="34" charset="-122"/>
                <a:ea typeface="微软雅黑" panose="020b0503020204020204" pitchFamily="34" charset="-122"/>
                <a:sym typeface="宋体" panose="02010600030101010101" pitchFamily="2" charset="-122"/>
              </a:rPr>
              <a:t>。</a:t>
            </a:r>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sym typeface="宋体" panose="02010600030101010101" pitchFamily="2" charset="-122"/>
              </a:rPr>
              <a:t>主要有光信号、声信号和电信号</a:t>
            </a:r>
            <a:endParaRPr lang="zh-CN" altLang="en-US">
              <a:latin typeface="微软雅黑" panose="020b0503020204020204" pitchFamily="34" charset="-122"/>
              <a:ea typeface="微软雅黑" panose="020b0503020204020204" pitchFamily="34" charset="-122"/>
            </a:endParaRPr>
          </a:p>
          <a:p>
            <a:pPr lvl="0"/>
            <a:r>
              <a:rPr lang="zh-CN" altLang="en-US">
                <a:latin typeface="微软雅黑" panose="020b0503020204020204" pitchFamily="34" charset="-122"/>
                <a:ea typeface="微软雅黑" panose="020b0503020204020204" pitchFamily="34" charset="-122"/>
                <a:sym typeface="宋体" panose="02010600030101010101" pitchFamily="2" charset="-122"/>
              </a:rPr>
              <a:t>通信系统中主要用</a:t>
            </a:r>
            <a:r>
              <a:rPr lang="zh-CN" altLang="en-US">
                <a:solidFill>
                  <a:srgbClr val="FF0000"/>
                </a:solidFill>
                <a:latin typeface="微软雅黑" panose="020b0503020204020204" pitchFamily="34" charset="-122"/>
                <a:ea typeface="微软雅黑" panose="020b0503020204020204" pitchFamily="34" charset="-122"/>
                <a:sym typeface="宋体" panose="02010600030101010101" pitchFamily="2" charset="-122"/>
              </a:rPr>
              <a:t>电信号或光信号</a:t>
            </a:r>
            <a:r>
              <a:rPr lang="zh-CN" altLang="en-US">
                <a:latin typeface="微软雅黑" panose="020b0503020204020204" pitchFamily="34" charset="-122"/>
                <a:ea typeface="微软雅黑" panose="020b0503020204020204" pitchFamily="34" charset="-122"/>
                <a:sym typeface="宋体" panose="02010600030101010101" pitchFamily="2" charset="-122"/>
              </a:rPr>
              <a:t>为主。（传输介质中）</a:t>
            </a:r>
          </a:p>
          <a:p>
            <a:pPr lvl="0"/>
            <a:endParaRPr lang="zh-CN" altLang="en-US">
              <a:latin typeface="Arial" pitchFamily="34" charset="0"/>
              <a:ea typeface="宋体" panose="02010600030101010101" pitchFamily="2" charset="-122"/>
            </a:endParaRPr>
          </a:p>
          <a:p>
            <a:pPr lvl="0"/>
            <a:r>
              <a:rPr lang="en-US" altLang="zh-CN">
                <a:latin typeface="Arial" pitchFamily="34" charset="0"/>
              </a:rPr>
              <a:t>2.</a:t>
            </a:r>
            <a:r>
              <a:rPr lang="zh-CN" altLang="en-US">
                <a:latin typeface="微软雅黑" panose="020b0503020204020204" pitchFamily="34" charset="-122"/>
                <a:ea typeface="微软雅黑" panose="020b0503020204020204" pitchFamily="34" charset="-122"/>
              </a:rPr>
              <a:t>类型</a:t>
            </a:r>
          </a:p>
          <a:p>
            <a:pPr lvl="0"/>
            <a:endParaRPr lang="zh-CN" altLang="en-US">
              <a:latin typeface="微软雅黑" panose="020b0503020204020204" pitchFamily="34" charset="-122"/>
              <a:ea typeface="微软雅黑" panose="020b0503020204020204" pitchFamily="34" charset="-122"/>
            </a:endParaRPr>
          </a:p>
        </p:txBody>
      </p:sp>
      <p:sp>
        <p:nvSpPr>
          <p:cNvPr id="25602" name="标题 3"/>
          <p:cNvSpPr>
            <a:spLocks noGrp="1"/>
          </p:cNvSpPr>
          <p:nvPr>
            <p:ph type="title"/>
          </p:nvPr>
        </p:nvSpPr>
        <p:spPr>
          <a:xfrm>
            <a:off x="457200" y="438150"/>
            <a:ext cx="8229600" cy="695325"/>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rPr lang="zh-CN" altLang="en-US" sz="3200">
                <a:solidFill>
                  <a:srgbClr val="FF0000"/>
                </a:solidFill>
                <a:latin typeface="微软雅黑" panose="020b0503020204020204" pitchFamily="34" charset="-122"/>
                <a:ea typeface="微软雅黑" panose="020b0503020204020204" pitchFamily="34" charset="-122"/>
              </a:rPr>
              <a:t>通信的基本概念△</a:t>
            </a:r>
          </a:p>
        </p:txBody>
      </p:sp>
      <p:pic>
        <p:nvPicPr>
          <p:cNvPr id="25603" name="图片 15232"/>
          <p:cNvPicPr>
            <a:picLocks noChangeAspect="1"/>
          </p:cNvPicPr>
          <p:nvPr/>
        </p:nvPicPr>
        <p:blipFill>
          <a:blip r:embed="rId3"/>
          <a:stretch>
            <a:fillRect/>
          </a:stretch>
        </p:blipFill>
        <p:spPr>
          <a:xfrm>
            <a:off x="857250" y="4575175"/>
            <a:ext cx="3479800" cy="1922463"/>
          </a:xfrm>
          <a:prstGeom prst="rect">
            <a:avLst/>
          </a:prstGeom>
          <a:noFill/>
          <a:ln>
            <a:noFill/>
            <a:miter lim="800000"/>
          </a:ln>
        </p:spPr>
      </p:pic>
      <p:pic>
        <p:nvPicPr>
          <p:cNvPr id="25604" name="图片 15233"/>
          <p:cNvPicPr>
            <a:picLocks noChangeAspect="1"/>
          </p:cNvPicPr>
          <p:nvPr/>
        </p:nvPicPr>
        <p:blipFill>
          <a:blip r:embed="rId4"/>
          <a:stretch>
            <a:fillRect/>
          </a:stretch>
        </p:blipFill>
        <p:spPr>
          <a:xfrm>
            <a:off x="4578350" y="4292600"/>
            <a:ext cx="3609975" cy="2205038"/>
          </a:xfrm>
          <a:prstGeom prst="rect">
            <a:avLst/>
          </a:prstGeom>
          <a:noFill/>
          <a:ln>
            <a:noFill/>
            <a:miter lim="800000"/>
          </a:ln>
        </p:spPr>
      </p:pic>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7649" name="标题 3"/>
          <p:cNvSpPr>
            <a:spLocks noGrp="1"/>
          </p:cNvSpPr>
          <p:nvPr>
            <p:ph type="title"/>
          </p:nvPr>
        </p:nvSpPr>
        <p:spPr>
          <a:xfrm>
            <a:off x="457200" y="438150"/>
            <a:ext cx="8229600" cy="695325"/>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rPr lang="zh-CN" altLang="en-US" sz="3200">
                <a:solidFill>
                  <a:srgbClr val="FF0000"/>
                </a:solidFill>
                <a:latin typeface="微软雅黑" panose="020b0503020204020204" pitchFamily="34" charset="-122"/>
                <a:ea typeface="微软雅黑" panose="020b0503020204020204" pitchFamily="34" charset="-122"/>
              </a:rPr>
              <a:t>通信系统</a:t>
            </a:r>
            <a:r>
              <a:rPr lang="zh-CN" altLang="en-US" sz="3200">
                <a:solidFill>
                  <a:srgbClr val="FF0000"/>
                </a:solidFill>
                <a:latin typeface="宋体" panose="02010600030101010101" pitchFamily="2" charset="-122"/>
              </a:rPr>
              <a:t>＊</a:t>
            </a:r>
          </a:p>
        </p:txBody>
      </p:sp>
      <p:pic>
        <p:nvPicPr>
          <p:cNvPr id="27650" name="图片 15234"/>
          <p:cNvPicPr>
            <a:picLocks noChangeAspect="1"/>
          </p:cNvPicPr>
          <p:nvPr/>
        </p:nvPicPr>
        <p:blipFill>
          <a:blip r:embed="rId3"/>
          <a:stretch>
            <a:fillRect/>
          </a:stretch>
        </p:blipFill>
        <p:spPr>
          <a:xfrm>
            <a:off x="307975" y="1133475"/>
            <a:ext cx="8678863" cy="1747838"/>
          </a:xfrm>
          <a:prstGeom prst="rect">
            <a:avLst/>
          </a:prstGeom>
          <a:noFill/>
          <a:ln>
            <a:noFill/>
            <a:miter lim="800000"/>
          </a:ln>
        </p:spPr>
      </p:pic>
      <p:sp>
        <p:nvSpPr>
          <p:cNvPr id="27651" name="矩形标注 5"/>
          <p:cNvSpPr/>
          <p:nvPr/>
        </p:nvSpPr>
        <p:spPr>
          <a:xfrm>
            <a:off x="109538" y="2644775"/>
            <a:ext cx="1919287" cy="1641475"/>
          </a:xfrm>
          <a:prstGeom prst="wedgeRectCallout">
            <a:avLst>
              <a:gd name="adj1" fmla="val -12431"/>
              <a:gd name="adj2" fmla="val -96250"/>
            </a:avLst>
          </a:prstGeom>
          <a:solidFill>
            <a:schemeClr val="accent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
        <p:nvSpPr>
          <p:cNvPr id="27652" name="文本框 6"/>
          <p:cNvSpPr txBox="1"/>
          <p:nvPr/>
        </p:nvSpPr>
        <p:spPr>
          <a:xfrm>
            <a:off x="153988" y="2717800"/>
            <a:ext cx="1706562" cy="1568450"/>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2400">
                <a:latin typeface="微软雅黑" panose="020b0503020204020204" pitchFamily="34" charset="-122"/>
                <a:ea typeface="微软雅黑" panose="020b0503020204020204" pitchFamily="34" charset="-122"/>
              </a:rPr>
              <a:t>电话机的送话机、电视摄像机</a:t>
            </a:r>
          </a:p>
        </p:txBody>
      </p:sp>
      <p:sp>
        <p:nvSpPr>
          <p:cNvPr id="27653" name="椭圆形标注 7"/>
          <p:cNvSpPr/>
          <p:nvPr/>
        </p:nvSpPr>
        <p:spPr>
          <a:xfrm>
            <a:off x="2336800" y="2717800"/>
            <a:ext cx="2079625" cy="1333500"/>
          </a:xfrm>
          <a:prstGeom prst="wedgeEllipseCallout">
            <a:avLst>
              <a:gd name="adj1" fmla="val -7250"/>
              <a:gd name="adj2" fmla="val -131454"/>
            </a:avLst>
          </a:prstGeom>
          <a:solidFill>
            <a:schemeClr val="accent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
        <p:nvSpPr>
          <p:cNvPr id="27654" name="文本框 8"/>
          <p:cNvSpPr txBox="1"/>
          <p:nvPr/>
        </p:nvSpPr>
        <p:spPr>
          <a:xfrm>
            <a:off x="2551113" y="2828925"/>
            <a:ext cx="1816100" cy="1200150"/>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2400">
                <a:latin typeface="微软雅黑" panose="020b0503020204020204" pitchFamily="34" charset="-122"/>
                <a:ea typeface="微软雅黑" panose="020b0503020204020204" pitchFamily="34" charset="-122"/>
              </a:rPr>
              <a:t>作用：调制、编码、加密等</a:t>
            </a:r>
          </a:p>
        </p:txBody>
      </p:sp>
      <p:sp>
        <p:nvSpPr>
          <p:cNvPr id="27655" name="圆角矩形标注 10"/>
          <p:cNvSpPr/>
          <p:nvPr/>
        </p:nvSpPr>
        <p:spPr>
          <a:xfrm>
            <a:off x="4422775" y="3544888"/>
            <a:ext cx="1890713" cy="1206500"/>
          </a:xfrm>
          <a:prstGeom prst="wedgeRoundRectCallout">
            <a:avLst>
              <a:gd name="adj1" fmla="val -17023"/>
              <a:gd name="adj2" fmla="val -110315"/>
              <a:gd name="adj3" fmla="val 16667"/>
            </a:avLst>
          </a:prstGeom>
          <a:solidFill>
            <a:schemeClr val="accent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
        <p:nvSpPr>
          <p:cNvPr id="27656" name="文本框 11"/>
          <p:cNvSpPr txBox="1"/>
          <p:nvPr/>
        </p:nvSpPr>
        <p:spPr>
          <a:xfrm>
            <a:off x="4505325" y="3552825"/>
            <a:ext cx="1725613" cy="1198563"/>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2400">
                <a:latin typeface="微软雅黑" panose="020b0503020204020204" pitchFamily="34" charset="-122"/>
                <a:ea typeface="微软雅黑" panose="020b0503020204020204" pitchFamily="34" charset="-122"/>
              </a:rPr>
              <a:t>固有的、集合、干扰有用信号</a:t>
            </a:r>
          </a:p>
        </p:txBody>
      </p:sp>
      <p:sp>
        <p:nvSpPr>
          <p:cNvPr id="27657" name="椭圆形标注 12"/>
          <p:cNvSpPr/>
          <p:nvPr/>
        </p:nvSpPr>
        <p:spPr>
          <a:xfrm>
            <a:off x="5781675" y="2303463"/>
            <a:ext cx="1641475" cy="1139825"/>
          </a:xfrm>
          <a:prstGeom prst="wedgeEllipseCallout">
            <a:avLst>
              <a:gd name="adj1" fmla="val 10000"/>
              <a:gd name="adj2" fmla="val -94227"/>
            </a:avLst>
          </a:prstGeom>
          <a:solidFill>
            <a:schemeClr val="accent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
        <p:nvSpPr>
          <p:cNvPr id="27658" name="文本框 13"/>
          <p:cNvSpPr txBox="1"/>
          <p:nvPr/>
        </p:nvSpPr>
        <p:spPr>
          <a:xfrm>
            <a:off x="5781675" y="2459038"/>
            <a:ext cx="1831975" cy="828675"/>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2400">
                <a:latin typeface="微软雅黑" panose="020b0503020204020204" pitchFamily="34" charset="-122"/>
                <a:ea typeface="微软雅黑" panose="020b0503020204020204" pitchFamily="34" charset="-122"/>
              </a:rPr>
              <a:t>与发送设备作用相反</a:t>
            </a:r>
          </a:p>
        </p:txBody>
      </p:sp>
      <p:sp>
        <p:nvSpPr>
          <p:cNvPr id="27659" name="圆角矩形标注 14"/>
          <p:cNvSpPr/>
          <p:nvPr/>
        </p:nvSpPr>
        <p:spPr>
          <a:xfrm>
            <a:off x="7351713" y="3443288"/>
            <a:ext cx="1566862" cy="1385887"/>
          </a:xfrm>
          <a:prstGeom prst="wedgeRoundRectCallout">
            <a:avLst>
              <a:gd name="adj1" fmla="val 20597"/>
              <a:gd name="adj2" fmla="val -149593"/>
              <a:gd name="adj3" fmla="val 16667"/>
            </a:avLst>
          </a:prstGeom>
          <a:solidFill>
            <a:schemeClr val="accent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
        <p:nvSpPr>
          <p:cNvPr id="27660" name="文本框 15"/>
          <p:cNvSpPr txBox="1"/>
          <p:nvPr/>
        </p:nvSpPr>
        <p:spPr>
          <a:xfrm>
            <a:off x="7351713" y="3552825"/>
            <a:ext cx="1704975" cy="1200150"/>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2400">
                <a:latin typeface="微软雅黑" panose="020b0503020204020204" pitchFamily="34" charset="-122"/>
                <a:ea typeface="微软雅黑" panose="020b0503020204020204" pitchFamily="34" charset="-122"/>
              </a:rPr>
              <a:t>电话机中的受话器、电视屏幕</a:t>
            </a:r>
          </a:p>
        </p:txBody>
      </p:sp>
      <p:graphicFrame>
        <p:nvGraphicFramePr>
          <p:cNvPr id="27661" name="表格 4"/>
          <p:cNvGraphicFramePr>
            <a:graphicFrameLocks noGrp="1"/>
          </p:cNvGraphicFramePr>
          <p:nvPr/>
        </p:nvGraphicFramePr>
        <p:xfrm>
          <a:off x="307975" y="5121275"/>
          <a:ext cx="8750300" cy="1398588"/>
        </p:xfrm>
        <a:graphic>
          <a:graphicData uri="http://schemas.openxmlformats.org/drawingml/2006/table">
            <a:tbl>
              <a:tblPr/>
              <a:tblGrid>
                <a:gridCol w="8750300">
                  <a:extLst>
                    <a:ext uri="{9D8B030D-6E8A-4147-A177-3AD203B41FA5}">
                      <a16:colId xmlns:a16="http://schemas.microsoft.com/office/drawing/2014/main" val="20000"/>
                    </a:ext>
                  </a:extLst>
                </a:gridCol>
              </a:tblGrid>
              <a:tr h="1398588">
                <a:tc>
                  <a:txBody>
                    <a:bodyPr vert="horz" wrap="square"/>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a:buFont typeface="Wingdings" panose="05000000000000000000" pitchFamily="2" charset="2"/>
                        <a:buChar char="Ø"/>
                      </a:pPr>
                      <a:r>
                        <a:rPr lang="zh-CN" altLang="en-US" sz="1800">
                          <a:solidFill>
                            <a:srgbClr val="FF0000"/>
                          </a:solidFill>
                          <a:latin typeface="微软雅黑 Light" panose="020b0502040204020203" pitchFamily="34" charset="-122"/>
                          <a:ea typeface="微软雅黑 Light" panose="020b0502040204020203" pitchFamily="34" charset="-122"/>
                        </a:rPr>
                        <a:t>信源</a:t>
                      </a:r>
                      <a:r>
                        <a:rPr lang="zh-CN" altLang="en-US" sz="1800">
                          <a:latin typeface="微软雅黑 Light" panose="020b0502040204020203" pitchFamily="34" charset="-122"/>
                          <a:ea typeface="微软雅黑 Light" panose="020b0502040204020203" pitchFamily="34" charset="-122"/>
                        </a:rPr>
                        <a:t>：信息       原始电信号</a:t>
                      </a:r>
                      <a:endParaRPr lang="en-US" altLang="zh-CN" sz="1800">
                        <a:latin typeface="微软雅黑 Light" panose="020b0502040204020203" pitchFamily="34" charset="-122"/>
                        <a:ea typeface="微软雅黑 Light" panose="020b0502040204020203" pitchFamily="34" charset="-122"/>
                      </a:endParaRPr>
                    </a:p>
                    <a:p>
                      <a:pPr lvl="0" fontAlgn="base">
                        <a:spcBef>
                          <a:spcPct val="0"/>
                        </a:spcBef>
                        <a:spcAft>
                          <a:spcPct val="0"/>
                        </a:spcAft>
                        <a:buClrTx/>
                        <a:buFont typeface="Wingdings" panose="05000000000000000000" pitchFamily="2" charset="2"/>
                        <a:buChar char="Ø"/>
                      </a:pPr>
                      <a:r>
                        <a:rPr lang="zh-CN" altLang="en-US" sz="1800">
                          <a:solidFill>
                            <a:srgbClr val="FF0000"/>
                          </a:solidFill>
                          <a:latin typeface="微软雅黑 Light" panose="020b0502040204020203" pitchFamily="34" charset="-122"/>
                          <a:ea typeface="微软雅黑 Light" panose="020b0502040204020203" pitchFamily="34" charset="-122"/>
                        </a:rPr>
                        <a:t>发送设备</a:t>
                      </a:r>
                      <a:r>
                        <a:rPr lang="zh-CN" altLang="en-US" sz="1800">
                          <a:latin typeface="微软雅黑 Light" panose="020b0502040204020203" pitchFamily="34" charset="-122"/>
                          <a:ea typeface="微软雅黑 Light" panose="020b0502040204020203" pitchFamily="34" charset="-122"/>
                        </a:rPr>
                        <a:t>：处理原始电信号（调制、编码、加密等）</a:t>
                      </a:r>
                    </a:p>
                    <a:p>
                      <a:pPr lvl="0" fontAlgn="base">
                        <a:spcBef>
                          <a:spcPct val="0"/>
                        </a:spcBef>
                        <a:spcAft>
                          <a:spcPct val="0"/>
                        </a:spcAft>
                        <a:buClrTx/>
                        <a:buFont typeface="Wingdings" panose="05000000000000000000" pitchFamily="2" charset="2"/>
                        <a:buChar char="Ø"/>
                      </a:pPr>
                      <a:r>
                        <a:rPr lang="zh-CN" altLang="en-US" sz="1800">
                          <a:solidFill>
                            <a:srgbClr val="FF0000"/>
                          </a:solidFill>
                          <a:latin typeface="微软雅黑 Light" panose="020b0502040204020203" pitchFamily="34" charset="-122"/>
                          <a:ea typeface="微软雅黑 Light" panose="020b0502040204020203" pitchFamily="34" charset="-122"/>
                        </a:rPr>
                        <a:t>信道：</a:t>
                      </a:r>
                      <a:r>
                        <a:rPr lang="zh-CN" altLang="en-US" sz="1800">
                          <a:latin typeface="微软雅黑 Light" panose="020b0502040204020203" pitchFamily="34" charset="-122"/>
                          <a:ea typeface="微软雅黑 Light" panose="020b0502040204020203" pitchFamily="34" charset="-122"/>
                        </a:rPr>
                        <a:t>传输介质（有线、无线）</a:t>
                      </a:r>
                    </a:p>
                  </a:txBody>
                  <a:tcPr>
                    <a:lnL>
                      <a:noFill/>
                      <a:miter lim="800000"/>
                    </a:lnL>
                    <a:lnR>
                      <a:noFill/>
                      <a:miter lim="800000"/>
                    </a:lnR>
                    <a:lnT w="12700">
                      <a:noFill/>
                      <a:round/>
                    </a:lnT>
                    <a:lnB>
                      <a:noFill/>
                      <a:miter lim="800000"/>
                    </a:lnB>
                    <a:noFill/>
                  </a:tcPr>
                </a:tc>
                <a:extLst>
                  <a:ext uri="{0D108BD9-81ED-4DB2-BD59-A6C34878D82A}">
                    <a16:rowId xmlns:a16="http://schemas.microsoft.com/office/drawing/2014/main" val="10000"/>
                  </a:ext>
                </a:extLst>
              </a:tr>
            </a:tbl>
          </a:graphicData>
        </a:graphic>
      </p:graphicFrame>
      <p:sp>
        <p:nvSpPr>
          <p:cNvPr id="27667" name="右箭头 1"/>
          <p:cNvSpPr/>
          <p:nvPr/>
        </p:nvSpPr>
        <p:spPr>
          <a:xfrm>
            <a:off x="2551113" y="5243513"/>
            <a:ext cx="595312" cy="203200"/>
          </a:xfrm>
          <a:prstGeom prst="rightArrow">
            <a:avLst>
              <a:gd name="adj1" fmla="val 50000"/>
              <a:gd name="adj2" fmla="val 49995"/>
            </a:avLst>
          </a:prstGeom>
          <a:solidFill>
            <a:srgbClr val="00007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sp>
        <p:nvSpPr>
          <p:cNvPr id="29697" name="标题 3"/>
          <p:cNvSpPr>
            <a:spLocks noGrp="1"/>
          </p:cNvSpPr>
          <p:nvPr>
            <p:ph type="title"/>
          </p:nvPr>
        </p:nvSpPr>
        <p:spPr>
          <a:xfrm>
            <a:off x="457200" y="438150"/>
            <a:ext cx="8229600" cy="695325"/>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rPr lang="zh-CN" altLang="en-US" sz="3200">
                <a:solidFill>
                  <a:srgbClr val="FF0000"/>
                </a:solidFill>
                <a:latin typeface="微软雅黑" panose="020b0503020204020204" pitchFamily="34" charset="-122"/>
                <a:ea typeface="微软雅黑" panose="020b0503020204020204" pitchFamily="34" charset="-122"/>
              </a:rPr>
              <a:t>通信系统</a:t>
            </a:r>
            <a:r>
              <a:rPr lang="zh-CN" altLang="en-US" sz="3200">
                <a:solidFill>
                  <a:srgbClr val="FF0000"/>
                </a:solidFill>
                <a:latin typeface="宋体" panose="02010600030101010101" pitchFamily="2" charset="-122"/>
              </a:rPr>
              <a:t>＊</a:t>
            </a:r>
          </a:p>
        </p:txBody>
      </p:sp>
      <p:pic>
        <p:nvPicPr>
          <p:cNvPr id="29698" name="图片 15234"/>
          <p:cNvPicPr>
            <a:picLocks noChangeAspect="1"/>
          </p:cNvPicPr>
          <p:nvPr/>
        </p:nvPicPr>
        <p:blipFill>
          <a:blip r:embed="rId3"/>
          <a:stretch>
            <a:fillRect/>
          </a:stretch>
        </p:blipFill>
        <p:spPr>
          <a:xfrm>
            <a:off x="307975" y="1133475"/>
            <a:ext cx="8678863" cy="1747838"/>
          </a:xfrm>
          <a:prstGeom prst="rect">
            <a:avLst/>
          </a:prstGeom>
          <a:noFill/>
          <a:ln>
            <a:noFill/>
            <a:miter lim="800000"/>
          </a:ln>
        </p:spPr>
      </p:pic>
      <p:sp>
        <p:nvSpPr>
          <p:cNvPr id="29699" name="矩形标注 5"/>
          <p:cNvSpPr/>
          <p:nvPr/>
        </p:nvSpPr>
        <p:spPr>
          <a:xfrm>
            <a:off x="109538" y="2644775"/>
            <a:ext cx="1919287" cy="1641475"/>
          </a:xfrm>
          <a:prstGeom prst="wedgeRectCallout">
            <a:avLst>
              <a:gd name="adj1" fmla="val -12431"/>
              <a:gd name="adj2" fmla="val -96250"/>
            </a:avLst>
          </a:prstGeom>
          <a:solidFill>
            <a:schemeClr val="accent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
        <p:nvSpPr>
          <p:cNvPr id="29700" name="文本框 6"/>
          <p:cNvSpPr txBox="1"/>
          <p:nvPr/>
        </p:nvSpPr>
        <p:spPr>
          <a:xfrm>
            <a:off x="153988" y="2717800"/>
            <a:ext cx="1706562" cy="1568450"/>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2400">
                <a:latin typeface="微软雅黑" panose="020b0503020204020204" pitchFamily="34" charset="-122"/>
                <a:ea typeface="微软雅黑" panose="020b0503020204020204" pitchFamily="34" charset="-122"/>
              </a:rPr>
              <a:t>电话机的送话机、电视摄像机</a:t>
            </a:r>
          </a:p>
        </p:txBody>
      </p:sp>
      <p:sp>
        <p:nvSpPr>
          <p:cNvPr id="29701" name="椭圆形标注 7"/>
          <p:cNvSpPr/>
          <p:nvPr/>
        </p:nvSpPr>
        <p:spPr>
          <a:xfrm>
            <a:off x="2343150" y="2717800"/>
            <a:ext cx="2079625" cy="1460500"/>
          </a:xfrm>
          <a:prstGeom prst="wedgeEllipseCallout">
            <a:avLst>
              <a:gd name="adj1" fmla="val -7259"/>
              <a:gd name="adj2" fmla="val -94259"/>
            </a:avLst>
          </a:prstGeom>
          <a:solidFill>
            <a:schemeClr val="accent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
        <p:nvSpPr>
          <p:cNvPr id="29702" name="文本框 8"/>
          <p:cNvSpPr txBox="1"/>
          <p:nvPr/>
        </p:nvSpPr>
        <p:spPr>
          <a:xfrm>
            <a:off x="2470150" y="2881313"/>
            <a:ext cx="1816100" cy="1198562"/>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2400">
                <a:latin typeface="微软雅黑" panose="020b0503020204020204" pitchFamily="34" charset="-122"/>
                <a:ea typeface="微软雅黑" panose="020b0503020204020204" pitchFamily="34" charset="-122"/>
              </a:rPr>
              <a:t>作用：调制、编码、加密等</a:t>
            </a:r>
          </a:p>
        </p:txBody>
      </p:sp>
      <p:sp>
        <p:nvSpPr>
          <p:cNvPr id="29703" name="圆角矩形标注 10"/>
          <p:cNvSpPr/>
          <p:nvPr/>
        </p:nvSpPr>
        <p:spPr>
          <a:xfrm>
            <a:off x="4422775" y="3544888"/>
            <a:ext cx="1890713" cy="1206500"/>
          </a:xfrm>
          <a:prstGeom prst="wedgeRoundRectCallout">
            <a:avLst>
              <a:gd name="adj1" fmla="val -17023"/>
              <a:gd name="adj2" fmla="val -110315"/>
              <a:gd name="adj3" fmla="val 16667"/>
            </a:avLst>
          </a:prstGeom>
          <a:solidFill>
            <a:schemeClr val="accent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
        <p:nvSpPr>
          <p:cNvPr id="29704" name="文本框 11"/>
          <p:cNvSpPr txBox="1"/>
          <p:nvPr/>
        </p:nvSpPr>
        <p:spPr>
          <a:xfrm>
            <a:off x="4505325" y="3552825"/>
            <a:ext cx="1725613" cy="1198563"/>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2400">
                <a:latin typeface="微软雅黑" panose="020b0503020204020204" pitchFamily="34" charset="-122"/>
                <a:ea typeface="微软雅黑" panose="020b0503020204020204" pitchFamily="34" charset="-122"/>
              </a:rPr>
              <a:t>固有的、集合、干扰有用信号</a:t>
            </a:r>
          </a:p>
        </p:txBody>
      </p:sp>
      <p:sp>
        <p:nvSpPr>
          <p:cNvPr id="29705" name="椭圆形标注 12"/>
          <p:cNvSpPr/>
          <p:nvPr/>
        </p:nvSpPr>
        <p:spPr>
          <a:xfrm>
            <a:off x="5781675" y="2303463"/>
            <a:ext cx="1641475" cy="1139825"/>
          </a:xfrm>
          <a:prstGeom prst="wedgeEllipseCallout">
            <a:avLst>
              <a:gd name="adj1" fmla="val 10000"/>
              <a:gd name="adj2" fmla="val -94227"/>
            </a:avLst>
          </a:prstGeom>
          <a:solidFill>
            <a:schemeClr val="accent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
        <p:nvSpPr>
          <p:cNvPr id="29706" name="文本框 13"/>
          <p:cNvSpPr txBox="1"/>
          <p:nvPr/>
        </p:nvSpPr>
        <p:spPr>
          <a:xfrm>
            <a:off x="5781675" y="2459038"/>
            <a:ext cx="1831975" cy="828675"/>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2400">
                <a:latin typeface="微软雅黑" panose="020b0503020204020204" pitchFamily="34" charset="-122"/>
                <a:ea typeface="微软雅黑" panose="020b0503020204020204" pitchFamily="34" charset="-122"/>
              </a:rPr>
              <a:t>与发送设备作用相反</a:t>
            </a:r>
          </a:p>
        </p:txBody>
      </p:sp>
      <p:sp>
        <p:nvSpPr>
          <p:cNvPr id="29707" name="圆角矩形标注 14"/>
          <p:cNvSpPr/>
          <p:nvPr/>
        </p:nvSpPr>
        <p:spPr>
          <a:xfrm>
            <a:off x="7351713" y="3443288"/>
            <a:ext cx="1566862" cy="1308100"/>
          </a:xfrm>
          <a:prstGeom prst="wedgeRoundRectCallout">
            <a:avLst>
              <a:gd name="adj1" fmla="val 20597"/>
              <a:gd name="adj2" fmla="val -149593"/>
              <a:gd name="adj3" fmla="val 16667"/>
            </a:avLst>
          </a:prstGeom>
          <a:solidFill>
            <a:schemeClr val="accent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
        <p:nvSpPr>
          <p:cNvPr id="29708" name="文本框 15"/>
          <p:cNvSpPr txBox="1"/>
          <p:nvPr/>
        </p:nvSpPr>
        <p:spPr>
          <a:xfrm>
            <a:off x="7351713" y="3552825"/>
            <a:ext cx="1704975" cy="1200150"/>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sz="2400">
                <a:latin typeface="微软雅黑" panose="020b0503020204020204" pitchFamily="34" charset="-122"/>
                <a:ea typeface="微软雅黑" panose="020b0503020204020204" pitchFamily="34" charset="-122"/>
              </a:rPr>
              <a:t>电话机中的受话器、电视屏幕</a:t>
            </a:r>
          </a:p>
        </p:txBody>
      </p:sp>
      <p:graphicFrame>
        <p:nvGraphicFramePr>
          <p:cNvPr id="29709" name="表格 4"/>
          <p:cNvGraphicFramePr>
            <a:graphicFrameLocks noGrp="1"/>
          </p:cNvGraphicFramePr>
          <p:nvPr/>
        </p:nvGraphicFramePr>
        <p:xfrm>
          <a:off x="307975" y="5121275"/>
          <a:ext cx="8750300" cy="1398588"/>
        </p:xfrm>
        <a:graphic>
          <a:graphicData uri="http://schemas.openxmlformats.org/drawingml/2006/table">
            <a:tbl>
              <a:tblPr/>
              <a:tblGrid>
                <a:gridCol w="8750300">
                  <a:extLst>
                    <a:ext uri="{9D8B030D-6E8A-4147-A177-3AD203B41FA5}">
                      <a16:colId xmlns:a16="http://schemas.microsoft.com/office/drawing/2014/main" val="20000"/>
                    </a:ext>
                  </a:extLst>
                </a:gridCol>
              </a:tblGrid>
              <a:tr h="1398588">
                <a:tc>
                  <a:txBody>
                    <a:bodyPr vert="horz" wrap="square"/>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fontAlgn="base">
                        <a:spcBef>
                          <a:spcPct val="0"/>
                        </a:spcBef>
                        <a:spcAft>
                          <a:spcPct val="0"/>
                        </a:spcAft>
                        <a:buClrTx/>
                        <a:buFont typeface="Wingdings" panose="05000000000000000000" pitchFamily="2" charset="2"/>
                        <a:buChar char="Ø"/>
                      </a:pPr>
                      <a:r>
                        <a:rPr lang="zh-CN" altLang="en-US" sz="1800">
                          <a:solidFill>
                            <a:srgbClr val="FF0000"/>
                          </a:solidFill>
                          <a:latin typeface="微软雅黑 Light" panose="020b0502040204020203" pitchFamily="34" charset="-122"/>
                          <a:ea typeface="微软雅黑 Light" panose="020b0502040204020203" pitchFamily="34" charset="-122"/>
                          <a:sym typeface="宋体" panose="02010600030101010101" pitchFamily="2" charset="-122"/>
                        </a:rPr>
                        <a:t>信道：</a:t>
                      </a:r>
                      <a:r>
                        <a:rPr lang="zh-CN" altLang="en-US" sz="1800">
                          <a:solidFill>
                            <a:srgbClr val="000000"/>
                          </a:solidFill>
                          <a:latin typeface="微软雅黑 Light" panose="020b0502040204020203" pitchFamily="34" charset="-122"/>
                          <a:ea typeface="微软雅黑 Light" panose="020b0502040204020203" pitchFamily="34" charset="-122"/>
                          <a:sym typeface="宋体" panose="02010600030101010101" pitchFamily="2" charset="-122"/>
                        </a:rPr>
                        <a:t>传输介质（有线、无线）</a:t>
                      </a:r>
                    </a:p>
                    <a:p>
                      <a:pPr lvl="0" fontAlgn="base">
                        <a:spcBef>
                          <a:spcPct val="0"/>
                        </a:spcBef>
                        <a:spcAft>
                          <a:spcPct val="0"/>
                        </a:spcAft>
                        <a:buClrTx/>
                        <a:buFont typeface="Wingdings" panose="05000000000000000000" pitchFamily="2" charset="2"/>
                        <a:buChar char="Ø"/>
                      </a:pPr>
                      <a:r>
                        <a:rPr lang="zh-CN" altLang="en-US" sz="1800">
                          <a:solidFill>
                            <a:srgbClr val="FF0000"/>
                          </a:solidFill>
                          <a:latin typeface="微软雅黑 Light" panose="020b0502040204020203" pitchFamily="34" charset="-122"/>
                          <a:ea typeface="微软雅黑 Light" panose="020b0502040204020203" pitchFamily="34" charset="-122"/>
                          <a:sym typeface="宋体" panose="02010600030101010101" pitchFamily="2" charset="-122"/>
                        </a:rPr>
                        <a:t>接收设备：</a:t>
                      </a:r>
                      <a:r>
                        <a:rPr lang="zh-CN" altLang="en-US" sz="1800">
                          <a:latin typeface="微软雅黑 Light" panose="020b0502040204020203" pitchFamily="34" charset="-122"/>
                          <a:ea typeface="微软雅黑 Light" panose="020b0502040204020203" pitchFamily="34" charset="-122"/>
                          <a:sym typeface="宋体" panose="02010600030101010101" pitchFamily="2" charset="-122"/>
                        </a:rPr>
                        <a:t>发送设备的反变换</a:t>
                      </a:r>
                      <a:endParaRPr lang="en-US" altLang="zh-CN" sz="1800">
                        <a:latin typeface="微软雅黑 Light" panose="020b0502040204020203" pitchFamily="34" charset="-122"/>
                        <a:ea typeface="微软雅黑 Light" panose="020b0502040204020203" pitchFamily="34" charset="-122"/>
                        <a:sym typeface="宋体" panose="02010600030101010101" pitchFamily="2" charset="-122"/>
                      </a:endParaRPr>
                    </a:p>
                    <a:p>
                      <a:pPr lvl="0" fontAlgn="base">
                        <a:buFont typeface="Wingdings" panose="05000000000000000000" pitchFamily="2" charset="2"/>
                        <a:buChar char="Ø"/>
                      </a:pPr>
                      <a:r>
                        <a:rPr lang="zh-CN" altLang="en-US" sz="1800">
                          <a:solidFill>
                            <a:srgbClr val="FF0000"/>
                          </a:solidFill>
                          <a:latin typeface="微软雅黑 Light" panose="020b0502040204020203" pitchFamily="34" charset="-122"/>
                          <a:ea typeface="微软雅黑 Light" panose="020b0502040204020203" pitchFamily="34" charset="-122"/>
                          <a:sym typeface="宋体" panose="02010600030101010101" pitchFamily="2" charset="-122"/>
                        </a:rPr>
                        <a:t>信宿：</a:t>
                      </a:r>
                      <a:r>
                        <a:rPr lang="zh-CN" altLang="en-US" sz="1800">
                          <a:latin typeface="微软雅黑 Light" panose="020b0502040204020203" pitchFamily="34" charset="-122"/>
                          <a:ea typeface="微软雅黑 Light" panose="020b0502040204020203" pitchFamily="34" charset="-122"/>
                          <a:sym typeface="宋体" panose="02010600030101010101" pitchFamily="2" charset="-122"/>
                        </a:rPr>
                        <a:t>电信号        信息</a:t>
                      </a:r>
                      <a:endParaRPr lang="zh-CN" altLang="en-US" sz="1800">
                        <a:latin typeface="微软雅黑 Light" panose="020b0502040204020203" pitchFamily="34" charset="-122"/>
                        <a:ea typeface="微软雅黑 Light" panose="020b0502040204020203" pitchFamily="34" charset="-122"/>
                      </a:endParaRPr>
                    </a:p>
                  </a:txBody>
                  <a:tcPr>
                    <a:lnL>
                      <a:noFill/>
                      <a:miter lim="800000"/>
                    </a:lnL>
                    <a:lnR>
                      <a:noFill/>
                      <a:miter lim="800000"/>
                    </a:lnR>
                    <a:lnT w="12700">
                      <a:noFill/>
                      <a:round/>
                    </a:lnT>
                    <a:lnB>
                      <a:noFill/>
                      <a:miter lim="800000"/>
                    </a:lnB>
                    <a:noFill/>
                  </a:tcPr>
                </a:tc>
                <a:extLst>
                  <a:ext uri="{0D108BD9-81ED-4DB2-BD59-A6C34878D82A}">
                    <a16:rowId xmlns:a16="http://schemas.microsoft.com/office/drawing/2014/main" val="10000"/>
                  </a:ext>
                </a:extLst>
              </a:tr>
            </a:tbl>
          </a:graphicData>
        </a:graphic>
      </p:graphicFrame>
      <p:sp>
        <p:nvSpPr>
          <p:cNvPr id="29715" name="右箭头 6"/>
          <p:cNvSpPr/>
          <p:nvPr/>
        </p:nvSpPr>
        <p:spPr>
          <a:xfrm>
            <a:off x="2947988" y="6142038"/>
            <a:ext cx="595312" cy="203200"/>
          </a:xfrm>
          <a:prstGeom prst="rightArrow">
            <a:avLst>
              <a:gd name="adj1" fmla="val 50000"/>
              <a:gd name="adj2" fmla="val 49995"/>
            </a:avLst>
          </a:prstGeom>
          <a:solidFill>
            <a:srgbClr val="000071"/>
          </a:solidFill>
          <a:ln w="12700">
            <a:solidFill>
              <a:srgbClr val="6F6FBC"/>
            </a:solidFill>
            <a:miter lim="800000"/>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lgn="ctr" hangingPunct="0"/>
            <a:endParaRPr lang="zh-CN" altLang="en-US">
              <a:solidFill>
                <a:srgbClr val="FFFFFF"/>
              </a:solidFill>
              <a:latin typeface="Arial" pitchFamily="34" charset="0"/>
              <a:ea typeface="宋体" panose="02010600030101010101" pitchFamily="2" charset="-122"/>
            </a:endParaRP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noFill/>
        <a:effectLst/>
      </p:bgPr>
    </p:bg>
    <p:spTree>
      <p:nvGrpSpPr>
        <p:cNvPr id="1" name=""/>
        <p:cNvGrpSpPr/>
        <p:nvPr/>
      </p:nvGrpSpPr>
      <p:grpSpPr>
        <a:xfrm>
          <a:off x="0" y="0"/>
          <a:ext cx="0" cy="0"/>
        </a:xfrm>
      </p:grpSpPr>
      <p:pic>
        <p:nvPicPr>
          <p:cNvPr id="31745" name="图片 7"/>
          <p:cNvPicPr/>
          <p:nvPr/>
        </p:nvPicPr>
        <p:blipFill>
          <a:blip r:embed="rId2"/>
          <a:stretch>
            <a:fillRect/>
          </a:stretch>
        </p:blipFill>
        <p:spPr>
          <a:xfrm>
            <a:off x="960438" y="2124075"/>
            <a:ext cx="7464425" cy="2609850"/>
          </a:xfrm>
          <a:prstGeom prst="rect">
            <a:avLst/>
          </a:prstGeom>
          <a:noFill/>
          <a:ln>
            <a:noFill/>
            <a:miter lim="800000"/>
          </a:ln>
        </p:spPr>
      </p:pic>
      <p:graphicFrame>
        <p:nvGraphicFramePr>
          <p:cNvPr id="31746" name="表格 8"/>
          <p:cNvGraphicFramePr>
            <a:graphicFrameLocks noGrp="1"/>
          </p:cNvGraphicFramePr>
          <p:nvPr/>
        </p:nvGraphicFramePr>
        <p:xfrm>
          <a:off x="787400" y="4470400"/>
          <a:ext cx="6149975" cy="1311275"/>
        </p:xfrm>
        <a:graphic>
          <a:graphicData uri="http://schemas.openxmlformats.org/drawingml/2006/table">
            <a:tbl>
              <a:tblPr/>
              <a:tblGrid>
                <a:gridCol w="6149975">
                  <a:extLst>
                    <a:ext uri="{9D8B030D-6E8A-4147-A177-3AD203B41FA5}">
                      <a16:colId xmlns:a16="http://schemas.microsoft.com/office/drawing/2014/main" val="20000"/>
                    </a:ext>
                  </a:extLst>
                </a:gridCol>
              </a:tblGrid>
              <a:tr h="1311275">
                <a:tc>
                  <a:txBody>
                    <a:bodyPr vert="horz" wrap="square"/>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2800" b="0" i="0" u="none" baseline="0">
                          <a:solidFill>
                            <a:schemeClr val="tx1"/>
                          </a:solidFill>
                          <a:latin typeface="Arial" pitchFamily="34" charset="0"/>
                          <a:ea typeface="宋体" panose="02010600030101010101" pitchFamily="2" charset="-122"/>
                        </a:defRPr>
                      </a:lvl5pPr>
                    </a:lstStyle>
                    <a:p>
                      <a:pPr lvl="0" fontAlgn="base">
                        <a:lnSpc>
                          <a:spcPct val="250000"/>
                        </a:lnSpc>
                        <a:spcBef>
                          <a:spcPct val="0"/>
                        </a:spcBef>
                        <a:spcAft>
                          <a:spcPct val="0"/>
                        </a:spcAft>
                      </a:pPr>
                      <a:r>
                        <a:rPr lang="zh-CN" altLang="en-US" sz="3200">
                          <a:solidFill>
                            <a:srgbClr val="000000"/>
                          </a:solidFill>
                          <a:latin typeface="微软雅黑 Light" panose="020b0502040204020203" pitchFamily="34" charset="-122"/>
                          <a:ea typeface="微软雅黑 Light" panose="020b0502040204020203" pitchFamily="34" charset="-122"/>
                        </a:rPr>
                        <a:t>例如：电话、广播、电视</a:t>
                      </a:r>
                      <a:endParaRPr lang="zh-CN" altLang="en-US" sz="2400">
                        <a:solidFill>
                          <a:srgbClr val="000000"/>
                        </a:solidFill>
                        <a:latin typeface="微软雅黑 Light" panose="020b0502040204020203" pitchFamily="34" charset="-122"/>
                        <a:ea typeface="微软雅黑 Light" panose="020b0502040204020203" pitchFamily="34" charset="-122"/>
                      </a:endParaRPr>
                    </a:p>
                  </a:txBody>
                  <a:tcPr>
                    <a:lnL>
                      <a:noFill/>
                      <a:miter lim="800000"/>
                    </a:lnL>
                    <a:lnR>
                      <a:noFill/>
                      <a:miter lim="800000"/>
                    </a:lnR>
                    <a:lnT w="12700">
                      <a:noFill/>
                      <a:round/>
                    </a:lnT>
                    <a:lnB>
                      <a:noFill/>
                      <a:miter lim="800000"/>
                    </a:lnB>
                    <a:noFill/>
                  </a:tcPr>
                </a:tc>
                <a:extLst>
                  <a:ext uri="{0D108BD9-81ED-4DB2-BD59-A6C34878D82A}">
                    <a16:rowId xmlns:a16="http://schemas.microsoft.com/office/drawing/2014/main" val="10000"/>
                  </a:ext>
                </a:extLst>
              </a:tr>
            </a:tbl>
          </a:graphicData>
        </a:graphic>
      </p:graphicFrame>
      <p:sp>
        <p:nvSpPr>
          <p:cNvPr id="31752" name="标题 3"/>
          <p:cNvSpPr>
            <a:spLocks noGrp="1"/>
          </p:cNvSpPr>
          <p:nvPr>
            <p:ph type="title"/>
          </p:nvPr>
        </p:nvSpPr>
        <p:spPr>
          <a:xfrm>
            <a:off x="457200" y="438150"/>
            <a:ext cx="8229600" cy="695325"/>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4400" kern="1200">
                <a:solidFill>
                  <a:schemeClr val="tx1"/>
                </a:solidFill>
                <a:latin typeface="Arial" pitchFamily="34" charset="0"/>
                <a:ea typeface="宋体" panose="02010600030101010101" pitchFamily="2" charset="-122"/>
                <a:cs typeface="+mj-cs"/>
              </a:defRPr>
            </a:lvl1pPr>
          </a:lstStyle>
          <a:p>
            <a:pPr lvl="0"/>
            <a:r>
              <a:rPr lang="zh-CN" altLang="en-US" sz="3200">
                <a:solidFill>
                  <a:srgbClr val="FF0000"/>
                </a:solidFill>
                <a:latin typeface="微软雅黑" panose="020b0503020204020204" pitchFamily="34" charset="-122"/>
                <a:ea typeface="微软雅黑" panose="020b0503020204020204" pitchFamily="34" charset="-122"/>
              </a:rPr>
              <a:t>通信系统</a:t>
            </a:r>
            <a:r>
              <a:rPr lang="zh-CN" altLang="en-US" sz="3200">
                <a:solidFill>
                  <a:srgbClr val="FF0000"/>
                </a:solidFill>
                <a:latin typeface="宋体" panose="02010600030101010101" pitchFamily="2" charset="-122"/>
              </a:rPr>
              <a:t>＊</a:t>
            </a:r>
          </a:p>
        </p:txBody>
      </p:sp>
      <p:sp>
        <p:nvSpPr>
          <p:cNvPr id="31753" name="文本框 1"/>
          <p:cNvSpPr txBox="1"/>
          <p:nvPr/>
        </p:nvSpPr>
        <p:spPr>
          <a:xfrm>
            <a:off x="469900" y="1084263"/>
            <a:ext cx="8445500" cy="952500"/>
          </a:xfrm>
          <a:prstGeom prst="rect">
            <a:avLst/>
          </a:prstGeom>
          <a:noFill/>
          <a:ln>
            <a:noFill/>
            <a:miter lim="800000"/>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lang="zh-CN" altLang="en-US" sz="2800"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a:r>
              <a:rPr lang="zh-CN" altLang="en-US">
                <a:latin typeface="微软雅黑" panose="020b0503020204020204" pitchFamily="34" charset="-122"/>
                <a:ea typeface="微软雅黑" panose="020b0503020204020204" pitchFamily="34" charset="-122"/>
              </a:rPr>
              <a:t>（一）模拟通信系统模型</a:t>
            </a:r>
          </a:p>
          <a:p>
            <a:pPr lvl="0"/>
            <a:endParaRPr lang="zh-CN" altLang="en-US">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https://d.book118.com/908015064117006022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Pixel">
  <a:themeElements>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FFFFFF"/>
        </a:dk1>
        <a:lt1>
          <a:srgbClr val="000066"/>
        </a:lt1>
        <a:dk2>
          <a:srgbClr val="FFFFFF"/>
        </a:dk2>
        <a:lt2>
          <a:srgbClr val="0066FF"/>
        </a:lt2>
        <a:accent1>
          <a:srgbClr val="6699FF"/>
        </a:accent1>
        <a:accent2>
          <a:srgbClr val="3333FF"/>
        </a:accent2>
        <a:accent3>
          <a:srgbClr val="AAAAB9"/>
        </a:accent3>
        <a:accent4>
          <a:srgbClr val="DCDCDC"/>
        </a:accent4>
        <a:accent5>
          <a:srgbClr val="B9CAFF"/>
        </a:accent5>
        <a:accent6>
          <a:srgbClr val="2D2DE5"/>
        </a:accent6>
        <a:hlink>
          <a:srgbClr val="FFCC00"/>
        </a:hlink>
        <a:folHlink>
          <a:srgbClr val="0000CC"/>
        </a:folHlink>
      </a:clrScheme>
      <a:clrMap bg1="lt1" tx1="dk1" bg2="lt2" tx2="dk2" accent1="accent1" accent2="accent2" accent3="accent3" accent4="accent4" accent5="accent5" accent6="accent6" hlink="hlink" folHlink="folHlink"/>
    </a:extraClrScheme>
    <a:extraClrScheme>
      <a:clrScheme name="">
        <a:dk1>
          <a:srgbClr val="FFFFFF"/>
        </a:dk1>
        <a:lt1>
          <a:srgbClr val="334B49"/>
        </a:lt1>
        <a:dk2>
          <a:srgbClr val="FFFFFF"/>
        </a:dk2>
        <a:lt2>
          <a:srgbClr val="009999"/>
        </a:lt2>
        <a:accent1>
          <a:srgbClr val="33CCCC"/>
        </a:accent1>
        <a:accent2>
          <a:srgbClr val="008080"/>
        </a:accent2>
        <a:accent3>
          <a:srgbClr val="ADB2B1"/>
        </a:accent3>
        <a:accent4>
          <a:srgbClr val="DCDCDC"/>
        </a:accent4>
        <a:accent5>
          <a:srgbClr val="ADE2E2"/>
        </a:accent5>
        <a:accent6>
          <a:srgbClr val="007272"/>
        </a:accent6>
        <a:hlink>
          <a:srgbClr val="FFCC00"/>
        </a:hlink>
        <a:folHlink>
          <a:srgbClr val="006666"/>
        </a:folHlink>
      </a:clrScheme>
      <a:clrMap bg1="lt1" tx1="dk1" bg2="lt2" tx2="dk2" accent1="accent1" accent2="accent2" accent3="accent3" accent4="accent4" accent5="accent5" accent6="accent6" hlink="hlink" folHlink="folHlink"/>
    </a:extraClrScheme>
    <a:extraClrScheme>
      <a:clrScheme name="">
        <a:dk1>
          <a:srgbClr val="FFFFFF"/>
        </a:dk1>
        <a:lt1>
          <a:srgbClr val="333399"/>
        </a:lt1>
        <a:dk2>
          <a:srgbClr val="FFFFFF"/>
        </a:dk2>
        <a:lt2>
          <a:srgbClr val="006699"/>
        </a:lt2>
        <a:accent1>
          <a:srgbClr val="0099CC"/>
        </a:accent1>
        <a:accent2>
          <a:srgbClr val="0386AF"/>
        </a:accent2>
        <a:accent3>
          <a:srgbClr val="ADADCA"/>
        </a:accent3>
        <a:accent4>
          <a:srgbClr val="DCDCDC"/>
        </a:accent4>
        <a:accent5>
          <a:srgbClr val="AACAE2"/>
        </a:accent5>
        <a:accent6>
          <a:srgbClr val="02789D"/>
        </a:accent6>
        <a:hlink>
          <a:srgbClr val="FFCC00"/>
        </a:hlink>
        <a:folHlink>
          <a:srgbClr val="6699FF"/>
        </a:folHlink>
      </a:clrScheme>
      <a:clrMap bg1="lt1" tx1="dk1" bg2="lt2" tx2="dk2" accent1="accent1" accent2="accent2" accent3="accent3" accent4="accent4" accent5="accent5" accent6="accent6" hlink="hlink" folHlink="folHlink"/>
    </a:extraClrScheme>
    <a:extraClrScheme>
      <a:clrScheme name="">
        <a:dk1>
          <a:srgbClr val="FFFFFF"/>
        </a:dk1>
        <a:lt1>
          <a:srgbClr val="2F978D"/>
        </a:lt1>
        <a:dk2>
          <a:srgbClr val="FFFFFF"/>
        </a:dk2>
        <a:lt2>
          <a:srgbClr val="008080"/>
        </a:lt2>
        <a:accent1>
          <a:srgbClr val="0099FF"/>
        </a:accent1>
        <a:accent2>
          <a:srgbClr val="009999"/>
        </a:accent2>
        <a:accent3>
          <a:srgbClr val="ADC9C5"/>
        </a:accent3>
        <a:accent4>
          <a:srgbClr val="DCDCDC"/>
        </a:accent4>
        <a:accent5>
          <a:srgbClr val="AACAFF"/>
        </a:accent5>
        <a:accent6>
          <a:srgbClr val="008989"/>
        </a:accent6>
        <a:hlink>
          <a:srgbClr val="FFFFCC"/>
        </a:hlink>
        <a:folHlink>
          <a:srgbClr val="70CAC6"/>
        </a:folHlink>
      </a:clrScheme>
      <a:clrMap bg1="lt1" tx1="dk1" bg2="lt2" tx2="dk2" accent1="accent1" accent2="accent2" accent3="accent3" accent4="accent4" accent5="accent5" accent6="accent6" hlink="hlink" folHlink="folHlink"/>
    </a:extraClrScheme>
    <a:extraClrScheme>
      <a:clrScheme name="">
        <a:dk1>
          <a:srgbClr val="FFFFFF"/>
        </a:dk1>
        <a:lt1>
          <a:srgbClr val="330000"/>
        </a:lt1>
        <a:dk2>
          <a:srgbClr val="FFFFFF"/>
        </a:dk2>
        <a:lt2>
          <a:srgbClr val="822504"/>
        </a:lt2>
        <a:accent1>
          <a:srgbClr val="FF9900"/>
        </a:accent1>
        <a:accent2>
          <a:srgbClr val="9E2A06"/>
        </a:accent2>
        <a:accent3>
          <a:srgbClr val="ADAAAA"/>
        </a:accent3>
        <a:accent4>
          <a:srgbClr val="DCDCDC"/>
        </a:accent4>
        <a:accent5>
          <a:srgbClr val="FFCAAA"/>
        </a:accent5>
        <a:accent6>
          <a:srgbClr val="8D2504"/>
        </a:accent6>
        <a:hlink>
          <a:srgbClr val="FF3300"/>
        </a:hlink>
        <a:folHlink>
          <a:srgbClr val="7C0704"/>
        </a:folHlink>
      </a:clrScheme>
      <a:clrMap bg1="lt1" tx1="dk1" bg2="lt2" tx2="dk2" accent1="accent1" accent2="accent2" accent3="accent3" accent4="accent4" accent5="accent5" accent6="accent6" hlink="hlink" folHlink="folHlink"/>
    </a:extraClrScheme>
    <a:extraClrScheme>
      <a:clrScheme name="">
        <a:dk1>
          <a:srgbClr val="FFFFFF"/>
        </a:dk1>
        <a:lt1>
          <a:srgbClr val="4A7911"/>
        </a:lt1>
        <a:dk2>
          <a:srgbClr val="FFFFFF"/>
        </a:dk2>
        <a:lt2>
          <a:srgbClr val="336600"/>
        </a:lt2>
        <a:accent1>
          <a:srgbClr val="666633"/>
        </a:accent1>
        <a:accent2>
          <a:srgbClr val="669900"/>
        </a:accent2>
        <a:accent3>
          <a:srgbClr val="B2BEAA"/>
        </a:accent3>
        <a:accent4>
          <a:srgbClr val="DCDCDC"/>
        </a:accent4>
        <a:accent5>
          <a:srgbClr val="B9B9AD"/>
        </a:accent5>
        <a:accent6>
          <a:srgbClr val="5B8900"/>
        </a:accent6>
        <a:hlink>
          <a:srgbClr val="FFCC00"/>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75B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B89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C0465"/>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192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CAEC1"/>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Pixel">
  <a:themeElements>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1_Pixel">
  <a:themeElements>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1_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1_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1_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1_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1_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1_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1_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1_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1_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1_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1_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r="http://schemas.openxmlformats.org/officeDocument/2006/relationships" xmlns:a="http://schemas.openxmlformats.org/drawingml/2006/main" name="4_Pixel">
  <a:themeElements>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1_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1_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1_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1_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1_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1_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1_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1_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1_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1_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1_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r="http://schemas.openxmlformats.org/officeDocument/2006/relationships"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Cambria"/>
        <a:cs typeface="Arial"/>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361</Paragraphs>
  <Slides>36</Slides>
  <Notes>27</Notes>
  <TotalTime>1</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36</vt:i4>
      </vt:variant>
    </vt:vector>
  </HeadingPairs>
  <TitlesOfParts>
    <vt:vector baseType="lpstr" size="49">
      <vt:lpstr>Arial</vt:lpstr>
      <vt:lpstr>Calibri</vt:lpstr>
      <vt:lpstr>宋体</vt:lpstr>
      <vt:lpstr>Arial Black</vt:lpstr>
      <vt:lpstr>Times New Roman</vt:lpstr>
      <vt:lpstr>Wingdings</vt:lpstr>
      <vt:lpstr>CordiaUPC</vt:lpstr>
      <vt:lpstr>Cambria</vt:lpstr>
      <vt:lpstr>Arial Narrow</vt:lpstr>
      <vt:lpstr>Symbol</vt:lpstr>
      <vt:lpstr>微软雅黑</vt:lpstr>
      <vt:lpstr>微软雅黑 Light</vt:lpstr>
      <vt:lpstr>Office Theme</vt:lpstr>
      <vt:lpstr>2.1数据通信系统</vt:lpstr>
      <vt:lpstr>数据通信的基本过程</vt:lpstr>
      <vt:lpstr>2.2基本概念</vt:lpstr>
      <vt:lpstr>2.2.1数据与信号</vt:lpstr>
      <vt:lpstr>PowerPoint Presentation</vt:lpstr>
      <vt:lpstr>PowerPoint Presentation</vt:lpstr>
      <vt:lpstr>PowerPoint Presentation</vt:lpstr>
      <vt:lpstr>PowerPoint Presentation</vt:lpstr>
      <vt:lpstr>... --- ... </vt:lpstr>
      <vt:lpstr>PowerPoint Presentation</vt:lpstr>
      <vt:lpstr>PowerPoint Presentation</vt:lpstr>
      <vt:lpstr>PowerPoint Presentation</vt:lpstr>
      <vt:lpstr>PowerPoint Presentation</vt:lpstr>
      <vt:lpstr>2.2.2   信道</vt:lpstr>
      <vt:lpstr>PowerPoint Presentation</vt:lpstr>
      <vt:lpstr>PowerPoint Presentation</vt:lpstr>
      <vt:lpstr>2.2.3 通信方式</vt:lpstr>
      <vt:lpstr>PowerPoint Presentation</vt:lpstr>
      <vt:lpstr>2.2.4 传输方式</vt:lpstr>
      <vt:lpstr>2.2.5 同步方式</vt:lpstr>
      <vt:lpstr>PowerPoint Presentation</vt:lpstr>
      <vt:lpstr>位同步</vt:lpstr>
      <vt:lpstr>字符同步</vt:lpstr>
      <vt:lpstr>帧同步</vt:lpstr>
      <vt:lpstr>PowerPoint Presentation</vt:lpstr>
      <vt:lpstr>PowerPoint Presentation</vt:lpstr>
      <vt:lpstr/>
      <vt:lpstr>通信的基本概念△</vt:lpstr>
      <vt:lpstr>通信的基本概念△</vt:lpstr>
      <vt:lpstr>通信的基本概念△</vt:lpstr>
      <vt:lpstr>通信的基本概念△</vt:lpstr>
      <vt:lpstr>通信的基本概念△</vt:lpstr>
      <vt:lpstr>通信系统＊</vt:lpstr>
      <vt:lpstr>通信系统＊</vt:lpstr>
      <vt:lpstr>通信系统＊</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2024-08-28T23:42:37.807</cp:lastPrinted>
  <dcterms:created xsi:type="dcterms:W3CDTF">2024-08-28T15:42:37Z</dcterms:created>
  <dcterms:modified xsi:type="dcterms:W3CDTF">2024-08-28T15:42:41Z</dcterms:modified>
</cp:coreProperties>
</file>