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00664-F3BA-44C5-B782-E72C77598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891AD-A9EB-46FF-8952-7384A2922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9B5DD-A3D3-4CEB-8C7B-3EF164F93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D37FD-EC3B-4F22-8292-39FD573A7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9C928-7985-4154-BC40-9151A5B7B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1D47F-4D23-4393-A219-18617E70C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8D238-849D-40DE-B870-3A3F3ED56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24C60-062F-4103-9D07-44DDF8F30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632A4-D48F-4DAE-ACEB-C6A01ABA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B257B-EA1A-48D8-88B5-F796B68EA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A8F9D-1477-4692-8493-8AE7FD05D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5065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水利水电工程质量保证体系及措施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水利水电工程质量保证体系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水利水电工程质量保证措施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水利水电工程质量评价与持续改进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水利水电工程质量监督与验收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水利水电工程质量管理经验与案例分析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水利水电工程质量保证体系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质量保证体系的定义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质量保证体系是一种系统性的质量管理方法和手段，旨在确保产品或服务的质量满足相关标准和用户需求。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质量保证体系的重要性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质量保证体系对于水利水电工程至关重要，因为水利水电工程具有投资大、建设周期长、安全风险高的特点，只有建立完善的质量保证体系，才能确保工程的质量和安全。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质量保证体系的定义与重要性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51" r="252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明确项目法人、监理单位、施工单位等各方的职责和分工，建立高效协作机制。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组织机构与职责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制定科学合理的质量管理流程，包括施工质量计划、质量检查、验收与评定等环节，确保每个环节的质量得到有效控制。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根据国家和行业标准，制定相应的质量标准和规范，使施工过程和质量要求有章可循。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质量标准与规范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建立质量记录和档案管理系统，对施工过程中的各项数据进行实时记录和分析，以便对工程质量进行追溯和评估。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质量记录与档案管理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水利水电工程质量保证体系的构成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928" b="1592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加强员工的质量意识和技能培训，提高全员参与质量管理的意识和能力。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建立有效的沟通机制，确保各方的信息交流畅通，及时解决问题和协调工作。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对施工过程进行不定期的质量检查和评估，及时发现问题并采取措施进行整改。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不定期检查与评估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建立激励机制和奖惩制度，鼓励员工积极参与质量管理，并对质量问题和事故进行严肃处理。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激励机制与奖惩制度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质量保证体系的有效运行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水利水电工程质量保证措施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在施工前，应建立完善的质量管理体系，明确各部门的职责和分工，确保工程质量管理的有效实施。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对施工图纸进行详细审查，确保其符合相关规范和设计要求，避免因设计问题导致工程质量问题。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施工图审查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875" r="1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44" r="1794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对进场的建筑材料进行严格把控，确保其符合国家或行业标准，避免因材料问题导致工程质量问题。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材料质量把控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施工前的质量保证措施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隐蔽工程验收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 对隐蔽工程进行严格的质量控制，如地基处理、钢筋绑扎等，确保其质量符合要求，避免因隐蔽工程问题导致工程质量问题。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施工记录和验收资料管理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 对施工过程和验收资料进行详细记录和管理，以便于后期对工程质量的追溯和整改。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施工过程监控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 在施工过程中，应实施严格的质量监控，对每个施工环节进行监督和检查，确保施工过程符合规范和设计要求。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施工过程中的质量保证措施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质量保修和维护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在工程交付使用后，应提供一定的质量保修和维护服务，对出现的质量问题进行及时处理和修复。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工程验收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在工程竣工后，应组织专业的验收团队对工程质量进行验收，确保其符合设计要求和相关规范。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质量评估和总结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对整个工程质量进行评估和总结，分析施工过程中出现的问题及原因，总结经验教训，为今后的工程提供参考。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750" b="16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750" r="207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施工后的质量保证措施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水利水电工程质量评价与持续改进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https://d.book118.com/908015065012006036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2024-09-15T05:00:32.552</cp:lastPrinted>
  <dcterms:created xsi:type="dcterms:W3CDTF">2024-09-14T21:00:32Z</dcterms:created>
  <dcterms:modified xsi:type="dcterms:W3CDTF">2024-09-14T21:00:34Z</dcterms:modified>
</cp:coreProperties>
</file>