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7F326-BCE7-4769-B7AC-13439A43A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CEC93-8C7B-4894-922B-0D7B5032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8329F-59B0-4A21-A2FB-0FC7EF71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B48BA-6265-4932-A2D7-18DCDD34D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3B232-4F38-4B5E-B867-4B2634B9C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6F68B-7A34-4C7E-972C-EA8254BC6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CC5E0B-7FDE-4F3C-8BBD-F3041297C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0C18E-9956-44AD-A3F7-539288D3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432D2-01A4-497E-919F-6A9F91A89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41CED-7EC3-4DA7-82C7-C6310A562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11619-A6E4-44FC-90DB-3322DBA1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510005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汇报人：某某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人工智能技术在学校教育中的实际应用培训课件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智慧课堂建设与教学实践应用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人工智能辅助教师工作提升效率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学生自主学习能力培养与拓展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" b="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人工智能技术发展概述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人工智能技术是一种模拟人类智能的计算机程序系统，通过学习和自我优化，能够完成复杂任务。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从符号主义到连接主义，再到深度学习，人工智能技术不断取得突破性进展。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人工智能技术的核心领域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包括机器学习、计算机视觉、自然语言处理、智能机器人等。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通过人工智能技术，可以分析学生的学习习惯和需求，提供个性化的学习资源和教学方法。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人工智能技术可以辅助教师进行教学管理、作业批改、学生答疑等工作，提高教学效率和质量。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智能化辅助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人工智能技术可以弥补地区间、学校间、家庭间的教育资源差距，让每个学生都能享受到优质的教育资源。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学校教育中应用人工智能技术意义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包括人工智能技术的基本原理、在教育领域的应用案例、相关工具和平台的使用等。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通过本次培训，使参训者了解人工智能技术在学校教育中的应用现状和发展趋势，掌握相关技能和方法，提高教育教学水平。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采用线上和线下相结合的方式，包括专家讲座、案例分析、实践操作等环节。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培训目标与内容安排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通过已有标记数据训练模型，使其能够对新数据进行预测和分类。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无监督学习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利用无标记数据发现数据内在结构和特征，如聚类、降维等。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智能体在与环境交互中通过最大化累积奖励来学习最优策略。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机器学习原理及算法介绍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循环神经网络（RNN）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适用于序列数据处理，如语音识别、自然语言处理等。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训练技巧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包括参数初始化、优化算法选择、学习率调整等，以提高模型训练效果。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用于图像识别和分类，通过卷积层、池化层等提取图像特征。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深度学习网络模型与训练技巧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词法分析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句法分析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语义理解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自然语言处理技术及应用场景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678" r="186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678" r="1867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678" r="1867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对文本进行分词、词性标注等基本处理。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研究句子中词语之间的结构关系，建立词语之间的依存关系。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分析文本中词语、短语和句子的含义，实现对文本的深入理解。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包括机器翻译、情感分析、智能问答、文本摘要等。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智慧课堂建设与教学实践应用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提供高清显示、触控操作和多媒体教学功能，增强课堂互动性。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交互式电子白板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支持在线学习、实时互动和个性化学习资源推送，提升学生学习体验。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学生平板电脑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集成设备管理、资源调度和教学辅助功能，方便教师进行教学管理。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教师控制台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智慧课堂硬件设备选型及配置方案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整合优质教育资源，形成多样化、层次化的学习资源库。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学习资源库建设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通过收集学生的学习数据，分析学生的学习特点和需求，构建个性化学生画像。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学生画像构建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基于学生画像和学习资源库，设计合适的推荐算法，实现个性化学习资源推荐。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推荐算法设计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个性化学习资源推荐系统设计与实现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https://d.book118.com/908015100055006022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2024-08-28T12:56:39.725</cp:lastPrinted>
  <dcterms:created xsi:type="dcterms:W3CDTF">2024-08-28T04:56:39Z</dcterms:created>
  <dcterms:modified xsi:type="dcterms:W3CDTF">2024-08-28T04:56:41Z</dcterms:modified>
</cp:coreProperties>
</file>