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C5D3-4F1D-49A7-A648-F58642A6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2592-0703-4997-9DB5-D6A5A177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64523-596D-40BB-A085-23BDC3FC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71D36-F7E0-4144-B74A-26CB6A93B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4262F-2D01-4897-B901-696F53DC1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5E835-8B5C-40A8-93A7-BCC68C8E7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C3113-9853-42AE-A607-8A7B4A74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B3F1D-17A0-4368-82CF-A31299B0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7B12C-0116-45A6-B869-03AF163A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8E445-2680-4A78-8861-A01FE3CA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6E94-4270-4C9C-8294-83FD2F5A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17" r:id="rId2"/>
    <p:sldLayoutId id="2147486118" r:id="rId3"/>
    <p:sldLayoutId id="2147486119" r:id="rId4"/>
    <p:sldLayoutId id="2147486120" r:id="rId5"/>
    <p:sldLayoutId id="2147486121" r:id="rId6"/>
    <p:sldLayoutId id="2147486122" r:id="rId7"/>
    <p:sldLayoutId id="2147486123" r:id="rId8"/>
    <p:sldLayoutId id="2147486124" r:id="rId9"/>
    <p:sldLayoutId id="2147486125" r:id="rId10"/>
    <p:sldLayoutId id="21474861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15" Type="http://schemas.openxmlformats.org/officeDocument/2006/relationships/tags" Target="../tags/tag787.xml" /><Relationship Id="rId16" Type="http://schemas.openxmlformats.org/officeDocument/2006/relationships/tags" Target="../tags/tag788.xml" /><Relationship Id="rId17" Type="http://schemas.openxmlformats.org/officeDocument/2006/relationships/tags" Target="../tags/tag789.xml" /><Relationship Id="rId18" Type="http://schemas.openxmlformats.org/officeDocument/2006/relationships/tags" Target="../tags/tag790.xml" /><Relationship Id="rId19" Type="http://schemas.openxmlformats.org/officeDocument/2006/relationships/tags" Target="../tags/tag791.xml" /><Relationship Id="rId2" Type="http://schemas.openxmlformats.org/officeDocument/2006/relationships/tags" Target="../tags/tag774.xml" /><Relationship Id="rId20" Type="http://schemas.openxmlformats.org/officeDocument/2006/relationships/tags" Target="../tags/tag792.xml" /><Relationship Id="rId21" Type="http://schemas.openxmlformats.org/officeDocument/2006/relationships/tags" Target="../tags/tag793.xml" /><Relationship Id="rId22" Type="http://schemas.openxmlformats.org/officeDocument/2006/relationships/tags" Target="../tags/tag794.xml" /><Relationship Id="rId23" Type="http://schemas.openxmlformats.org/officeDocument/2006/relationships/tags" Target="../tags/tag795.xml" /><Relationship Id="rId24" Type="http://schemas.openxmlformats.org/officeDocument/2006/relationships/tags" Target="../tags/tag796.xml" /><Relationship Id="rId25" Type="http://schemas.openxmlformats.org/officeDocument/2006/relationships/tags" Target="../tags/tag797.xml" /><Relationship Id="rId26" Type="http://schemas.openxmlformats.org/officeDocument/2006/relationships/tags" Target="../tags/tag798.xml" /><Relationship Id="rId27" Type="http://schemas.openxmlformats.org/officeDocument/2006/relationships/tags" Target="../tags/tag799.xml" /><Relationship Id="rId28" Type="http://schemas.openxmlformats.org/officeDocument/2006/relationships/tags" Target="../tags/tag800.xml" /><Relationship Id="rId29" Type="http://schemas.openxmlformats.org/officeDocument/2006/relationships/tags" Target="../tags/tag801.xml" /><Relationship Id="rId3" Type="http://schemas.openxmlformats.org/officeDocument/2006/relationships/tags" Target="../tags/tag775.xml" /><Relationship Id="rId30" Type="http://schemas.openxmlformats.org/officeDocument/2006/relationships/tags" Target="../tags/tag802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4.xml" /><Relationship Id="rId11" Type="http://schemas.openxmlformats.org/officeDocument/2006/relationships/tags" Target="../tags/tag815.xml" /><Relationship Id="rId12" Type="http://schemas.openxmlformats.org/officeDocument/2006/relationships/tags" Target="../tags/tag816.xml" /><Relationship Id="rId13" Type="http://schemas.openxmlformats.org/officeDocument/2006/relationships/tags" Target="../tags/tag817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6.xml" /><Relationship Id="rId11" Type="http://schemas.openxmlformats.org/officeDocument/2006/relationships/tags" Target="../tags/tag827.xml" /><Relationship Id="rId12" Type="http://schemas.openxmlformats.org/officeDocument/2006/relationships/tags" Target="../tags/tag828.xml" /><Relationship Id="rId13" Type="http://schemas.openxmlformats.org/officeDocument/2006/relationships/tags" Target="../tags/tag829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Relationship Id="rId6" Type="http://schemas.openxmlformats.org/officeDocument/2006/relationships/tags" Target="../tags/tag822.xml" /><Relationship Id="rId7" Type="http://schemas.openxmlformats.org/officeDocument/2006/relationships/tags" Target="../tags/tag823.xml" /><Relationship Id="rId8" Type="http://schemas.openxmlformats.org/officeDocument/2006/relationships/tags" Target="../tags/tag824.xml" /><Relationship Id="rId9" Type="http://schemas.openxmlformats.org/officeDocument/2006/relationships/tags" Target="../tags/tag8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0.xml" /><Relationship Id="rId11" Type="http://schemas.openxmlformats.org/officeDocument/2006/relationships/tags" Target="../tags/tag851.xml" /><Relationship Id="rId12" Type="http://schemas.openxmlformats.org/officeDocument/2006/relationships/tags" Target="../tags/tag852.xml" /><Relationship Id="rId13" Type="http://schemas.openxmlformats.org/officeDocument/2006/relationships/tags" Target="../tags/tag853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Relationship Id="rId5" Type="http://schemas.openxmlformats.org/officeDocument/2006/relationships/tags" Target="../tags/tag845.xml" /><Relationship Id="rId6" Type="http://schemas.openxmlformats.org/officeDocument/2006/relationships/tags" Target="../tags/tag846.xml" /><Relationship Id="rId7" Type="http://schemas.openxmlformats.org/officeDocument/2006/relationships/tags" Target="../tags/tag847.xml" /><Relationship Id="rId8" Type="http://schemas.openxmlformats.org/officeDocument/2006/relationships/tags" Target="../tags/tag848.xml" /><Relationship Id="rId9" Type="http://schemas.openxmlformats.org/officeDocument/2006/relationships/tags" Target="../tags/tag8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4.xml" /><Relationship Id="rId3" Type="http://schemas.openxmlformats.org/officeDocument/2006/relationships/tags" Target="../tags/tag855.xml" /><Relationship Id="rId4" Type="http://schemas.openxmlformats.org/officeDocument/2006/relationships/tags" Target="../tags/tag8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6027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事件营销活动总结与评估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活动策划与准备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活动执行情况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51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活动的发起方和目的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活动的策划和筹备过程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活动的主题和宗旨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活动的参与人员和规模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活动目的</a:t>
            </a:r>
            <a:endParaRPr lang="zh-CN" altLang="en-US"/>
          </a:p>
        </p:txBody>
      </p:sp>
      <p:sp>
        <p:nvSpPr>
          <p:cNvPr id="105178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提升品牌知名度和美誉度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促进产品销售和业务增长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建立品牌忠诚度和客户粘性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增强品牌形象和品牌价值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520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活动持续时间：XX天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活动开始时间：XXXX年XX月XX日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活动结束时间：XXXX年XX月XX日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活动时间安排：每天上午XX点至下午XX点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524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4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场地特点：适合举办大型活动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周边设施：酒店、餐饮、交通便捷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具体地点：国家体育馆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活动策划与准备</a:t>
            </a:r>
            <a:endParaRPr lang="zh-CN" altLang="en-US"/>
          </a:p>
        </p:txBody>
      </p:sp>
      <p:sp>
        <p:nvSpPr>
          <p:cNvPr id="105274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目标受众</a:t>
            </a:r>
            <a:endParaRPr lang="zh-CN" altLang="en-US"/>
          </a:p>
        </p:txBody>
      </p:sp>
      <p:sp>
        <p:nvSpPr>
          <p:cNvPr id="10532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确定目标受众：根据产品特点、市场定位等因素确定目标受众，为后续策划提供依据。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受众调研：了解目标受众的需求、喜好、消费习惯等信息，为策划提供数据支持。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受众细分：根据受众调研结果，将目标受众进行细分，为后续策划提供更精准的定位。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制定策划方案：根据受众细分结果，制定相应的策划方案，包括活动主题、形式、时间、地点等。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535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5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5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创意内容：制定有吸引力的创意内容，以吸引目标受众的注意力并提高品牌知名度。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营销预算：根据营销策略制定合理的预算，以确保营销活动的有效实施。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目标受众：明确营销活动的目标受众，以便制定有针对性的营销策略。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营销渠道：选择适合目标受众的营销渠道，如社交媒体、广告、公关等。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宣传渠道</a:t>
            </a:r>
            <a:endParaRPr lang="zh-CN" altLang="en-US"/>
          </a:p>
        </p:txBody>
      </p:sp>
      <p:sp>
        <p:nvSpPr>
          <p:cNvPr id="10538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8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8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8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8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线下宣传：利用户外广告牌、地铁广告等进行宣传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合作伙伴：与相关企业、机构合作，共同推广活动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社交媒体：利用微博、微信等平台进行推广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媒体合作：与电视台、广播电台、报纸等媒体合作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预算与资源需求</a:t>
            </a:r>
            <a:endParaRPr lang="zh-CN" altLang="en-US"/>
          </a:p>
        </p:txBody>
      </p:sp>
      <p:sp>
        <p:nvSpPr>
          <p:cNvPr id="10541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预算：明确活动预算，包括场地租赁、设备租赁、物料制作等费用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资源需求：确定所需资源，如人员、物资、场地等，并提前安排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供应商选择：根据需求选择合适的供应商，并签订合同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1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风险评估：对可能出现的风险进行预测和评估，并制定应对措施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3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活动执行情况</a:t>
            </a:r>
            <a:endParaRPr lang="zh-CN" altLang="en-US"/>
          </a:p>
        </p:txBody>
      </p:sp>
      <p:sp>
        <p:nvSpPr>
          <p:cNvPr id="105444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https://d.book118.com/908016027014006023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5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事件营销活动总结与评估</vt:lpstr>
      <vt:lpstr>目录</vt:lpstr>
      <vt:lpstr>单击添加章节标题</vt:lpstr>
      <vt:lpstr>活动概述</vt:lpstr>
      <vt:lpstr>活动背景</vt:lpstr>
      <vt:lpstr>活动目的</vt:lpstr>
      <vt:lpstr>活动时间</vt:lpstr>
      <vt:lpstr>活动地点</vt:lpstr>
      <vt:lpstr>活动策划与准备</vt:lpstr>
      <vt:lpstr>目标受众</vt:lpstr>
      <vt:lpstr>营销策略</vt:lpstr>
      <vt:lpstr>宣传渠道</vt:lpstr>
      <vt:lpstr>预算与资源需求</vt:lpstr>
      <vt:lpstr>活动执行情况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2024-08-29T11:34:46.030</cp:lastPrinted>
  <dcterms:created xsi:type="dcterms:W3CDTF">2024-08-29T03:34:46Z</dcterms:created>
  <dcterms:modified xsi:type="dcterms:W3CDTF">2024-08-29T03:34:49Z</dcterms:modified>
</cp:coreProperties>
</file>