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89A6D-6511-45AC-9A73-54F2511C2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5A951-CE1F-4606-9337-85947E42B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0B562-0384-4768-9DB5-0F09231EB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9D6CE-1BAD-4BDE-A954-184DCF37C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E91A90-B73B-4BC7-84D9-F0FF45089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37E863-7164-4E44-B52C-E6F78965C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C2152C-4F46-4A24-970C-229748D5E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969F0-BFDE-4E70-8851-98DC771D1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BDED4-A520-4BCD-B488-77B314083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7D4C1-47B9-4870-A114-460B2C441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4D9CA-44DC-401A-9393-CBF2CB001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17012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胃泌素、肠抑胃泌素课件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胃泌素与肠抑胃泌素简介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胃泌素与肠抑胃泌素在消化系统中的作用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胃泌素与肠抑胃泌素在内分泌系统中的作用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胃泌素与肠抑胃泌素的临床应用与研究进展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胃泌素与肠抑胃泌素的健康管理建议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胃泌素与肠抑胃泌素简介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胃泌素是一种由胃窦部和小肠黏膜G细胞分泌的肽类激素，主要作用是刺激胃酸分泌和促进胃肠道黏膜生长。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胃泌素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肠抑胃泌素是一种在肠道中产生的激素，具有抑制胃酸分泌和调节肠道运动的功能。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肠抑胃泌素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胃泌素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胃泌素的主要生理作用是刺激胃酸分泌，促进胃肠道黏膜生长，同时还可以调节胃肠道运动，促进食物消化。此外，胃泌素还具有调节胰岛素分泌、促进营养物质吸收等功能。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肠抑胃泌素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肠抑胃泌素的主要生理作用是抑制胃酸分泌，调节肠道运动，维持肠道内环境的稳定。此外，肠抑胃泌素还可以调节肠道激素的分泌，影响营养物质的吸收。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生理作用与功能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胃泌素的分泌主要受食物刺激、胃酸和血糖等因素的调节。当食物进入胃部时，会刺激G细胞分泌胃泌素，同时胃酸和血糖升高也会促进胃泌素的分泌。此外，神经和激素等多种因素也可以调节胃泌素的分泌。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胃泌素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肠抑胃泌素的分泌主要受神经和激素等多种因素的调节。其中，迷走神经是最重要的调节因素之一，可以刺激肠抑胃泌素的分泌。此外，多种激素也可以调节肠抑胃泌素的分泌，如生长激素、胰高血糖素等。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肠抑胃泌素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分泌与调节机制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胃泌素与肠抑胃泌素在消化系统中的作用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刺激壁细胞分泌大量胃酸，帮助消化食物，促进维生素B12的吸收。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抑制胃酸分泌，防止胃酸过多对胃黏膜的损伤。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促进胃酸分泌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肠抑胃泌素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胃泌素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胃泌素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促进肠道运动，加速食物在肠道内的传输。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肠抑胃泌素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抑制肠道运动，减缓食物在肠道内的传输，有助于调节肠道功能。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调节肠道运动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参与营养吸收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胃泌素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促进营养物质如蛋白质、脂肪和碳水化合物的吸收。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肠抑胃泌素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抑制营养物质的吸收，有助于维持肠道功能和营养平衡。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https://d.book118.com/908017012032006025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2024-09-01T18:19:20.948</cp:lastPrinted>
  <dcterms:created xsi:type="dcterms:W3CDTF">2024-09-01T10:19:20Z</dcterms:created>
  <dcterms:modified xsi:type="dcterms:W3CDTF">2024-09-01T10:19:23Z</dcterms:modified>
</cp:coreProperties>
</file>