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CBA32-2D0E-4F6C-B704-1CD43FF33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BFEF0-A6AB-46E1-9EF0-DFA2D0F9D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7CC3A-C7CF-4DEF-9082-76EBFE365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18810-EBDA-45B5-99F5-67E64571C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200C16-A1BF-45B3-A87C-F16747131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D88FCB-FD6B-4D96-B05E-7A14DCF4A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A90C80-285B-4120-B3EF-25D76C158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12A59-E7EF-4CA5-9A5B-E20F9D4B9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EBDF8-4C8F-47D7-8C98-469B3B0E8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35364-2C2B-4AF0-BC82-A5D4210E4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EED8C-5A68-41DB-9A15-BC4DC35F2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2006203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谈论停车场交通事故案例学习如何预防和应对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停车场交通事故案例介绍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停车场交通事故原因分析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如何预防停车场交通事故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如何应对停车场交通事故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学习心得与体会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停车场交通事故案例介绍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不规范停车是引发停车场交通事故的主要原因之一。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驾驶员在停车时未按照规定停车，导致其他车辆在行驶或停车时发生碰撞。例如，有些驾驶员将车停在禁停区域或停车位外，或者停车时占用多个车位，这些都可能引发交通事故。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案例一：不规范停车导致的事故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视线受阻是导致停车场碰撞事故的常见原因之一。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停车场内车辆密集，驾驶员的视线常常受到其他车辆的阻挡。如果驾驶员在行驶或停车时未能观察到周围的车辆或行人，就可能导致碰撞事故。例如，在倒车时未能注意到后方行人或车辆，或者在转弯时未能注意到对向车辆，都可能引发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案例二：视线受阻引发的碰撞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酒后驾车是引发停车场交通事故的另一个重要原因。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饮酒后，其反应能力和判断力会受到影响，容易在停车场内发生交通事故。例如，酒后驾车可能导致驾驶员对车辆的操作不准确，对周围环境的观察不敏锐，以及对紧急情况的处理不当等，这些都可能引发碰撞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案例三：酒后驾车在停车场内发生的事故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停车场交通事故原因分析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83" r="269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70" r="306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驾驶员安全意识淡薄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驾驶员在停车场内超速行驶，不遵守交通规则，增加了事故风险。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驾驶员在停车时疏忽大意，未保持足够警惕，容易发生交通事故。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131" b="29131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停车场管理不规范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停车场内标识不清，导致驾驶员对停车场的布局和方向感不强，容易发生碰撞。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停车场内道路狭窄、弯道多、路况复杂等因素，增加了事故发生的可能性。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车辆盲区多，视线不良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停车场内车辆盲区较多，驾驶员难以观察到周围障碍物，容易发生碰撞。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停车场内光线不足或过于刺眼，影响驾驶员视线，增加了事故风险。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如何预防停车场交通事故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https://d.book118.com/908020062034006027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2024-09-04T23:01:20.058</cp:lastPrinted>
  <dcterms:created xsi:type="dcterms:W3CDTF">2024-09-04T15:01:20Z</dcterms:created>
  <dcterms:modified xsi:type="dcterms:W3CDTF">2024-09-04T15:01:22Z</dcterms:modified>
</cp:coreProperties>
</file>