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CB6E4-8E35-4906-86A1-8E0CF0591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DC437-A1B6-4BC8-AFDB-5B15A396D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72AFF-C09F-4FDF-91F0-C7B8CC876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CA515-0382-4E47-81A2-B16F70878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1A6292-72FC-4B99-980D-CF42157AC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764591-4FDF-45EC-AC60-00FC2E4D1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166DAC-FDE3-4912-9A4D-3FD8FC762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4FBEE6-8A2C-43B8-A9BC-711134357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37C8F-43D4-4607-A758-77E44D232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FDE04-D21E-4538-8F29-2BBF1411A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F87AA-BE81-4CFD-A887-9A9B75EF1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13.jpeg" /><Relationship Id="rId5" Type="http://schemas.openxmlformats.org/officeDocument/2006/relationships/image" Target="../media/image28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2107004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2023年检测工作年终总结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2023年检测工作完成情况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检测工作中遇到的问题和解决方案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未来工作计划和展望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对2023年检测工作进行全面总结，分析成果、问题与不足，为未来工作提供改进方向。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随着社会对产品质量和安全的关注度不断提高，检测工作在保障民生、促进经济发展等方面发挥着越来越重要的作用。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本报告将围绕2023年检测工作的目标、任务完成情况、工作亮点与不足、改进措施等方面展开详细汇报，以便为今后的工作提供有益的参考和借鉴。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2023年检测工作完成情况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全年共完成检测任务1000余项，涵盖了产品质量、环境监测、食品药品安全等领域。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所有检测任务均按照标准要求进行，确保了检测结果的准确性和可靠性。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通过优化流程和采用先进设备，提高了检测效率，缩短了检测周期。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在检测工作中引入了新型检测技术和设备，如质谱分析、光谱分析等，提高了检测精度和效率。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对传统检测技术进行了改进和优化，减少了检测误差，提高了检测结果的可靠性。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传统技术优化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加强了检测技术的标准化建设，确保了检测结果的准确性和可比性。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标准化建设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检测技术应用情况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对全年检测结果进行了汇总和分析，形成了详细的统计分析报告。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数据汇总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对检测结果进行了深入解读，为相关行业和政府部门提供了有价值的参考信息。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结果解读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将检测结果应用于产品质量控制、环境监测预警等领域，为相关工作的开展提供了有力支持。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结果应用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检测结果分析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检测工作中遇到的问题和解决方案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检测设备老化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检测标准更新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人员操作不规范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数据处理能力不足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4118" r="411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3841" r="2384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设备长时间使用导致精度下降，故障率增加。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行业标准不断更新，原有设备和方法无法满足新标准要求。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部分检测人员操作不熟练，影响检测结果的准确性。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面对大量数据时，数据处理速度和准确性难以保证。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及时更新设备，定期进行维护和校准，确保设备处于良好状态。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设备更新与维护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加强人员培训，定期进行技能考核，提高检测人员的专业水平。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制定标准操作流程，规范人员操作，减少人为误差。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建立标准操作流程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升级数据处理系统，提高数据处理速度和准确性。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数据处理系统升级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解决方案和实施效果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定期对设备进行检查和维护，确保设备正常运行。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关注行业动态，及时了解和掌握新的标准和要求。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定期组织培训和交流活动，提高团队整体水平。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建立完善的流程管理体系，确保各项工作有序进行。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重视设备维护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持续学习与更新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加强人员培训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完善流程管理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https://d.book118.com/908021070043006044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2024-09-24T07:39:11.988</cp:lastPrinted>
  <dcterms:created xsi:type="dcterms:W3CDTF">2024-09-23T23:39:12Z</dcterms:created>
  <dcterms:modified xsi:type="dcterms:W3CDTF">2024-09-23T23:39:14Z</dcterms:modified>
</cp:coreProperties>
</file>