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4AAC9-2A2A-4E56-80EC-27F3DF083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904F0-94E6-4DA5-83BC-B73280DB8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46E3E-9C24-40DB-A255-EC0DD4906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72D8D-B3E9-4C1B-AE2B-CEB26E5C9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B8D99-6FA2-4656-82AF-139E3B90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10835-2464-4594-9A9F-171F98DA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F890F-5CC3-4A8D-9B52-788D6D912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937F4-553C-4ADA-AA29-CFFD58501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4E987-D1F0-4B3D-A1CC-C7D03F7B1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084A6-E53B-4ADB-8D82-A164F1E38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AA961-AE0E-4D54-A7D1-4B4E3F588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2137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教学能力比赛ppt护理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通过比赛，激励护理教师提升教学能力，从而提高护理教学质量。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推广先进教学方法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加强护理教育交流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比赛有助于推广护理教育领域的新理念、新方法和新技术，促进护理教育的创新发展。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比赛为护理教育工作者提供了一个交流和学习的平台，有助于促进护理教育的合作与共同进步。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以PPT演示为主要形式，要求参赛者围绕护理教学中的某一主题或问题，设计并展示教学方案。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557" r="2055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911" r="891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比赛形式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护理专业教师、学生及对护理教育感兴趣的相关人员均可参加。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报名、提交教学方案、现场演示、评委评分、颁奖等环节组成。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护理专业知识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日常护理技能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包括患者清洁、饮食、排泄等基础生活护理。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掌握观察病情的方法，能够准确记录患者情况，为医生提供重要信息。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急救与复苏技能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熟悉急救流程，掌握心肺复苏等紧急抢救技能。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针对不同疾病和科室，具备相应的专业护理技能。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具备培训和教育护士的能力，提升团队整体护理水平。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国际护理动态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了解国际护理发展趋势和先进理念。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护理科研进展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关注护理领域的最新科研成果和技术创新。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加强与其他医疗学科的合作与交流，提升护理综合实力。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25" r="146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25" r="18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护理前沿发展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教学方法和技巧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通过问答、讨论等形式，引导学生积极参与教学过程，提高学生学习兴趣和主动性。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教师可设置问题，引导学生思考并回答，同时鼓励学生提出疑问，形成互动式的教学氛围。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https://d.book118.com/908022137013006044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2024-09-23T22:47:12.835</cp:lastPrinted>
  <dcterms:created xsi:type="dcterms:W3CDTF">2024-09-23T14:47:12Z</dcterms:created>
  <dcterms:modified xsi:type="dcterms:W3CDTF">2024-09-23T14:47:14Z</dcterms:modified>
</cp:coreProperties>
</file>