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61D43-9A8C-428E-9293-0779B001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E70C1-0100-4F79-B2EE-CF18B0CB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734C-4932-4F25-946C-F9815B72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BED02-019C-45C9-8752-E452EB122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84B3E-725E-4021-99F5-081F6B838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D54BA-9DE0-47AF-BC86-C85428F0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C1F416-62FE-443A-BD12-68927783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7E92A-C708-49E0-8666-3A67B2D3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F1184-F620-4DAF-9DA6-D1506F5F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FD07E-137F-423E-B9F8-E065AB80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FD868-BC12-44BA-B2E0-EA9F86B5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21410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中国医药行业市场前景分析课件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医药行业政策法规分析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医药行业技术创新分析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医药行业市场前景展望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医药行业发展概述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中国医药市场规模逐年增长，已成为全球第二大医药市场。随着人口老龄化、健康意识提高等因素的推动，未来市场规模仍有较大增长空间。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医药行业包括药品研发、生产、流通、消费等多个环节，涉及企业众多，但行业整体集中度逐渐提高，龙头企业优势地位明显。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医药行业具有高投入、高风险、高回报、长周期等特点。同时，政策对医药行业发展具有重要影响，如医保政策、药品审评审批政策等。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创新阶段（2000年至今）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随着加入WTO和医药体制改革的深入推进，医药行业进入创新发展阶段，研发能力不断提升，创新药物不断涌现。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起步阶段（1949-1978年）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新中国成立初期，医药行业基础薄弱，主要以仿制为主，自主创新能力不足。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发展阶段（1978-2000年）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改革开放后，医药行业迎来快速发展期，企业数量增加，品种增多，质量提升。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未来医药行业的竞争将更加注重创新能力和研发实力。企业需要加大研发投入，加强新药研发和技术创新，提高核心竞争力。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随着全球一体化的加速推进和“一带一路”倡议的深入实施，中国医药企业将积极拓展国际市场，提升国际竞争力。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数字化与智能化转型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在数字化、智能化技术的推动下，医药企业将加快数字化转型步伐，提高生产效率、降低成本、优化供应链管理等方面实现突破。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环保意识的提高将促使医药企业更加注重绿色生产、环保技术的研发和应用，推动行业实现可持续发展。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医药市场需求分析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市场规模庞大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中国医药市场规模逐年增长，已成为全球第二大医药市场。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多元化市场主体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医药市场主体包括国有企业、民营企业、外资企业等，形成多元化竞争格局。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随着医药技术的不断创新，新药研发成果显著，创新药物占比逐年提高。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以治疗性药物为主，需求稳定增长，受医保政策影响较大。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以常见病、多发病用药为主，消费者自主购买意愿强烈，市场竞争激烈。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具有独特优势和广阔前景，需求稳步增长，受国家政策扶持。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医药市场需求结构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医保政策调整影响需求结构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医保目录调整、报销比例变化等政策将对医药市场需求结构产生影响。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新药研发推动市场发展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新药研发成果不断涌现，将推动医药市场创新发展，满足更多临床需求。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人口老龄化带动需求增长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随着人口老龄化加剧，慢性病、老年病用药需求将持续增长。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医药市场需求预测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医药行业竞争格局分析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中国医药市场规模逐年增长，已成为全球第二大医药市场。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国内外众多医药企业争夺市场份额，竞争日益激烈。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医药企业需要不断进行技术创新和产品创新，以保持竞争优势。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医药行业竞争现状及特点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医药行业竞争结构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医药产业链包括研发、生产、流通、消费等环节，各环节企业间存在竞争与合作。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市场集中度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医药市场集中度逐渐提高，龙头企业市场份额不断扩大。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进入壁垒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医药行业存在较高的技术壁垒、资金壁垒和政策壁垒，对新进入者形成一定限制。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https://d.book118.com/908022141012006030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2024-09-06T06:34:05.452</cp:lastPrinted>
  <dcterms:created xsi:type="dcterms:W3CDTF">2024-09-05T22:34:05Z</dcterms:created>
  <dcterms:modified xsi:type="dcterms:W3CDTF">2024-09-05T22:34:07Z</dcterms:modified>
</cp:coreProperties>
</file>