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67275C-C1FF-4DA2-8737-31A990F78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6CB9FF-3C98-4C9C-820E-8FA5ED9D3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12520E-223F-4CBC-B206-9B1E90DCD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1D8636-5B12-4DBA-A78D-752760849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27845B-E552-4A84-8723-A491B68FA0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033E53-B06C-487C-998D-7DEEBBAA85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3F833F-FA38-437E-BFD5-E02AA98B77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1349B-6D40-42FF-974F-F346F8421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595E2D-8758-4227-BB11-F3FD094ADE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E9D1F-FB1A-44D6-936A-8C1378F6B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90870-21A8-4648-8A77-CC545A4E5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24001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虚拟现实技术推动数字艺术创作的发展</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数字艺术创作现状及趋势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虚拟现实技术在数字艺术创作中的应用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虚拟现实技术与数字艺术创作的融合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随着计算机图形学、仿真技术、多媒体技术等的发展，虚拟现实技术已经逐渐成熟并在多个领域得到应用。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虚拟现实技术的快速发展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虚拟现实技术的出现为数字艺术创作带来了前所未有的创作空间和表现手段，使得艺术家能够创造出更加沉浸式和交互性的作品。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数字艺术创作的变革</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分析虚拟现实技术对数字艺术创作的影响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探讨虚拟现实技术如何改变数字艺术创作的方式和观念，以及这种变革对艺术家和观众的意义。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展示虚拟现实技术在数字艺术创作中的应用案例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通过具体案例的分析，展示虚拟现实技术在数字艺术创作中的潜力和可能性。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探讨虚拟现实技术与数字艺术创作的未来发展趋势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预测随着虚拟现实技术的不断进步，数字艺术创作将呈现出怎样的发展趋势和创新点。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虚拟现实（Virtual Reality，简称VR）技…</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它利用计算机生成一种模拟环境，是一种多源信息融合的、交互式的三维动态视景和实体行为的系统仿真，使用户沉浸到该环境中。</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虚拟现实技术特点包括</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沉浸感（Immersion）、交互性（Interaction）和构想性（Imagination），这些特点使得虚拟现实技术能够为用户提供逼真且丰富的感官体验。</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917" r="1891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虚拟现实技术的发展历程经历了多个阶段，从早期的概念提出和初步探索，到近年来的快速发展和广泛应用。目前，虚拟现实技术已经应用于多个领域，如游戏娱乐、教育培训、工业设计、医学治疗等。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当前虚拟现实技术的现状是：硬件设备的性能不断提升，价格逐渐降低；软件和内容方面也在不断丰富和完善，为用户提供了更多的选择和体验。</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虚拟现实技术的实现涉及多个关键技术，包括三维图形生成技术、多传感器交互技术、高分辨率显示技术等。这些技术的发展和应用，为虚拟现实技术的实现提供了有力支持。</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中，三维图形生成技术是虚拟现实技术的核心，它能够实现虚拟场景和物体的逼真渲染和展示；多传感器交互技术则能够实现用户与虚拟世界的自然交互，提升用户体验；高分辨率显示技术则能够为用户提供更加清晰、细腻的视觉感受。</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数字艺术创作现状及趋势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数字艺术创作概述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数字艺术定义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数字艺术是利用计算机技术和数字媒体作为创作工具，通过数字化的手段进行艺术创作的一种新型艺术形式。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创作工具与手段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数字艺术创作主要依赖于计算机图形学、图像处理、计算机动画等技术，以及各种专业的数字艺术创作软件和工具。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随着科技的进步和数字化时代的到来，数字艺术市场逐渐崛起，市场规模不断扩大，涵盖了影视特效、游戏设计、互动媒体、数字绘画等多个领域。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产业链结构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数字艺术产业链包括内容创作、技术研发、应用拓展等多个环节，其中内容创作是核心环节，技术研发和应用拓展则为数字艺术的发展提供了有力支撑。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目前数字艺术市场呈现出多元化竞争的格局，既有大型跨国公司占据市场主导地位，也有众多中小型企业和个人创作者在细分领域展现出强大的创新能力。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80" r="121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随着虚拟现实、增强现实等技术的不断发展，数字艺术创作将更加注重沉浸感和交互性，为观众带来更加丰富的感官体验。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数字艺术将与影视、音乐、舞蹈等传统艺术形式进行跨界融合，创造出更加多元化、综合性的艺术作品。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跨界融合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随着消费者需求的多样化，数字艺术创作将更加注重个性化定制，满足不同人群的审美需求。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个性化定制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随着全球化的加速推进，数字艺术将更加注重国际化发展，推动不同文化背景下的艺术交流与合作。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国际化发展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虚拟现实技术在数字艺术创作中的应用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https://d.book118.com/908024001066006030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2024-09-07T00:21:13.139</cp:lastPrinted>
  <dcterms:created xsi:type="dcterms:W3CDTF">2024-09-06T16:21:13Z</dcterms:created>
  <dcterms:modified xsi:type="dcterms:W3CDTF">2024-09-06T16:21:15Z</dcterms:modified>
</cp:coreProperties>
</file>