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D965D-4457-4CAC-A5B6-D9A0D83B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E579F-AD28-4240-8230-2FBFBA4F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1A419-459C-4754-8732-2D8B0A42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B48ED-E87C-4459-9CE6-E6633EE3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A3FDF-20F0-424C-BE2B-6763EA8F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93FB6-8609-440F-A262-17A3A984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F6476-5750-43B9-B49F-419576A6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8870B-EB4B-4F8A-8DB8-84ADBCA28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0F685-8807-49C1-A923-77D42468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6BE25-77E9-49C1-8619-7046CE77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101FA-4574-43CF-80BC-5813995D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4073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CAD绘图前设置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CAD绘图前的准备工作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CAD绘图前的设置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CAD绘图前的辅助工具设置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CAD绘图前的快捷键设置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CAD绘图前的注意事项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CAD绘图前的准备工作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确定绘图目标和范围</a:t>
            </a:r>
            <a:endParaRPr lang="zh-CN" altLang="en-US"/>
          </a:p>
        </p:txBody>
      </p:sp>
      <p:sp>
        <p:nvSpPr>
          <p:cNvPr id="10491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明确绘图目的和需求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准备相关资料和参考图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了解绘图单位和精度要求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确定绘图范围和比例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了解CAD软件的基本操作</a:t>
            </a:r>
            <a:endParaRPr lang="zh-CN" altLang="en-US"/>
          </a:p>
        </p:txBody>
      </p:sp>
      <p:sp>
        <p:nvSpPr>
          <p:cNvPr id="10492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学习CAD软件的基本命令和操作方法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了解CAD软件的基本界面和工具栏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熟悉CAD软件中的图层和图块操作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掌握CAD软件中的测量和标注功能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确定绘图单位和精度</a:t>
            </a:r>
            <a:endParaRPr lang="zh-CN" altLang="en-US"/>
          </a:p>
        </p:txBody>
      </p:sp>
      <p:sp>
        <p:nvSpPr>
          <p:cNvPr id="104930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确定绘图单位：根据图纸要求选择合适的单位，如毫米、厘米、米等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确定绘图精度：根据图纸要求选择合适的精度，如小数点后保留几位有效数字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设置绘图界限：确定图纸尺寸，避免超出范围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调整绘图比例：根据实际情况调整绘图比例，使图纸更加符合实际需求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创建绘图文件并设置文件属性</a:t>
            </a:r>
            <a:endParaRPr lang="zh-CN" altLang="en-US"/>
          </a:p>
        </p:txBody>
      </p:sp>
      <p:sp>
        <p:nvSpPr>
          <p:cNvPr id="104938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保存文件并设置保存选项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确定绘图范围和纸张大小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设置文件属性，包括单位、比例、图层等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创建新的CAD绘图文件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6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CAD绘图前的设置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设置绘图环境</a:t>
            </a:r>
            <a:endParaRPr lang="zh-CN" altLang="en-US"/>
          </a:p>
        </p:txBody>
      </p:sp>
      <p:sp>
        <p:nvSpPr>
          <p:cNvPr id="10495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单位设置：根据项目需求选择合适的单位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图形界限设置：确定绘图区域的大小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捕捉和栅格设置：控制图形的精确度和对齐方式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极轴追踪和对象追踪设置：提高绘图的效率和准确性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设置图层和图层管理器</a:t>
            </a:r>
            <a:endParaRPr lang="zh-CN" altLang="en-US"/>
          </a:p>
        </p:txBody>
      </p:sp>
      <p:sp>
        <p:nvSpPr>
          <p:cNvPr id="104965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图层概念：图层是CAD绘图中的基本概念，类似于透明的纸，可以叠加在一起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图层作用：通过设置不同的图层，可以方便地管理、编辑和修改图形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图层设置：在CAD中，可以通过“图层特性管理器”进行图层设置，包括新建、重命名、设置颜色、线型和线宽等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图层管理：通过图层管理器，可以方便地管理图层，包括打开、关闭、冻结和解锁等操作，方便后续编辑和修改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设置绘图比例和单位</a:t>
            </a:r>
            <a:endParaRPr lang="zh-CN" altLang="en-US"/>
          </a:p>
        </p:txBody>
      </p:sp>
      <p:sp>
        <p:nvSpPr>
          <p:cNvPr id="10497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设置绘图比例：根据图纸要求选择合适的比例尺，如1:1、1:2、1:5等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设置单位：根据图纸要求选择合适的单位，如毫米、厘米、米等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设置绘图界限：确定绘图范围，避免超出图纸边界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设置图层和线型：根据图纸要求设置不同的图层和线型，提高绘图效率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设置文字样式和标注样式</a:t>
            </a:r>
            <a:endParaRPr lang="zh-CN" altLang="en-US"/>
          </a:p>
        </p:txBody>
      </p:sp>
      <p:sp>
        <p:nvSpPr>
          <p:cNvPr id="10497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文字样式设置：包括字体、字号、颜色等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标注样式设置：包括尺寸线、尺寸界线、文字、箭头等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注意事项：避免使用默认样式，根据需要调整设置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练习：尝试绘制一个简单的图形并设置样式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6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6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CAD绘图前的辅助工具设置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https://d.book118.com/908024073021006023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CAD绘图前设置</vt:lpstr>
      <vt:lpstr>目录</vt:lpstr>
      <vt:lpstr>添加章节标题</vt:lpstr>
      <vt:lpstr>CAD绘图前的准备工作</vt:lpstr>
      <vt:lpstr>确定绘图目标和范围</vt:lpstr>
      <vt:lpstr>了解CAD软件的基本操作</vt:lpstr>
      <vt:lpstr>确定绘图单位和精度</vt:lpstr>
      <vt:lpstr>创建绘图文件并设置文件属性</vt:lpstr>
      <vt:lpstr>CAD绘图前的设置</vt:lpstr>
      <vt:lpstr>设置绘图环境</vt:lpstr>
      <vt:lpstr>设置图层和图层管理器</vt:lpstr>
      <vt:lpstr>设置绘图比例和单位</vt:lpstr>
      <vt:lpstr>设置文字样式和标注样式</vt:lpstr>
      <vt:lpstr>CAD绘图前的辅助工具设置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2024-08-29T13:28:27.294</cp:lastPrinted>
  <dcterms:created xsi:type="dcterms:W3CDTF">2024-08-29T05:28:27Z</dcterms:created>
  <dcterms:modified xsi:type="dcterms:W3CDTF">2024-08-29T05:28:29Z</dcterms:modified>
</cp:coreProperties>
</file>