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83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A0C06-DA62-40C3-A4BD-A36F2ED94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C543F-7D5B-4F8A-9533-5AACD73EA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E5ACE-6E31-41E9-9321-5D32D652B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F5B44-9662-4325-A3C2-1EB55A280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387828-C3B8-4D77-BA7C-F6CF68E39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7FE09B-3689-46D9-8511-B6F9DC3D5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4FCC06-7CD1-43D7-AE20-EECC1098D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1B643-9FAB-4BDE-BCE5-5C74A5263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D829F-6125-4BB8-9449-5EE6855D2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3D9CB-A595-4714-9E97-3F61F8B28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C4797-E03A-4288-853B-6D48C5927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827" r:id="rId2"/>
    <p:sldLayoutId id="2147507828" r:id="rId3"/>
    <p:sldLayoutId id="2147507829" r:id="rId4"/>
    <p:sldLayoutId id="2147507830" r:id="rId5"/>
    <p:sldLayoutId id="2147507831" r:id="rId6"/>
    <p:sldLayoutId id="2147507832" r:id="rId7"/>
    <p:sldLayoutId id="2147507833" r:id="rId8"/>
    <p:sldLayoutId id="2147507834" r:id="rId9"/>
    <p:sldLayoutId id="2147507835" r:id="rId10"/>
    <p:sldLayoutId id="214750783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2410207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手机电源解决方案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2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2118360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 sz="2000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627630"/>
            <a:ext cx="3052445" cy="111823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手机电源解决方案的种类</a:t>
            </a:r>
            <a:endParaRPr lang="zh-CN" altLang="en-US" sz="3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2118360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 sz="2000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627630"/>
            <a:ext cx="3052445" cy="11182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手机电源解决方案的优缺点</a:t>
            </a:r>
            <a:endParaRPr lang="zh-CN" altLang="en-US" sz="3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4154170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 sz="2000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4663440"/>
            <a:ext cx="3052445" cy="11182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手机电源解决方案的应用场景</a:t>
            </a:r>
            <a:endParaRPr lang="zh-CN" altLang="en-US" sz="3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4154170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 sz="2000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4663440"/>
            <a:ext cx="3052445" cy="11182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手机电源解决方案的发展趋势</a:t>
            </a:r>
            <a:endParaRPr lang="zh-CN" altLang="en-US" sz="3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0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手机电源解决方案的种类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无线充电</a:t>
            </a:r>
            <a:endParaRPr lang="zh-CN" altLang="en-US"/>
          </a:p>
        </p:txBody>
      </p:sp>
      <p:sp>
        <p:nvSpPr>
          <p:cNvPr id="10489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75267" y="168824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96415" y="446178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18"/>
          <p:cNvSpPr/>
          <p:nvPr>
            <p:custDataLst>
              <p:tags r:id="rId4"/>
            </p:custDataLst>
          </p:nvPr>
        </p:nvSpPr>
        <p:spPr>
          <a:xfrm>
            <a:off x="6485727" y="250211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19"/>
          <p:cNvSpPr/>
          <p:nvPr>
            <p:custDataLst>
              <p:tags r:id="rId5"/>
            </p:custDataLst>
          </p:nvPr>
        </p:nvSpPr>
        <p:spPr>
          <a:xfrm flipV="1">
            <a:off x="6358201" y="186255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71181" y="168888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93610" y="446178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4"/>
          <p:cNvSpPr/>
          <p:nvPr>
            <p:custDataLst>
              <p:tags r:id="rId8"/>
            </p:custDataLst>
          </p:nvPr>
        </p:nvSpPr>
        <p:spPr>
          <a:xfrm>
            <a:off x="782922" y="250211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5"/>
          <p:cNvSpPr/>
          <p:nvPr>
            <p:custDataLst>
              <p:tags r:id="rId9"/>
            </p:custDataLst>
          </p:nvPr>
        </p:nvSpPr>
        <p:spPr>
          <a:xfrm flipV="1">
            <a:off x="654755" y="186255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82922" y="321151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定义：通过无线方式为手机等设备充电的技术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85727" y="321151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优点：无需插拔充电线，方便快捷，提高充电体验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96600" y="170170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18388" y="447460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11"/>
          <p:cNvSpPr/>
          <p:nvPr>
            <p:custDataLst>
              <p:tags r:id="rId14"/>
            </p:custDataLst>
          </p:nvPr>
        </p:nvSpPr>
        <p:spPr>
          <a:xfrm>
            <a:off x="3707701" y="251428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12"/>
          <p:cNvSpPr/>
          <p:nvPr>
            <p:custDataLst>
              <p:tags r:id="rId15"/>
            </p:custDataLst>
          </p:nvPr>
        </p:nvSpPr>
        <p:spPr>
          <a:xfrm flipV="1">
            <a:off x="3580174" y="187601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2653" y="172669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4442" y="449831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25"/>
          <p:cNvSpPr/>
          <p:nvPr>
            <p:custDataLst>
              <p:tags r:id="rId18"/>
            </p:custDataLst>
          </p:nvPr>
        </p:nvSpPr>
        <p:spPr>
          <a:xfrm>
            <a:off x="9263113" y="253927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26"/>
          <p:cNvSpPr/>
          <p:nvPr>
            <p:custDataLst>
              <p:tags r:id="rId19"/>
            </p:custDataLst>
          </p:nvPr>
        </p:nvSpPr>
        <p:spPr>
          <a:xfrm flipV="1">
            <a:off x="9136228" y="190100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63754" y="324868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缺点：充电效率较低，充电距离有限制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7701" y="322369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工作原理：利用磁场共振原理，将电能从发射器传输到接收器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7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有线充电</a:t>
            </a:r>
            <a:endParaRPr lang="zh-CN" altLang="en-US"/>
          </a:p>
        </p:txBody>
      </p:sp>
      <p:sp>
        <p:nvSpPr>
          <p:cNvPr id="1049054" name="矩形 31"/>
          <p:cNvSpPr/>
          <p:nvPr>
            <p:custDataLst>
              <p:tags r:id="rId2"/>
            </p:custDataLst>
          </p:nvPr>
        </p:nvSpPr>
        <p:spPr>
          <a:xfrm>
            <a:off x="2723729" y="156279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定义：通过有线连接方式为手机充电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"/>
          <p:cNvSpPr/>
          <p:nvPr>
            <p:custDataLst>
              <p:tags r:id="rId3"/>
            </p:custDataLst>
          </p:nvPr>
        </p:nvSpPr>
        <p:spPr>
          <a:xfrm>
            <a:off x="2723729" y="279799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优点：充电速度快，稳定性高，兼容性好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5"/>
          <p:cNvSpPr/>
          <p:nvPr>
            <p:custDataLst>
              <p:tags r:id="rId4"/>
            </p:custDataLst>
          </p:nvPr>
        </p:nvSpPr>
        <p:spPr>
          <a:xfrm>
            <a:off x="2723729" y="403319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缺点：需要携带充电线和适配器，使用时需要固定位置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7"/>
          <p:cNvSpPr/>
          <p:nvPr>
            <p:custDataLst>
              <p:tags r:id="rId5"/>
            </p:custDataLst>
          </p:nvPr>
        </p:nvSpPr>
        <p:spPr>
          <a:xfrm>
            <a:off x="2723729" y="5268403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应用场景：家庭、办公室等固定场所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5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快速充电</a:t>
            </a:r>
            <a:endParaRPr lang="zh-CN" altLang="en-US"/>
          </a:p>
        </p:txBody>
      </p:sp>
      <p:sp>
        <p:nvSpPr>
          <p:cNvPr id="104910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3332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0" name="矩形 65"/>
          <p:cNvSpPr/>
          <p:nvPr>
            <p:custDataLst>
              <p:tags r:id="rId3"/>
            </p:custDataLst>
          </p:nvPr>
        </p:nvSpPr>
        <p:spPr>
          <a:xfrm>
            <a:off x="1290305" y="192282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66"/>
          <p:cNvSpPr txBox="1"/>
          <p:nvPr>
            <p:custDataLst>
              <p:tags r:id="rId4"/>
            </p:custDataLst>
          </p:nvPr>
        </p:nvSpPr>
        <p:spPr>
          <a:xfrm>
            <a:off x="1668120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定义：通过大电流充电，缩短充电时间的技术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51777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69"/>
          <p:cNvSpPr/>
          <p:nvPr>
            <p:custDataLst>
              <p:tags r:id="rId6"/>
            </p:custDataLst>
          </p:nvPr>
        </p:nvSpPr>
        <p:spPr>
          <a:xfrm>
            <a:off x="6438115" y="192282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70"/>
          <p:cNvSpPr txBox="1"/>
          <p:nvPr>
            <p:custDataLst>
              <p:tags r:id="rId7"/>
            </p:custDataLst>
          </p:nvPr>
        </p:nvSpPr>
        <p:spPr>
          <a:xfrm>
            <a:off x="6816565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优势：节省时间，提高充电体验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2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3332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2" name="文本框 74"/>
          <p:cNvSpPr txBox="1"/>
          <p:nvPr>
            <p:custDataLst>
              <p:tags r:id="rId9"/>
            </p:custDataLst>
          </p:nvPr>
        </p:nvSpPr>
        <p:spPr>
          <a:xfrm>
            <a:off x="1668120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技术原理：采用高电压或高电流的方式加快充电速度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24" name="矩形 73"/>
          <p:cNvSpPr/>
          <p:nvPr>
            <p:custDataLst>
              <p:tags r:id="rId10"/>
            </p:custDataLst>
          </p:nvPr>
        </p:nvSpPr>
        <p:spPr>
          <a:xfrm>
            <a:off x="1290305" y="445069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609560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84"/>
          <p:cNvSpPr/>
          <p:nvPr>
            <p:custDataLst>
              <p:tags r:id="rId12"/>
            </p:custDataLst>
          </p:nvPr>
        </p:nvSpPr>
        <p:spPr>
          <a:xfrm>
            <a:off x="6496533" y="445069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85"/>
          <p:cNvSpPr txBox="1"/>
          <p:nvPr>
            <p:custDataLst>
              <p:tags r:id="rId13"/>
            </p:custDataLst>
          </p:nvPr>
        </p:nvSpPr>
        <p:spPr>
          <a:xfrm>
            <a:off x="6874348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充电速度：通常在30分钟内充满50%的电量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节能充电</a:t>
            </a:r>
            <a:endParaRPr lang="zh-CN" altLang="en-US"/>
          </a:p>
        </p:txBody>
      </p:sp>
      <p:sp>
        <p:nvSpPr>
          <p:cNvPr id="1049178" name="圆角矩形 3"/>
          <p:cNvSpPr/>
          <p:nvPr>
            <p:custDataLst>
              <p:tags r:id="rId2"/>
            </p:custDataLst>
          </p:nvPr>
        </p:nvSpPr>
        <p:spPr>
          <a:xfrm rot="16200000">
            <a:off x="5655725" y="-343472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4"/>
          <p:cNvSpPr/>
          <p:nvPr>
            <p:custDataLst>
              <p:tags r:id="rId3"/>
            </p:custDataLst>
          </p:nvPr>
        </p:nvSpPr>
        <p:spPr>
          <a:xfrm rot="16200000">
            <a:off x="247862" y="197314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2" name="圆角矩形 5"/>
          <p:cNvSpPr/>
          <p:nvPr>
            <p:custDataLst>
              <p:tags r:id="rId4"/>
            </p:custDataLst>
          </p:nvPr>
        </p:nvSpPr>
        <p:spPr>
          <a:xfrm rot="16200000">
            <a:off x="5656999" y="-216224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6"/>
          <p:cNvSpPr/>
          <p:nvPr>
            <p:custDataLst>
              <p:tags r:id="rId5"/>
            </p:custDataLst>
          </p:nvPr>
        </p:nvSpPr>
        <p:spPr>
          <a:xfrm rot="16200000">
            <a:off x="249136" y="324625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圆角矩形 9"/>
          <p:cNvSpPr/>
          <p:nvPr>
            <p:custDataLst>
              <p:tags r:id="rId6"/>
            </p:custDataLst>
          </p:nvPr>
        </p:nvSpPr>
        <p:spPr>
          <a:xfrm rot="16200000">
            <a:off x="5655725" y="-91398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10"/>
          <p:cNvSpPr/>
          <p:nvPr>
            <p:custDataLst>
              <p:tags r:id="rId7"/>
            </p:custDataLst>
          </p:nvPr>
        </p:nvSpPr>
        <p:spPr>
          <a:xfrm rot="16200000">
            <a:off x="247862" y="449388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0" name="圆角矩形 11"/>
          <p:cNvSpPr/>
          <p:nvPr>
            <p:custDataLst>
              <p:tags r:id="rId8"/>
            </p:custDataLst>
          </p:nvPr>
        </p:nvSpPr>
        <p:spPr>
          <a:xfrm rot="16200000">
            <a:off x="5656999" y="35785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12"/>
          <p:cNvSpPr/>
          <p:nvPr>
            <p:custDataLst>
              <p:tags r:id="rId9"/>
            </p:custDataLst>
          </p:nvPr>
        </p:nvSpPr>
        <p:spPr>
          <a:xfrm rot="16200000">
            <a:off x="249136" y="576635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文本框 7"/>
          <p:cNvSpPr txBox="1"/>
          <p:nvPr>
            <p:custDataLst>
              <p:tags r:id="rId10"/>
            </p:custDataLst>
          </p:nvPr>
        </p:nvSpPr>
        <p:spPr>
          <a:xfrm>
            <a:off x="1118269" y="408352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节能模式：手机在充电时自动进入节能模式，降低能耗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6" name="文本框 8"/>
          <p:cNvSpPr txBox="1"/>
          <p:nvPr>
            <p:custDataLst>
              <p:tags r:id="rId11"/>
            </p:custDataLst>
          </p:nvPr>
        </p:nvSpPr>
        <p:spPr>
          <a:xfrm>
            <a:off x="1118269" y="535664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智能充电：根据手机电量和充电环境，智能调整充电电流，实现节能充电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8" name="文本框 13"/>
          <p:cNvSpPr txBox="1"/>
          <p:nvPr>
            <p:custDataLst>
              <p:tags r:id="rId12"/>
            </p:custDataLst>
          </p:nvPr>
        </p:nvSpPr>
        <p:spPr>
          <a:xfrm>
            <a:off x="1118269" y="156279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快充技术：通过大电流充电，缩短充电时间，降低能耗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0" name="文本框 14"/>
          <p:cNvSpPr txBox="1"/>
          <p:nvPr>
            <p:custDataLst>
              <p:tags r:id="rId13"/>
            </p:custDataLst>
          </p:nvPr>
        </p:nvSpPr>
        <p:spPr>
          <a:xfrm>
            <a:off x="1118269" y="283717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无线充电：无需插线，方便快捷，节能环保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11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24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手机电源解决方案的优缺点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无线充电的优缺点</a:t>
            </a:r>
            <a:endParaRPr lang="zh-CN" altLang="en-US"/>
          </a:p>
        </p:txBody>
      </p:sp>
      <p:sp>
        <p:nvSpPr>
          <p:cNvPr id="1049312" name="对角圆角矩形 52"/>
          <p:cNvSpPr/>
          <p:nvPr>
            <p:custDataLst>
              <p:tags r:id="rId2"/>
            </p:custDataLst>
          </p:nvPr>
        </p:nvSpPr>
        <p:spPr>
          <a:xfrm>
            <a:off x="654755" y="2758222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53"/>
          <p:cNvSpPr/>
          <p:nvPr>
            <p:custDataLst>
              <p:tags r:id="rId3"/>
            </p:custDataLst>
          </p:nvPr>
        </p:nvSpPr>
        <p:spPr>
          <a:xfrm>
            <a:off x="654755" y="2589827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54"/>
          <p:cNvSpPr/>
          <p:nvPr>
            <p:custDataLst>
              <p:tags r:id="rId4"/>
            </p:custDataLst>
          </p:nvPr>
        </p:nvSpPr>
        <p:spPr>
          <a:xfrm>
            <a:off x="1334055" y="2590462"/>
            <a:ext cx="100470" cy="16745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56"/>
          <p:cNvSpPr txBox="1"/>
          <p:nvPr>
            <p:custDataLst>
              <p:tags r:id="rId5"/>
            </p:custDataLst>
          </p:nvPr>
        </p:nvSpPr>
        <p:spPr>
          <a:xfrm>
            <a:off x="1377901" y="2803339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优点：无需插拔线缆，方便快捷；减少磨损和损坏，延长设备使用寿命；提高充电效率和充电速度。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对角圆角矩形 5"/>
          <p:cNvSpPr/>
          <p:nvPr>
            <p:custDataLst>
              <p:tags r:id="rId6"/>
            </p:custDataLst>
          </p:nvPr>
        </p:nvSpPr>
        <p:spPr>
          <a:xfrm>
            <a:off x="654755" y="4372274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6"/>
          <p:cNvSpPr/>
          <p:nvPr>
            <p:custDataLst>
              <p:tags r:id="rId7"/>
            </p:custDataLst>
          </p:nvPr>
        </p:nvSpPr>
        <p:spPr>
          <a:xfrm>
            <a:off x="654755" y="4203879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7"/>
          <p:cNvSpPr/>
          <p:nvPr>
            <p:custDataLst>
              <p:tags r:id="rId8"/>
            </p:custDataLst>
          </p:nvPr>
        </p:nvSpPr>
        <p:spPr>
          <a:xfrm>
            <a:off x="1334055" y="4205150"/>
            <a:ext cx="100470" cy="16745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8"/>
          <p:cNvSpPr txBox="1"/>
          <p:nvPr>
            <p:custDataLst>
              <p:tags r:id="rId9"/>
            </p:custDataLst>
          </p:nvPr>
        </p:nvSpPr>
        <p:spPr>
          <a:xfrm>
            <a:off x="1377901" y="4426288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缺点：充电距离有限，需要设备与充电板保持一定距离；充电效率较低，充电速度较慢；充电时发热量大，可能存在安全隐患。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有线充电的优缺点</a:t>
            </a:r>
            <a:endParaRPr lang="zh-CN" altLang="en-US"/>
          </a:p>
        </p:txBody>
      </p:sp>
      <p:sp>
        <p:nvSpPr>
          <p:cNvPr id="1049374" name="对角圆角矩形 52"/>
          <p:cNvSpPr/>
          <p:nvPr>
            <p:custDataLst>
              <p:tags r:id="rId2"/>
            </p:custDataLst>
          </p:nvPr>
        </p:nvSpPr>
        <p:spPr>
          <a:xfrm>
            <a:off x="654755" y="2758222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对角圆角矩形 53"/>
          <p:cNvSpPr/>
          <p:nvPr>
            <p:custDataLst>
              <p:tags r:id="rId3"/>
            </p:custDataLst>
          </p:nvPr>
        </p:nvSpPr>
        <p:spPr>
          <a:xfrm>
            <a:off x="654755" y="2589827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直角三角形 54"/>
          <p:cNvSpPr/>
          <p:nvPr>
            <p:custDataLst>
              <p:tags r:id="rId4"/>
            </p:custDataLst>
          </p:nvPr>
        </p:nvSpPr>
        <p:spPr>
          <a:xfrm>
            <a:off x="1334055" y="2590462"/>
            <a:ext cx="100470" cy="16745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文本框 56"/>
          <p:cNvSpPr txBox="1"/>
          <p:nvPr>
            <p:custDataLst>
              <p:tags r:id="rId5"/>
            </p:custDataLst>
          </p:nvPr>
        </p:nvSpPr>
        <p:spPr>
          <a:xfrm>
            <a:off x="1377901" y="2803339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优点：充电速度快，稳定可靠，兼容性好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对角圆角矩形 5"/>
          <p:cNvSpPr/>
          <p:nvPr>
            <p:custDataLst>
              <p:tags r:id="rId6"/>
            </p:custDataLst>
          </p:nvPr>
        </p:nvSpPr>
        <p:spPr>
          <a:xfrm>
            <a:off x="654755" y="4372274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对角圆角矩形 6"/>
          <p:cNvSpPr/>
          <p:nvPr>
            <p:custDataLst>
              <p:tags r:id="rId7"/>
            </p:custDataLst>
          </p:nvPr>
        </p:nvSpPr>
        <p:spPr>
          <a:xfrm>
            <a:off x="654755" y="4203879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直角三角形 7"/>
          <p:cNvSpPr/>
          <p:nvPr>
            <p:custDataLst>
              <p:tags r:id="rId8"/>
            </p:custDataLst>
          </p:nvPr>
        </p:nvSpPr>
        <p:spPr>
          <a:xfrm>
            <a:off x="1334055" y="4205150"/>
            <a:ext cx="100470" cy="16745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文本框 8"/>
          <p:cNvSpPr txBox="1"/>
          <p:nvPr>
            <p:custDataLst>
              <p:tags r:id="rId9"/>
            </p:custDataLst>
          </p:nvPr>
        </p:nvSpPr>
        <p:spPr>
          <a:xfrm>
            <a:off x="1377901" y="4426288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缺点：需要携带线缆，使用时需要连接手机和充电设备，不够便携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快速充电的优缺点</a:t>
            </a:r>
            <a:endParaRPr lang="zh-CN" altLang="en-US"/>
          </a:p>
        </p:txBody>
      </p:sp>
      <p:sp>
        <p:nvSpPr>
          <p:cNvPr id="1049436" name="矩形 5"/>
          <p:cNvSpPr/>
          <p:nvPr>
            <p:custDataLst>
              <p:tags r:id="rId2"/>
            </p:custDataLst>
          </p:nvPr>
        </p:nvSpPr>
        <p:spPr>
          <a:xfrm>
            <a:off x="1121164" y="157187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8" name="矩形 10"/>
          <p:cNvSpPr/>
          <p:nvPr>
            <p:custDataLst>
              <p:tags r:id="rId3"/>
            </p:custDataLst>
          </p:nvPr>
        </p:nvSpPr>
        <p:spPr>
          <a:xfrm>
            <a:off x="1763773" y="156279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TextBox 2"/>
          <p:cNvSpPr txBox="1"/>
          <p:nvPr>
            <p:custDataLst>
              <p:tags r:id="rId4"/>
            </p:custDataLst>
          </p:nvPr>
        </p:nvSpPr>
        <p:spPr>
          <a:xfrm>
            <a:off x="1402225" y="287786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优点：充电速度快，节省时间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2" name="矩形 6"/>
          <p:cNvSpPr/>
          <p:nvPr>
            <p:custDataLst>
              <p:tags r:id="rId5"/>
            </p:custDataLst>
          </p:nvPr>
        </p:nvSpPr>
        <p:spPr>
          <a:xfrm>
            <a:off x="6460660" y="157187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矩形 11"/>
          <p:cNvSpPr/>
          <p:nvPr>
            <p:custDataLst>
              <p:tags r:id="rId6"/>
            </p:custDataLst>
          </p:nvPr>
        </p:nvSpPr>
        <p:spPr>
          <a:xfrm>
            <a:off x="7139618" y="156279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TextBox 2"/>
          <p:cNvSpPr txBox="1"/>
          <p:nvPr>
            <p:custDataLst>
              <p:tags r:id="rId7"/>
            </p:custDataLst>
          </p:nvPr>
        </p:nvSpPr>
        <p:spPr>
          <a:xfrm>
            <a:off x="6741720" y="287786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缺点：充电时手机发热，可能影响电池寿命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https://d.book118.com/908024102073006030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4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4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4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4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4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4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4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汉仪粗圆简</vt:lpstr>
      <vt:lpstr>Wingdings</vt:lpstr>
      <vt:lpstr>江城圆体 700W</vt:lpstr>
      <vt:lpstr>Calibri Light</vt:lpstr>
      <vt:lpstr>宋体</vt:lpstr>
      <vt:lpstr>微软雅黑</vt:lpstr>
      <vt:lpstr>Office Theme</vt:lpstr>
      <vt:lpstr>手机电源解决方案</vt:lpstr>
      <vt:lpstr>目录</vt:lpstr>
      <vt:lpstr>手机电源解决方案的种类</vt:lpstr>
      <vt:lpstr>无线充电</vt:lpstr>
      <vt:lpstr>有线充电</vt:lpstr>
      <vt:lpstr>快速充电</vt:lpstr>
      <vt:lpstr>节能充电</vt:lpstr>
      <vt:lpstr>手机电源解决方案的优缺点</vt:lpstr>
      <vt:lpstr>无线充电的优缺点</vt:lpstr>
      <vt:lpstr>有线充电的优缺点</vt:lpstr>
      <vt:lpstr>快速充电的优缺点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2024-09-07T02:14:16.317</cp:lastPrinted>
  <dcterms:created xsi:type="dcterms:W3CDTF">2024-09-06T18:14:16Z</dcterms:created>
  <dcterms:modified xsi:type="dcterms:W3CDTF">2024-09-06T18:14:18Z</dcterms:modified>
</cp:coreProperties>
</file>