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97BF2-8A83-4953-875D-BF7D4E283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2E45B-4145-49D5-9392-7123F252D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A9BEFE-F891-4CA5-AB10-A4C2D63CC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B8E9EA-BD57-4C28-BBF4-35F531C28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945248-191D-4772-8721-FA116EDD5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2D3BC8-7836-4E1A-B0ED-25F22E451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FA6FDD-50BA-4632-B7A6-56CDB5674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F0FE21-E1BB-41F2-A77A-AFCF7DAA7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61C9CD-2A97-445C-9549-75D8EC235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03C68E-5B39-48A4-ADF2-AC8F216EC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F7E912-1490-4018-9A73-7882BA849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2512610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2024年全球人工智能应用发展趋势分析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全球人工智能市场现状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关键技术发展动态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行业应用案例剖析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未来发展趋势预测与挑战分析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分析2024年全球人工智能应用的发展趋势，为相关企业和机构提供决策支持。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探讨人工智能技术在各领域的应用前景，以及可能带来的社会和经济影响。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促进人工智能技术的创新和发展，推动全球数字化进程。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人工智能定义及发展历程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人工智能是一种模拟人类智能的科学与技术，包括机器学习、深度学习、自然语言处理等领域。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自20世纪50年代以来，人工智能经历了从符号主义到连接主义，再到深度学习的技术演进过程。随着计算能力的提升和大数据的普及，人工智能技术得到了快速发展和应用。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全球人工智能市场现状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519" r="6519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全球人工智能市场规模持续扩大，2023年预计达到近千亿美元，年复合增长率超过20%。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随着深度学习技术的不断突破和应用场景的不断拓展，人工智能市场在未来几年内仍将保持高速增长。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人工智能技术的商业化进程不断加速，推动着全球市场的蓬勃发展。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人工智能技术正在向医疗、教育、农业等传统领域渗透，助力行业创新发展。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人工智能在金融、智能制造、智慧城市等领域的应用逐渐深入，成为推动产业转型升级的重要力量。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自然语言处理、计算机视觉等技术在智能客服、智能安防等领域的应用日益广泛。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主要应用领域分布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37353" y="2404706"/>
            <a:ext cx="670328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271485" y="1863863"/>
            <a:ext cx="3274807" cy="327480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18543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543" y="2152294"/>
            <a:ext cx="692012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3642991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652135" y="2152294"/>
            <a:ext cx="673724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5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5990360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990360" y="2105497"/>
            <a:ext cx="692012" cy="598419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10" name="Connector 10"/>
          <p:cNvCxnSpPr/>
          <p:nvPr/>
        </p:nvCxnSpPr>
        <p:spPr>
          <a:xfrm flipH="1">
            <a:off x="273222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518866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全球人工智能市场呈现多极化竞争格局，美国、中国、欧洲等地区在技术研发、应用创新等方面具有明显优势。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5468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谷歌、微软、亚马逊等科技巨头在人工智能领域持续投入，推动技术创新和应用拓展。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90683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一批专注于人工智能技术的初创企业不断涌现，为市场带来新的活力和创新动力。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1653" r="11653"/>
          <a:stretch>
            <a:fillRect/>
          </a:stretch>
        </p:blipFill>
        <p:spPr>
          <a:xfrm>
            <a:off x="8376853" y="1993076"/>
            <a:ext cx="3064070" cy="3016380"/>
          </a:xfrm>
          <a:prstGeom prst="ellipse">
            <a:avLst/>
          </a:prstGeom>
        </p:spPr>
      </p:pic>
      <p:cxnSp>
        <p:nvCxnSpPr>
          <p:cNvPr id="15" name="Connector 15"/>
          <p:cNvCxnSpPr/>
          <p:nvPr/>
        </p:nvCxnSpPr>
        <p:spPr>
          <a:xfrm flipH="1">
            <a:off x="510061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关键技术发展动态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模型优化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通过改进神经网络结构、优化算法等方式，提高深度学习模型的训练效率和准确性。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数据增强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采用数据合成、迁移学习等技术，解决深度学习模型对大量标注数据的依赖问题。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模型可解释性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研究深度学习模型的可解释性方法，提高模型的可信度和可应用范围。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深度学习技术优化与创新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语言理解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通过深入研究语言学、认知科学等领域，提高自然语言处理技术的语言理解能力。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多模态交互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结合语音、文本、图像等多种信息，实现更自然、高效的人机交互方式。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利用自然语言处理技术，分析和理解文本中的情感倾向和情感表达。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自然语言处理技术突破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085" r="1208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视频理解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研究视频内容的自动理解技术，包括目标检测、跟踪、行为识别等。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三维视觉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探索三维视觉数据的获取、处理和分析技术，推动计算机视觉技术在三维场景中的应用。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跨模态视觉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研究跨模态视觉数据的融合和协同处理技术，实现视觉、语音、文本等多种信息的联合分析和应用。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计算机视觉技术应用拓展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行业应用案例剖析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https://d.book118.com/908025126101006032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2024-09-10T04:30:28.676</cp:lastPrinted>
  <dcterms:created xsi:type="dcterms:W3CDTF">2024-09-09T20:30:28Z</dcterms:created>
  <dcterms:modified xsi:type="dcterms:W3CDTF">2024-09-09T20:30:30Z</dcterms:modified>
</cp:coreProperties>
</file>