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F3ED9-55A3-429F-A2EA-E205F578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C5D85C-C0FD-41EA-B7E4-0E2EC1F97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1EBE4-CD70-4DF4-A3AE-A885ACCB3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C9E611-D414-42EC-A6C4-08047EBB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5D9C07-98A7-4CD7-9C9C-AF6455B0F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ADEFDE-B930-46EB-8139-0D26BC70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A3E44D-1135-46FD-80DF-10582CADCA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68CBF-465D-40E0-9707-CB2063307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9D8D5-FFC9-490F-B289-5DF28A8E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4B5F9-775F-4567-B096-5701256DA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06719-39B2-4658-ADF0-DC9145D3A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26106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家庭养老中的WI应用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家庭养老现状及挑战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WI技术在家庭养老中应用概述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智能硬件设备在家庭养老中应用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软件系统平台支持与服务创新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政策支持与产业发展前景展望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总结反思与未来规划建议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家庭养老现状及挑战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29" b="7529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传统家庭养老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社区支持养老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机构养老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主要依靠家庭成员，特别是子女进行赡养和照料。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社区提供一定的服务和资源，如日间照料、健康检查等。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老人居住在养老院或护理院，由专业人员提供服务。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当前家庭养老模式分析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541262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15096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063107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3212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551835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67" name="TextBox 67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人口老龄化加剧</a:t>
            </a:r>
          </a:p>
        </p:txBody>
      </p:sp>
      <p:sp>
        <p:nvSpPr>
          <p:cNvPr id="68" name="TextBox 68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家庭结构变化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养老服务供需矛盾</a:t>
            </a:r>
          </a:p>
        </p:txBody>
      </p:sp>
      <p:grpSp>
        <p:nvGrpSpPr>
          <p:cNvPr id="70" name="Group 7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1" name="AutoShape 7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TextBox 9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面临的主要问题和挑战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3" name="AutoShape 93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5" name="AutoShape 95"/>
          <p:cNvSpPr/>
          <p:nvPr/>
        </p:nvSpPr>
        <p:spPr>
          <a:xfrm>
            <a:off x="6647497" y="337712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6" name="Group 96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97" name="Freeform 97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49" name="AutoShape 149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1" name="TextBox 151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老年人口比例增加，养老负担加重。</a:t>
            </a:r>
          </a:p>
        </p:txBody>
      </p:sp>
      <p:sp>
        <p:nvSpPr>
          <p:cNvPr id="152" name="TextBox 152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独生子女家庭增多，空巢老人现象普遍。</a:t>
            </a:r>
          </a:p>
        </p:txBody>
      </p:sp>
      <p:sp>
        <p:nvSpPr>
          <p:cNvPr id="153" name="TextBox 153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养老服务需求日益增长，但服务供给不足、质量不高。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便捷高效的服务需求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健康监测与管理需求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安全保障与应急响应需求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社交与娱乐需求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智能化养老需求日益增长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老年人需要更便捷、高效的服务来满足日常生活需求。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老年人对健康监测和管理的需求日益增加，智能化设备可以帮助他们更好地了解自己的身体状况。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老年人需要更加安全的生活环境和应急响应机制，智能化技术可以提供更好的安全保障。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老年人也需要社交和娱乐，智能化技术可以为他们提供更加丰富多彩的社交和娱乐方式。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WI技术在家庭养老中应用概述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WI（Wireless Internet）技术是一种无线网络技术，通过无线电波传输数据，实现设备间的无线连接。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WI技术具有传输速度快、覆盖范围广、移动性强等特点，能够满足家庭养老中各种设备的数据传输需求。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WI技术可以支持多种设备的同时连接，方便老年人及家庭成员随时随地进行信息交流和娱乐互动。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WI技术简介与特点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紧急救援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社交娱乐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WI技术在家庭养老中应用场景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在紧急情况下，老年人可以通过WI技术向外界发出求救信号，及时获得救援和帮助。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老年人可以通过WI技术控制家中的各种智能设备，如灯光、空调、窗帘等，提高生活的便利性和舒适度。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通过WI技术连接各种智能健康监测设备，实时监测老年人的身体状况，如心率、血压、血糖等指标，及时发现异常情况并采取相应的措施。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通过WI技术，老年人可以与家人、朋友进行视频通话、在线聊天等社交活动，还可以利用各种在线娱乐平台丰富自己的精神生活。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国外案例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国内外成功案例分享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智能家居公司利用WI技术为老年人打造了一套智能家居养老系统，通过智能手环、智能床垫等设备实时监测老年人的身体状况，并通过手机APP远程控制家中的各种智能设备，为老年人提供了便捷、舒适的生活环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国外科技公司开发了一款基于WI技术的智能健康监测设备，可以实时监测老年人的心率、呼吸、体温等指标，并通过云平台将数据同步给医生或家人，及时发现并处理老年人的健康问题。同时，该设备还具有紧急呼叫功能，可以在紧急情况下向外界发出求救信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智能硬件设备在家庭养老中应用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智能穿戴设备监测健康状况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实时监测心率、血压、步数等健康数据，自动分析运动及睡眠情况。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内置传感器的衣物可连续监测体温、呼吸频率等生理指标。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检测老人行走姿态、步速及步长，预防跌倒风险。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智能手环/手表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健康监测衣物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智能鞋垫/鞋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智能照明系统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智能空调/暖气系统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智能安全系统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智能家居控制中心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智能家居设备改善生活环境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自动调节光线亮度和色温，适应不同场景，减少视觉疲劳。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如烟雾报警器、燃气报警器、水浸报警器等，确保居家安全。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根据室内外温度和老人身体状况，自动调节室内温度。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统一控制家中各种智能设备，方便老人操作。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https://d.book118.com/908026106131006032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2024-09-10T12:05:35.114</cp:lastPrinted>
  <dcterms:created xsi:type="dcterms:W3CDTF">2024-09-10T04:05:35Z</dcterms:created>
  <dcterms:modified xsi:type="dcterms:W3CDTF">2024-09-10T04:05:37Z</dcterms:modified>
</cp:coreProperties>
</file>