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6A1EE-1A3F-4CCA-A129-BEA336E01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F7D08-94E4-4E22-8DD0-6012AFABA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C9008-6844-45CD-8771-630CFACA9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468B73-AD50-4B95-950A-911D3F6F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32244-EF3A-4360-9AEC-575AC94F5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E7DA4B-B508-4498-9CC1-A728CB0EB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275F60-C146-456D-BDE4-47A8B5AF7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6C1B2B-D24A-40E1-9A6C-A860199B2E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D7557-6ECA-46CA-844E-8167DB571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E20F4-80F6-4BCD-AD72-71842369E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53F6C-8C29-418F-867C-DF1E81A55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30015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受精作用汇总课件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受精作用的生物学基础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受精作用的影响因素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受精作用概述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是指精子和卵子结合形成受精卵的过程，是繁殖后代的重要环节。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708" r="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精子通过性交或人工授精等方式进入女性体内，经过宫颈、宫腔和输卵管，最终与卵子在输卵管壶腹部相遇。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精子与卵子的相遇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48" r="1674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当精子与卵子相遇时，精子头部释放顶体酶，溶解卵子外围的透明带，进入卵子内，与卵子的细胞核融合，形成受精卵。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受精过程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精子与卵子的识别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顶体反应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卵细胞核成熟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受精卵的形成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受精作用的过程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精子与卵子表面存在特异性受体，能够识别并结合，启动受精过程。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精子头部释放顶体酶，溶解卵子外围的透明带，为精子进入卵子做准备。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在精子进入卵子后，卵子的细胞核会发生第二次分裂，形成两个大小不等的细胞核。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精子细胞核与卵细胞的细胞核融合，形成受精卵，遗传物质来自父母双方。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受精作用是繁殖后代的重要环节，使人类和生物得以延续。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繁殖后代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遗传物质传递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物种繁衍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受精作用实现了遗传物质的传递，使后代继承了父母双方的遗传特征。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受精作用是物种繁衍的基础，对于维持生物种群的稳定和进化具有重要意义。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受精作用的意义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受精作用的生物学基础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14" r="326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在睾丸中，精原细胞通过多次有丝分裂和减数分裂，最终形成成熟的精子。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精子形成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在卵巢中，卵原细胞通过减数分裂形成初级卵母细胞，再发育成次级卵母细胞和成熟的卵子。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卵子形成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精子和卵子的形成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精子成熟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精子在附睾中通过一系列的代谢和形态变化，获得运动能力和受精能力。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卵子成熟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卵子在卵巢中经历卵泡的发育和排卵，最终在输卵管中完成受精前的成熟过程。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1" r="250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精子和卵子的成熟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906" b="490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485" r="248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受精前的准备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受精环境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输卵管为受精提供了适宜的环境，包括适宜的温度、酸碱度和营养物质。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受精前的精子准备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精子需要在女性生殖道中经过一系列的生理变化，如获能、脱去顶体酶抑制物等，才能具备受精能力。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卵子的准备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卵子在受精前需要完成透明带的反应和皮质反应等生理变化，以接受并识别精子。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https://d.book118.com/908030015104006023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2024-08-30T08:31:13.782</cp:lastPrinted>
  <dcterms:created xsi:type="dcterms:W3CDTF">2024-08-30T00:31:13Z</dcterms:created>
  <dcterms:modified xsi:type="dcterms:W3CDTF">2024-08-30T00:31:15Z</dcterms:modified>
</cp:coreProperties>
</file>