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30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C356D-1F8E-47A4-8CC8-F6BE3DEC2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F8CAC-3B2D-4C0A-86AE-1ACA7BE5B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E57A3-8BDB-4D32-9E39-0CBCC9377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F62D0-B270-4489-A91F-B646BA78C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FA75C8-DF3B-4E05-8608-B2186ADB7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D9DC0D-46A4-40D7-9CBF-1EC2F4830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1D41A9-1537-4CF2-A359-8DA366780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4E285-79F9-4EAA-8352-3CAF56E51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360BB-82A0-4E4F-94FE-DCAACE4C1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1B9CC-422C-43F6-BEEA-D1C8C6B95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5E40A-3D2A-4C42-8F54-5DB168DB9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291" r:id="rId2"/>
    <p:sldLayoutId id="2147488292" r:id="rId3"/>
    <p:sldLayoutId id="2147488293" r:id="rId4"/>
    <p:sldLayoutId id="2147488294" r:id="rId5"/>
    <p:sldLayoutId id="2147488295" r:id="rId6"/>
    <p:sldLayoutId id="2147488296" r:id="rId7"/>
    <p:sldLayoutId id="2147488297" r:id="rId8"/>
    <p:sldLayoutId id="2147488298" r:id="rId9"/>
    <p:sldLayoutId id="2147488299" r:id="rId10"/>
    <p:sldLayoutId id="214748830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30033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《赵州桥》说课课件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说课背景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赵州桥的介绍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赵州桥的建筑特色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赵州桥的文化价值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赵州桥的旅游价值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https://d.book118.com/908030033063006026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《赵州桥》说课课件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2024-09-03T18:43:58.334</cp:lastPrinted>
  <dcterms:created xsi:type="dcterms:W3CDTF">2024-09-03T10:43:58Z</dcterms:created>
  <dcterms:modified xsi:type="dcterms:W3CDTF">2024-09-03T10:44:00Z</dcterms:modified>
</cp:coreProperties>
</file>