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2B3FE-D4BB-4995-BAAA-E37620A9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FE487-79C6-4C32-AE4C-7669FE88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43014-064D-4346-85A5-E8B605D4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460B8-B9C2-4899-870F-5A7AA4AC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5AAF4-C2B5-4018-BAF6-96BD92877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8F717-6CA5-4C41-B2D5-BA53C920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5BCF9-D369-46BE-9D94-187D391E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7B345-EDD8-46AE-9A05-F459CC95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51159-E498-4D79-A444-46F0ED95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8D5B4-939A-48DF-8F5B-6C2002BD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0A4C2-1FBA-4AA5-89A7-63E6D0E0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0044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系统性能优化设计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系统性能优化简介
 性能评估与监测工具
 瓶颈分析与定位
 硬件性能优化设计
 软件性能优化设计
 网络性能优化设计
 数据存储性能优化
 性能优化最佳实践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系统性能优化简介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系统性能优化简介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系统性能优化简介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优化的定义和重要性：系统性能优化是指通过对系统硬件、软件等各方面进行优化，提高系统的响应速度、稳定性和可靠性，从而提升用户体验和系统性能。随着信息化时代的快速发展，系统性能优化已成为提升企业核心竞争力的关键因素之一。</a:t>
            </a:r>
          </a:p>
          <a:p>
            <a:r>
              <a:t>2.性能优化的方法和策略：系统性能优化包括硬件优化、软件优化和网络优化等多个方面，需要综合运用各种技术手段和工具，对系统进行全面的分析和调优。同时，需要制定合理的优化策略和方案，确保优化的效果和系统稳定性。</a:t>
            </a:r>
          </a:p>
          <a:p>
            <a:r>
              <a:t>3.性能优化的趋势和前沿技术：随着云计算、大数据、人工智能等技术的不断发展，系统性能优化也在不断演进和创新。未来，性能优化将更加注重智能化、自动化和可视化，通过运用机器学习、深度学习等技术手段，提高优化效率和准确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系统性能优化简介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1.服务器选型与配置：选择适合业务需求的服务器型号和配置，确保硬件性能能够满足系统运行的要求。</a:t>
            </a:r>
          </a:p>
          <a:p>
            <a:r>
              <a:t>2.存储设备与优化：选择合适的存储设备，并进行存储优化，提高存储的读写性能和稳定性。</a:t>
            </a:r>
          </a:p>
          <a:p>
            <a:r>
              <a:t>3.网络设备与优化：选择高性能的网络设备，并进行网络优化，减少网络延迟和数据传输瓶颈。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1.操作系统优化：通过调整操作系统参数和配置，提高操作系统的性能和稳定性。</a:t>
            </a:r>
          </a:p>
          <a:p>
            <a:r>
              <a:t>2.数据库优化：对数据库进行优化，提高查询速度和数据处理能力。</a:t>
            </a:r>
          </a:p>
          <a:p>
            <a:r>
              <a:t>3.应用程序优化：优化应用程序的代码和算法，提高应用程序的性能和响应速度。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系统性能优化简介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1.网络架构设计：设计合理的网络架构，确保数据传输的畅通和稳定。</a:t>
            </a:r>
          </a:p>
          <a:p>
            <a:r>
              <a:t>2.网络设备配置：合理配置网络设备，减少网络延迟和数据传输瓶颈。</a:t>
            </a:r>
          </a:p>
          <a:p>
            <a:r>
              <a:t>3.网络协议优化：优化网络协议，提高数据传输效率和安全性。</a:t>
            </a:r>
          </a:p>
          <a:p>
            <a:r>
              <a:t>以上内容仅供参考，具体内容需要根据实际情况进行调整和优化。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性能评估与监测工具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性能评估与监测工具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性能评估与监测工具概述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1.性能评估与监测工具的重要性：帮助系统管理员识别和解决性能问题，提高系统稳定性和响应速度。</a:t>
            </a:r>
          </a:p>
          <a:p>
            <a:r>
              <a:t>2.常见性能评估与监测工具分类：系统监控工具、网络监控工具、应用性能管理工具等。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系统监控工具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1.系统监控工具的功能：实时监控系统资源使用情况，如CPU、内存、磁盘等。</a:t>
            </a:r>
          </a:p>
          <a:p>
            <a:r>
              <a:t>2.系统监控工具的使用场景：识别系统瓶颈，预测系统负载，预防系统故障。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性能评估与监测工具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1.网络监控工具的功能：实时监控网络流量、延迟、丢包等情况。</a:t>
            </a:r>
          </a:p>
          <a:p>
            <a:r>
              <a:t>2.网络监控工具的使用场景：识别网络问题，优化网络连接，确保网络传输质量。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应用性能管理工具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1.应用性能管理工具的功能：实时监控应用程序性能，收集和分析应用程序运行数据。</a:t>
            </a:r>
          </a:p>
          <a:p>
            <a:r>
              <a:t>2.应用性能管理工具的使用场景：优化应用程序性能，提高用户体验，预防应用故障。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网络监控工具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性能评估与监测工具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性能评估与监测工具的发展趋势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1.人工智能在性能评估与监测中的应用：利用AI算法进行性能数据分析，提前预测和解决性能问题。</a:t>
            </a:r>
          </a:p>
          <a:p>
            <a:r>
              <a:t>2.云端性能监控：通过云服务进行性能监控，实现跨平台、跨应用的性能管理。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性能评估与监测工具的选择与建议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1.根据实际需求选择合适的工具：不同的工具有不同的功能和使用场景，根据实际需求进行选择。</a:t>
            </a:r>
          </a:p>
          <a:p>
            <a:r>
              <a:t>2.定期进行性能评估与监测：定期进行系统性能评估与监测，确保系统稳定性和应用程序性能。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瓶颈分析与定位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瓶颈分析与定位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瓶颈分析与定位简介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1.瓶颈分析的重要性：系统性能优化首要任务。</a:t>
            </a:r>
          </a:p>
          <a:p>
            <a:r>
              <a:t>2.定位瓶颈：关键在于确定系统的哪些组成部分影响了整体性能。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硬件瓶颈分析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1.硬件性能监测：利用工具实时监测CPU、内存、磁盘等硬件资源使用情况。</a:t>
            </a:r>
          </a:p>
          <a:p>
            <a:r>
              <a:t>2.资源利用率阈值设定：为不同硬件资源设定合理利用率阈值，超出阈值即可能存在瓶颈。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瓶颈分析与定位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软件瓶颈分析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1.代码性能评估：定期检查代码执行效率，找出可能导致性能问题的代码段。</a:t>
            </a:r>
          </a:p>
          <a:p>
            <a:r>
              <a:t>2.软件资源配置：检查软件配置是否合理，如数据库连接数、线程池大小等。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网络瓶颈分析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1.网络流量监控：实时监测网络带宽、延迟等关键指标。</a:t>
            </a:r>
          </a:p>
          <a:p>
            <a:r>
              <a:t>2.网络硬件设备性能：检查路由器、交换机等网络硬件设备的性能参数。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瓶颈分析与定位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数据库瓶颈分析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1.数据库性能监控：关注数据库查询效率、连接数等关键指标。</a:t>
            </a:r>
          </a:p>
          <a:p>
            <a:r>
              <a:t>2.数据库索引优化：合理利用索引提高查询效率，避免全表扫描等性能问题。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系统架构瓶颈分析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1.分布式系统架构：考虑采用分布式系统架构提高系统整体性能。</a:t>
            </a:r>
          </a:p>
          <a:p>
            <a:r>
              <a:t>2.负载均衡：通过负载均衡技术分配系统资源，避免单点故障和性能瓶颈。</a:t>
            </a:r>
          </a:p>
          <a:p>
            <a:r>
              <a:t>以上内容仅供参考，具体的主题名称和需要根据实际的系统性能优化需求和情况来确定。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硬件性能优化设计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系统性能优化设计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硬件性能优化设计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硬件性能优化设计概述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1.硬件性能优化设计是提高系统性能的重要手段，包括处理器、内存、存储等多个方面的优化。</a:t>
            </a:r>
          </a:p>
          <a:p>
            <a:r>
              <a:t>2.随着技术的不断发展，硬件性能优化设计需要结合最新的硬件技术和发展趋势，以满足不断增长的性能需求。</a:t>
            </a:r>
          </a:p>
          <a:p>
            <a:r>
              <a:t>3.硬件性能优化设计需要充分考虑系统的稳定性和可靠性，确保优化后的系统能够稳定运行。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处理器性能优化设计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1.处理器是系统性能的关键因素，需要通过合理的调度和分配来提高性能。</a:t>
            </a:r>
          </a:p>
          <a:p>
            <a:r>
              <a:t>2.多核处理器成为主流，需要充分利用多个核心的资源，提高并行处理能力。</a:t>
            </a:r>
          </a:p>
          <a:p>
            <a:r>
              <a:t>3.超线程技术可以提高处理器的利用率，进一步提高系统性能。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硬件性能优化设计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内存性能优化设计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1.内存是系统运行的重要资源，需要合理规划和分配内存空间。</a:t>
            </a:r>
          </a:p>
          <a:p>
            <a:r>
              <a:t>2.高频率、大容量的内存可以提高系统性能，需要结合实际需求进行选择。</a:t>
            </a:r>
          </a:p>
          <a:p>
            <a:r>
              <a:t>3.利用内存管理技术，优化内存访问和分配策略，提高内存利用率。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存储性能优化设计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1.存储设备的性能和稳定性对系统性能有着重要影响，需要选择合适的存储设备。</a:t>
            </a:r>
          </a:p>
          <a:p>
            <a:r>
              <a:t>2.利用存储阵列技术，提高数据存储和访问的速度和稳定性。</a:t>
            </a:r>
          </a:p>
          <a:p>
            <a:r>
              <a:t>3.采用高效的文件系统和数据压缩技术，进一步优化存储性能。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https://d.book118.com/908030044042006027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系统性能优化简介</vt:lpstr>
      <vt:lpstr> 系统性能优化简介</vt:lpstr>
      <vt:lpstr> 系统性能优化简介</vt:lpstr>
      <vt:lpstr> 系统性能优化简介</vt:lpstr>
      <vt:lpstr> 性能评估与监测工具</vt:lpstr>
      <vt:lpstr> 性能评估与监测工具</vt:lpstr>
      <vt:lpstr> 性能评估与监测工具</vt:lpstr>
      <vt:lpstr> 性能评估与监测工具</vt:lpstr>
      <vt:lpstr> 瓶颈分析与定位</vt:lpstr>
      <vt:lpstr> 瓶颈分析与定位</vt:lpstr>
      <vt:lpstr> 瓶颈分析与定位</vt:lpstr>
      <vt:lpstr> 瓶颈分析与定位</vt:lpstr>
      <vt:lpstr> 硬件性能优化设计</vt:lpstr>
      <vt:lpstr> 硬件性能优化设计</vt:lpstr>
      <vt:lpstr> 硬件性能优化设计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2024-09-05T01:21:22.264</cp:lastPrinted>
  <dcterms:created xsi:type="dcterms:W3CDTF">2024-09-04T17:21:22Z</dcterms:created>
  <dcterms:modified xsi:type="dcterms:W3CDTF">2024-09-04T17:21:24Z</dcterms:modified>
</cp:coreProperties>
</file>