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AC423B-9821-4228-86E4-162A4135B1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C004F8-773A-4A74-AD6B-20FAEF4B4C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D1958D-61A3-46D7-97A9-71653C1C21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7C1AF9-5E20-473B-8359-5A79B01310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FA07D7-0066-4E2A-A442-A0DCF6B343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FB72CE-C199-49F2-B75F-28B5964B32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C6FE74-9AE4-47C2-BDDA-30DE2575AF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3A0E04-5898-4B09-A202-CEE079933F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BDEC25-2F63-40FC-8800-C2FD3B141B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8773DA-709B-4C26-B930-D54CAF6D99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19408E-C4AF-4ACB-B0E1-AC351BE181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0301210540060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solidFill>
                <a:latin typeface="Microsoft Yahei"/>
                <a:ea typeface="Microsoft Yahei"/>
                <a:cs typeface="Microsoft Yahei"/>
              </a:rPr>
              <a:t>新疆机电产品出口对策研究及发展策略分析报告</a:t>
            </a:r>
          </a:p>
        </p:txBody>
      </p:sp>
      <p:sp>
        <p:nvSpPr>
          <p:cNvPr id="5" name="TextBox 5"/>
          <p:cNvSpPr txBox="1"/>
          <p:nvPr/>
        </p:nvSpPr>
        <p:spPr>
          <a:xfrm>
            <a:off x="4703005" y="3288030"/>
            <a:ext cx="2785988" cy="40045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solidFill>
                <a:latin typeface="Microsoft Yahei"/>
                <a:ea typeface="Microsoft Yahei"/>
                <a:cs typeface="Microsoft Yahei"/>
              </a:rPr>
              <a:t>汇报人：XXX</a:t>
            </a:r>
          </a:p>
        </p:txBody>
      </p:sp>
      <p:sp>
        <p:nvSpPr>
          <p:cNvPr id="6" name="TextBox 6"/>
          <p:cNvSpPr txBox="1"/>
          <p:nvPr/>
        </p:nvSpPr>
        <p:spPr>
          <a:xfrm>
            <a:off x="4703005" y="3754755"/>
            <a:ext cx="2785988" cy="40045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solidFill>
                <a:latin typeface="Microsoft Yahei"/>
                <a:ea typeface="Microsoft Yahei"/>
                <a:cs typeface="Microsoft Yahei"/>
              </a:rPr>
              <a:t>20XX-XX-XX</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1021821" y="612775"/>
            <a:ext cx="1563158" cy="769938"/>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新疆机电产品出口现状</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新疆机电产品出口面临问题与挑战</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新疆机电产品出口对策研究</a:t>
            </a:r>
          </a:p>
        </p:txBody>
      </p:sp>
      <p:sp>
        <p:nvSpPr>
          <p:cNvPr id="6" name="AutoShape 6"/>
          <p:cNvSpPr/>
          <p:nvPr/>
        </p:nvSpPr>
        <p:spPr>
          <a:xfrm rot="2700000">
            <a:off x="1152099" y="3867101"/>
            <a:ext cx="1030027" cy="103002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1021821" y="612775"/>
            <a:ext cx="1563158" cy="769938"/>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新疆机电产品发展策略分析</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政策支持与保障措施建议</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新疆机电产品出口现状</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近年来，新疆机电产品出口规模呈现稳步增长态势，出口总额不断提升。</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出口规模</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新疆机电产品出口增速高于全国平均水平，显示出较强的出口竞争力。</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增长趋势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出口规模与增长趋势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620" r="28620"/>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中亚市场</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新疆地处中亚地区，与哈萨克斯坦、吉尔吉斯斯坦等国家接壤，因此中亚市场是新疆机电产品出口的主要目的地之一。</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欧洲市场</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近年来，新疆机电产品对欧洲市场的出口占比逐渐提升，尤其是对一些欧盟国家的出口增长迅速。</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其他市场</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新疆机电产品还出口到北美、南美、非洲等地，但占比相对较小。</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主要出口市场及占比</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新疆机械设备制造业具有一定优势，出口产品中机械设备占比较高。</a:t>
            </a:r>
          </a:p>
        </p:txBody>
      </p:sp>
      <p:pic>
        <p:nvPicPr>
          <p:cNvPr id="6" name="Picture 6"/>
          <p:cNvPicPr>
            <a:picLocks noChangeAspect="1"/>
          </p:cNvPicPr>
          <p:nvPr/>
        </p:nvPicPr>
        <p:blipFill>
          <a:blip r:embed="rId2"/>
          <a:srcRect l="16625" r="16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机械设备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随着新疆电子信息产业的快速发展，电子产品出口逐渐成为新疆机电产品出口的重要组成部分。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电子产品</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新疆机电产品出口中，零部件占比也较高，显示出新疆在机械制造和电子信息产业方面的产业链优势。</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零部件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出口产品结构特点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新疆机电产品出口面临问题与挑战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国际市场竞争</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新疆机电产品在国际市场上面临着来自发达国家和发展中国家的激烈竞争，需要不断提升产品质量和技术水平。</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国内市场竞争</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国内机电产品市场竞争激烈，新疆机电产品需要不断创新和提升品牌影响力，才能在市场中脱颖而出。</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国内外市场竞争压力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新疆机电产品在出口过程中面临着国外技术贸易壁垒的限制，需要加强技术研发和创新能力，提升产品的技术含量和附加值。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技术贸易壁垒</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随着全球环保意识的提高，新疆机电产品出口面临着越来越多的绿色壁垒，需要加强环保意识和绿色生产，推动可持续发展。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绿色壁垒</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技术贸易壁垒与绿色壁垒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https://d.book118.com/908030121054006022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2024-08-28T12:29:09.953</cp:lastPrinted>
  <dcterms:created xsi:type="dcterms:W3CDTF">2024-08-28T04:29:09Z</dcterms:created>
  <dcterms:modified xsi:type="dcterms:W3CDTF">2024-08-28T04:29:11Z</dcterms:modified>
</cp:coreProperties>
</file>