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54C5A5-19A8-4269-A00E-8EAF598C2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988D0D-DC62-4A1E-BAEE-EBD5B20F1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A4DB10-5378-4330-984D-795806C1C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FEF217-A1C4-46A4-8BA4-F9EC3D06D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73EC02-7DC3-40E6-BCB2-F07EFB952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5BA771-F64F-4A28-9505-51FDB4B70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73A5A4-4348-485D-B568-555166A74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937B51-0E3A-4790-A783-8ECBC4FC6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E065B1-B79A-4DB0-8BB5-3DB38D05F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E0744A-B289-4DF2-BB38-94FB77833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481122-7E63-49D7-87D7-99068838F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311020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景区信息服务与咨询工作计划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景区信息服务现状分析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景区咨询服务现状分析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景区信息服务与咨询工作计划制定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景区信息服务优化措施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景区咨询服务改进方案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实施保障措施及效果评估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341" b="23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提升游客体验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通过提供全面、准确、及时的信息服务和咨询，帮助游客更好地了解和享受景区。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促进景区发展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通过优化信息服务和咨询工作，提高景区知名度和美誉度，吸引更多游客前来游览。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适应信息化发展趋势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随着互联网和移动互联网的普及，游客对景区信息的需求日益多样化、个性化，需要景区提供更加便捷、智能的信息服务。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收集游客反馈和数据，分析游客需求和行为特征，不断优化信息服务和咨询工作。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信息化基础设施建设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包括景区内部局域网、无线网络覆盖、多媒体设备更新等。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合作与推广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与旅游机构、酒店、餐饮等相关企业合作，共同推广景区旅游资源，提高景区知名度。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信息服务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包括景区导览、讲解服务、多媒体展示、官方网站和社交媒体运营等。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咨询服务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提供游客咨询、投诉处理、紧急救援等服务。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工作计划范围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景区信息服务现状分析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景区内信息服务设施主要包括游客中心、导览屏、语音导览设备等，但设施数量不足，分布不够均匀，导致部分区域信息服务覆盖不全。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现有的信息服务设施缺乏统一规划和管理，各自为政，信息内容重复、不准确等问题时有发生，给游客带来不便。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景区内网络覆盖情况良好，但仍有部分偏远区域信号不稳定，影响游客在线获取信息的体验。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信息服务设施及覆盖情况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信息服务内容及质量评估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景区提供的信息服务内容主要包括景点介绍、导览地图、餐饮住宿推荐等，但信息更新不及时，内容陈旧，无法满足游客多样化的需求。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信息服务质量参差不齐，部分服务人员态度不够热情，专业水平有待提高，导致游客对信息服务的整体评价不高。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缺乏有效的信息服务监管机制，对信息内容的真实性、准确性难以保障，给游客带来误导和困扰。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941312" y="1711093"/>
            <a:ext cx="386245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游客对景区信息服务的满意度普遍不高，认为信息服务设施不够完善，信息内容单一、陈旧，无法满足他们的实际需求。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33969" y="4100915"/>
            <a:ext cx="3190554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针对游客的反馈意见，景区应加强对信息服务设施的投入和管理，提高信息服务质量，优化信息服务内容，提升游客满意度。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69006" y="3172778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通过游客调查和访谈发现，游客对景区信息服务的需求主要集中在景点介绍、导览服务、交通指南等方面，同时希望获得更加个性化、便捷的信息服务。</a:t>
            </a:r>
          </a:p>
        </p:txBody>
      </p:sp>
      <p:sp>
        <p:nvSpPr>
          <p:cNvPr id="17" name="AutoShape 17"/>
          <p:cNvSpPr/>
          <p:nvPr/>
        </p:nvSpPr>
        <p:spPr>
          <a:xfrm flipV="1">
            <a:off x="5012267" y="3733610"/>
            <a:ext cx="2167467" cy="1826280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游客需求与满意度调查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景区咨询服务现状分析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目前景区内设有多个咨询服务中心，配备了电脑、打印机、电话等必要的办公设备，提供了良好的工作环境。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设施配置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咨询服务中心配备了专业的咨询人员，他们具备丰富的旅游知识和良好的服务意识，能够为游客提供准确、及时的信息服务。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咨询服务中心在景区开放时间内提供服务，确保游客在需要时能够获得帮助。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服务时间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咨询服务设施及人员配置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咨询服务中心为游客提供包括景区介绍、行程规划、酒店预订、交通指南等在内的全方位旅游信息服务。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通过对咨询人员的培训和考核，确保他们能够提供高质量的服务。同时，定期对服务进行评估和改进，以满足游客不断变化的需求。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游客反馈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通过游客满意度调查等方式收集游客对咨询服务的反馈意见，及时发现问题并进行改进。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咨询服务内容及质量评估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满意度调查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定期开展游客满意度调查，了解游客对景区咨询服务的评价和建议，为改进服务提供依据。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需求与满意度关联分析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通过对游客需求和满意度调查数据的关联分析，找出影响游客满意度的关键因素，并制定相应的改进措施。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游客需求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分析游客的咨询需求，发现他们最关心的问题和需要的信息，以便更好地提供服务。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游客咨询需求与满意度调查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景区信息服务与咨询工作计划制定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确定景区信息服务与咨询工作的总体目标，如提升游客满意度、提高景区知名度等。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将总体目标分解为具体的任务，如完善景区导览系统、提供多语种咨询服务、开展线上宣传活动等。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针对每项任务，明确具体的负责人、执行时间和所需资源。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4917" r="14917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316" r="19316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目标设定与任务分解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https://d.book118.com/908031102030006035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2024-09-13T21:56:16.150</cp:lastPrinted>
  <dcterms:created xsi:type="dcterms:W3CDTF">2024-09-13T13:56:16Z</dcterms:created>
  <dcterms:modified xsi:type="dcterms:W3CDTF">2024-09-13T13:56:18Z</dcterms:modified>
</cp:coreProperties>
</file>