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8E0B-5503-4157-82F4-62E2D1C8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9B870-E052-4174-B3E8-3F7BC884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572E8-D7C6-4800-801E-302710B5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C7207-3B74-4BA7-9A5A-2424796D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BE635-359B-485C-9778-604F2CCB9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396D7-E756-40F6-A5D1-E7EDC77C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28C97A-6143-4BB7-A8EC-F581CFC1E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E26B8-DC19-4323-A841-92A7CDE62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51B22-7202-44CA-90B0-926104232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063AF-40A6-4A2E-B438-7FE4B5EA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9ECAF-DC82-4C56-9793-534FAF75A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2010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细胞生物学设计性实验报告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实验过程记录与数据分析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细胞生物学现象探讨与解释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实验结论总结与启示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探究细胞的基本结构与功能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通过对细胞进行显微观察和生化分析，了解细胞的基本结构和功能，包括细胞膜、细胞质、细胞核等组成部分的作用和特点。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研究细胞的代谢过程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通过测定细胞内的代谢物质和代谢产物的含量变化，研究细胞的代谢过程及其调控机制，如糖酵解、脂肪代谢、蛋白质合成等。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揭示细胞信号传导机制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通过模拟或干预细胞信号传导过程，研究信号分子对细胞生理活动的调控作用，如生长因子、激素、神经递质等信号分子对细胞增殖、分化、凋亡等过程的影响。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学科背景及意义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细胞生物学实验涉及显微操作、生化分析、分子生物学等多种技术，通过实验可以掌握基本技能和培养创新思维，为未来的科学研究和职业发展奠定基础。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细胞生物学实验是掌握基本技能和培养创新思维的重要途径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细胞是生物体的基本结构和功能单位，细胞生物学是研究细胞结构、功能、代谢、信号传导等方面的科学，对于揭示生命现象的本质具有重要意义。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细胞生物学是生命科学的重要分支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细胞生物学的研究成果广泛应用于医学、生物技术等领域，如细胞治疗、基因编辑、药物研发等，对于改善人类健康和推动生物产业发展具有重要作用。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细胞生物学与医学、生物技术等学科密切相关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显微观察技术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利用光学显微镜或电子显微镜对细胞进行形态学观察和分析，了解细胞的基本结构和特点。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细胞培养技术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在体外模拟体内环境，对细胞进行培养和处理，研究细胞的生长、增殖、分化等过程及其调控机制。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生化分析技术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通过测定细胞内代谢物质和代谢产物的含量变化，研究细胞的代谢过程及其调控机制。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信号传导模拟技术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通过添加信号分子或抑制剂等手段模拟或干预细胞信号传导过程，研究信号分子对细胞生理活动的调控作用。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细胞株选择与培养条件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细胞株选择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本实验选用人源乳腺癌细胞株MCF-7，购自ATCC细胞库。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培养条件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细胞在含10%胎牛血清（FBS）的DMEM高糖培养基中，于37°C、5% CO2恒温培养箱中培养。每2-3天更换一次培养基，待细胞融合度达到80%-90%时进行传代。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DMEM高糖培养基、胎牛血清（FBS）、胰蛋白酶-EDTA消化液、PBS缓冲液、细胞培养瓶、离心管、移液管、细胞计数板等。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CO2恒温培养箱、倒置显微镜、离心机、超净工作台、移液器等。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试剂耗材准备及仪器使用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仪器使用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试剂耗材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操作步骤详解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细胞复苏与传代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从液氮罐中取出冻存的细胞株，迅速放入37°C水浴中快速解冻。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在超净工作台中，将解冻后的细胞悬液转移至含有5ml培养基的离心管中，轻轻吹打混匀。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将离心管放入离心机中，以1000rpm离心5分钟。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弃去上清液，加入新鲜培养基重悬细胞，按1:3比例传代至新的培养瓶中。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2. 细胞换液与观察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每日观察细胞生长状态，及时更换培养基。换液前，用PBS缓冲液清洗细胞一次。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换液时，注意无菌操作，避免污染。换液后，将培养瓶放回培养箱中继续培养。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操作步骤详解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细胞消化与计数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加入适量胰蛋白酶-EDTA消化液，轻轻晃动培养瓶使消化液均匀覆盖细胞表面。放入培养箱中孵育1-2分钟，至细胞间隙增大、形态变圆时加入等量培养基终止消化。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用移液管轻轻吹打细胞悬液，使细胞充分分散。取适量细胞悬液与等体积台盼蓝染液混合均匀后，用细胞计数板进行计数。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当细胞融合度达到80%-90%时，进行消化传代。弃去培养基，用PBS缓冲液清洗细胞一次。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操作步骤详解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实验过程记录与数据分析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https://d.book118.com/908032010043006036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2024-09-15T13:06:06.720</cp:lastPrinted>
  <dcterms:created xsi:type="dcterms:W3CDTF">2024-09-15T05:06:06Z</dcterms:created>
  <dcterms:modified xsi:type="dcterms:W3CDTF">2024-09-15T05:06:08Z</dcterms:modified>
</cp:coreProperties>
</file>