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D3D5C0-F0EC-4BC9-B0FE-C488E76FF7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E3E5EA-9596-4BBA-8A6F-0252FCA4CA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27AF92-05A3-417B-A9BB-3B6511B2E8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1AE11A-FAFD-47F4-90A1-07ED5F4545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12DC6E-6363-47FA-BDA3-2B747339D6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0D6A1A-8A5E-4A26-B8F0-5D4C39F661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318E9B4-7160-473C-B628-855E32075E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C51088-5491-4978-B823-4BB09BA0AF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7C46D0-931D-401C-9622-E6945491FC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641438-F226-4785-B164-1E25073B21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38588E-BEDB-4A98-B19F-6B0B787DE8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032045020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高三一轮复习自然资源课件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自然资源概述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重要自然资源介绍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自然资源与人类生活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自然资源的保护与利用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我国自然资源现状与政策</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自然资源概述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自然资源是自然界中能够满足人类生产和生活需求的物质和能量的总称。</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根据不同的分类标准，自然资源可以分为可再生资源和非可再生资源、矿产资源和水资源等。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自然资源的形成受到地质、地貌、气候等多种因素的影响，不同资源的形成过程和机理也不同。</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自然资源在全球范围内分布不均，有的地区资源丰富，有的地区则相对匮乏。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自然资源的形成与分布</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分布</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形成</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在满足当代人需求的同时，不损害未来世代人满足需求的能力。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可持续利用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实现方式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73" r="2173"/>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意义</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125" r="10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通过合理开发、节约使用、有效保护等措施，实现自然资源的可持续利用。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有利于保障人类社会的可持续发展，维护生态平衡和环境健康。</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自然资源的可持续利用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重要自然资源介绍</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水资源</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总结词：水资源是人类生存和发展的重要基础，也是农业生产、工业生产和生态环境保护不可或缺的资源。</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详细描述：水资源包括淡水和咸水，地球表面的水资源约为13.86亿立方米，但可用于人类生产和生活的淡水资源仅占全球水资源的2.53%。水资源的分布极不均匀，主要集中在少数几个国家和地区。</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总结词：水资源的可持续利用对于保障人类生存和发展至关重要，需要采取有效措施保护水资源，防止水污染和水资源浪费。</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水资源的可持续利用包括合理开发、高效利用和有效保护三个方面。合理开发是指在水资源丰富地区建设水库、水坝等水利工程，提高水资源的可利用性；高效利用是指推广节水技术和节水器具，减少用水过程中的浪费；有效保护是指加强水污染防治和水生态修复，保护水资源的生态环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土地资源</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总结词：土地资源是农业生产的基础，也是城市建设和生态环境保护的重要资源。</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详细描述：土地资源包括耕地、林地、草地等类型，不同类型的土地资源具有不同的生态功能和经济价值。土地资源的数量和质量对农业生产、城市规划和生态环境保护具有重要影响。</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总结词：土地资源的合理利用和保护是实现可持续发展的重要保障，需要采取有效措施防止土地退化和荒漠化。</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土地资源的合理利用和保护包括土地整理、土地复垦、土地生态修复等方面。土地整理是指通过土地平整、农田水利等措施提高土地的耕作质量；土地复垦是指对废弃土地进行治理和恢复；土地生态修复是指通过生态工程和生态补偿等措施保护和恢复土地的生态功能。</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矿产资源</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总结词：矿产资源是工业生产和国家发展的重要物质基础，也是不可再生资源。</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详细描述：矿产资源包括煤炭、石油、铁矿等各类矿产，其分布和储量对国家和地区的发展具有重要意义。矿产资源的开采和利用需要综合考虑经济效益、环境影响和社会效益。</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总结词：矿产资源的合理开发和利用是实现可持续发展的重要保障，需要采取有效措施保护矿产资源，防止过度开采和浪费。</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矿产资源的合理开发和利用包括加强矿产资源管理、推广矿产资源节约技术和综合利用技术、加强矿产资源回收和循环利用等方面。同时需要采取有效措施防止过度开采和浪费，保护矿产资源的可持续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https://d.book118.com/908032045020006046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2024-09-26T21:39:30.170</cp:lastPrinted>
  <dcterms:created xsi:type="dcterms:W3CDTF">2024-09-26T13:39:30Z</dcterms:created>
  <dcterms:modified xsi:type="dcterms:W3CDTF">2024-09-26T13:39:32Z</dcterms:modified>
</cp:coreProperties>
</file>