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76927-90F4-4290-9181-56DA2C0B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85D37-49EE-4B19-898E-15D9C8A6B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B7F19-3946-4500-9DF9-5D0BEAD93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776D5-7957-4BCA-A354-432090459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E6E7A1-63D3-4217-AF6D-784048EF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742764-CBF9-47A7-BD99-29FC537A8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B3ECE-B700-473E-8F79-21F8EDE6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F5FD7-4AAC-4C9F-80B7-39C7B1B5A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C62AB-907F-4A9A-A51D-6B092515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0D3AB-E79A-4F3F-B33B-60A07849A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EDFAD-A53E-4B5E-82CD-D1F9AB81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3000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基础学排泄护理技术PPT\n## 1.排泄护理的基本概念与重要性\n### 1.1排泄护理的定义与目的\n### 1.2排泄护理在护理工作中的重要性\n### 1.3排泄护理的伦理与法律要求\n## 2.排泄护理技术的基本原理\n### 2.1人体排泄系统的结构与功能\n### 2.2排泄护理技术的基本原理与方法\n### 2.3排泄护理技术的适用范围与禁忌\n## 3.排泄护理技术的实际操作\n### 3.1导尿术的操作流程与注意事项\n### 3.2灌肠术的操作流程与注意事项\n### 3.3人工通便术的操作流程与注意事项\n## 4.排泄护理技术的并发症预防与处理\n### 4.1导尿术的并发症预防与处理\n### 4.2灌肠术的并发症预防与处理\n### 4.3人工通便术的并发症预防与处理\n## 5.特殊人群的排泄护理技术\n### 5.1老年患者的排泄护理技术\n### 5.2婴幼儿患者的排泄护理技术\n### 5.3重症患者的排泄护理技术\n## 6.排泄护理技术的实践案例分析\n### 6.1导尿术的实践案例分析\n### 6.2灌肠术的实践案例分析\n### 6.3人工通便术的实践案例分析\n## 7.排泄护理技术的未来发展展望\n### 7.1排泄护理技术的创新与改进\n### 7.2排泄护理技术的智能化与信息化发展\n### 7.3排泄护理技术在护理教育中的应用与推广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100"/>
              <a:t>护理基础学排泄护理技术PPT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排泄护理的基本概念与重要性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排泄护理是指对患者进行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粪便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汗液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等排泄物的收集、处理和管理，以维持患者的舒适度和健康状态的护理活动。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等过程，旨在帮助患者克服排泄障碍，保持生活的正常进行。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排泄护理的目的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黏膜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清洁，预防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平衡，保护患者的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排泄护理的定义与目的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排泄护理是护理工作中的基本任务，关系到患者的健康和生活质量。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通过排泄护理，可以及时发现患者的排泄问题，为患者提供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排泄护理可以减轻患者的痛苦，提高患者的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</p:txBody>
          </p:sp>
        </p:grpSp>
        <p:grpSp>
          <p:nvGrpSpPr>
            <p:cNvPr id="19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排泄护理是护理工作中的伦理要求，体现对患者的尊重和关爱。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在排泄护理过程中，护士需要尊重患者的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，保护患者的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排泄护理需要护士具备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的护理环境。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排泄护理在护理工作中的重要性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排泄护理的伦理与法律要求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伦理要求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，保护患者的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护士应具备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同理心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的护理环境。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护士需遵守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职业道德规范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，为患者提供合规的护理服务。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在排泄护理过程中，护士需遵循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，避免患者受到伤害。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排泄护理技术的基本原理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人体排泄系统的结构与功能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人体排泄系统的结构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肾脏：负责产生尿液，调节水分、电解质和酸碱平衡。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输尿管：连接肾脏和膀胱，输送尿液。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膀胱：储存尿液，调节排尿。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尿道：排出尿液的通道。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人体排泄系统的功能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排泄废物：通过尿液、粪便等排泄物排出体内的废物。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调节水分、电解质平衡：通过肾脏调节血液中的水分、电解质平衡。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调节体温：通过汗液的排泄调节体温。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排泄护理技术的基本原理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促进患者排泄：通过护理技术帮助患者克服排泄障碍，促进正常排泄。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保持患者舒适：在排泄过程中，尽量减少患者的痛苦和不适。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保护患者安全：在排泄过程中，确保患者的安全，避免并发症的发生。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排泄护理技术的方法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导尿术：为患者插入导尿管，帮助患者排尿。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灌肠术：通过灌肠液刺激患者的肠道，帮助患者排便。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人工通便术：通过人工方法帮助患者排便。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排泄护理技术的基本原理与方法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尿潴留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等患者。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灌肠术：适用于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炎症性肠病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等患者。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人工通便术：适用于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等患者。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等患者禁用。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灌肠术：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严重腹泻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肛周疾病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等患者禁用。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人工通便术：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直肠肿瘤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肛裂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严重腹泻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等患者禁用。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排泄护理技术的适用范围与禁忌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排泄护理技术的实际操作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评估患者：了解患者的病情、意识、合作程度等。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准备物品：准备导尿包、无菌手套、润滑剂等。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消毒皮肤：进行会阴部消毒，确保操作区域的无菌。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插入导尿管：在无菌条件下，插入导尿管至合适深度。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固定导尿管：将导尿管固定在患者的皮肤上，避免滑脱。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观察尿液：观察尿液的颜色、量、性质等，评估患者的排泄情况。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导尿术的操作流程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严格无菌操作：确保操作过程中的无菌环境，防止感染。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动作轻柔：避免损伤患者的尿道和膀胱。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保持导尿管的通畅：定期检查导尿管是否通畅，避免堵塞。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观察患者反应：关注患者在操作过程中的不适和反应，及时处理。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导尿术的注意事项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导尿术的操作流程与注意事项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评估患者：了解患者的病情、意识、合作程度等。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准备物品：准备灌肠液、灌肠筒、手套、润滑剂等。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肠道准备：患者需进行肠道准备，排空大便。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插入肛管：在无菌条件下，插入肛管至合适深度。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灌入灌肠液：缓慢灌入灌肠液，注意观察患者的反应。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观察排便情况：观察患者的排便情况，确保灌肠效果。</a:t>
                </a:r>
                <a:endParaRPr/>
              </a:p>
            </p:txBody>
          </p:sp>
          <p:sp>
            <p:nvSpPr>
              <p:cNvPr id="2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灌肠术的操作流程</a:t>
                </a:r>
                <a:endParaRPr/>
              </a:p>
            </p:txBody>
          </p:sp>
          <p:sp>
            <p:nvSpPr>
              <p:cNvPr id="2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严格无菌操作：确保操作过程中的无菌环境，防止感染。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动作轻柔：避免损伤患者的肠道。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控制灌肠液的温度和速度：避免灌肠液过冷或过快灌入，引起患者不适。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观察患者反应：关注患者在操作过程中的不适和反应，及时处理。</a:t>
                </a:r>
                <a:endParaRPr/>
              </a:p>
            </p:txBody>
          </p:sp>
          <p:sp>
            <p:nvSpPr>
              <p:cNvPr id="3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灌肠术的注意事项</a:t>
                </a:r>
                <a:endParaRPr/>
              </a:p>
            </p:txBody>
          </p:sp>
          <p:sp>
            <p:nvSpPr>
              <p:cNvPr id="3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灌肠术的操作流程与注意事项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评估患者：了解患者的病情、意识、合作程度等。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准备物品：准备通便剂、手套、润滑剂等。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肠道准备：患者需进行肠道准备，排空大便。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插入肛管：在无菌条件下，插入肛管至合适深度。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注入通便剂：缓慢注入通便剂，注意观察患者的反应。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观察排便情况：观察患者的排便情况，确保通便效果。</a:t>
                </a:r>
                <a:endParaRPr/>
              </a:p>
            </p:txBody>
          </p:sp>
          <p:sp>
            <p:nvSpPr>
              <p:cNvPr id="4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人工通便术的操作流程</a:t>
                </a:r>
                <a:endParaRPr/>
              </a:p>
            </p:txBody>
          </p:sp>
          <p:sp>
            <p:nvSpPr>
              <p:cNvPr id="4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严格无菌操作：确保操作过程中的无菌环境，防止感染。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动作轻柔：避免损伤患者的肠道。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控制通便剂的温度和量：避免通便剂过冷或过量，引起患者不适。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观察患者反应：关注患者在操作过程中的不适和反应，及时处理。</a:t>
                </a:r>
                <a:endParaRPr/>
              </a:p>
            </p:txBody>
          </p:sp>
          <p:sp>
            <p:nvSpPr>
              <p:cNvPr id="4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人工通便术的注意事项</a:t>
                </a:r>
                <a:endParaRPr/>
              </a:p>
            </p:txBody>
          </p:sp>
          <p:sp>
            <p:nvSpPr>
              <p:cNvPr id="4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人工通便术的操作流程与注意事项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排泄护理技术的并发症预防与处理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导尿术的并发症</a:t>
                </a:r>
                <a:endParaRPr/>
              </a:p>
            </p:txBody>
          </p:sp>
          <p:sp>
            <p:nvSpPr>
              <p:cNvPr id="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尿路感染：导尿管可能导致尿路感染，需密切观察患者的尿液和症状。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尿道损伤：导尿过程中可能损伤尿道，需注意操作轻柔。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导尿管堵塞：导尿管可能堵塞，需定期检查导尿管的通畅情况。</a:t>
                </a:r>
                <a:endParaRPr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导尿术的并发症预防与处理</a:t>
                </a:r>
                <a:endParaRPr/>
              </a:p>
            </p:txBody>
          </p:sp>
          <p:sp>
            <p:nvSpPr>
              <p:cNvPr id="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严格无菌操作：确保操作过程中的无菌环境，降低感染风险。   -轻柔操作：避免损伤患者的尿道和膀胱。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定期检查导尿管：保持导尿管的通畅，避免堵塞。</a:t>
                </a:r>
                <a:endParaRPr/>
              </a:p>
            </p:txBody>
          </p:sp>
          <p:sp>
            <p:nvSpPr>
              <p:cNvPr id="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导尿术的并发症预防与处理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https://d.book118.com/908033000102006035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护理基础学排泄护理技术PPT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2024-09-14T12:50:02.066</cp:lastPrinted>
  <dcterms:created xsi:type="dcterms:W3CDTF">2024-09-14T04:50:02Z</dcterms:created>
  <dcterms:modified xsi:type="dcterms:W3CDTF">2024-09-14T04:50:03Z</dcterms:modified>
</cp:coreProperties>
</file>