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138D9E-DD3B-49DA-8B9E-9A9ED4E4A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C1CCB3-2478-4193-A4A8-40824ABCBE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65B41D-9A45-4833-970E-0F1AF25210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DA03FA-9EA3-4F8D-8EAD-F3C7BBD85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3FCB1F-AAD2-4F36-85BA-88F0C25170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491723-5E96-48C2-A4E4-2355F2D398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036B964-C031-4530-A16F-6798AD579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F1C13E-9C29-4364-AEE2-D814A8DDF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477D13-8974-4B98-9755-9834777B9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78E935-FE43-4F59-BA55-BA230B02E9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79E2DC-BAA8-4B4F-8721-39C90F3D8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033034006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检查管理的监督与评估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监督与评估的重要性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监督与评估的体系构建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监督与评估的实施过程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监督与评估结果分析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监督与评估的挑战与对策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通过对检查管理的监督和评估，确保各项检查工作严格按照规定和标准进行，从而提高检查质量。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提高检查质量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监督和评估有助于发现检查管理中存在的问题和不足，及时采取改进措施，加强内部管理。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加强内部管理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公开、透明的监督和评估机制有助于提升检查管理的公信力，增强公众对检查结果的信任度。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提升公信力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667" r="18667"/>
          <a:stretch>
            <a:fillRect/>
          </a:stretch>
        </p:blipFill>
        <p:spPr>
          <a:xfrm>
            <a:off x="-276408" y="1784333"/>
            <a:ext cx="3774095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汇报检查计划的制定、执行和调整情况，包括检查项目、时间、人员等方面的安排。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检查计划执行情况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检查过程监督情况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检查结果评估情况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改进措施及效果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汇报对检查过程的监督情况，包括检查人员的行为规范、检查程序的合规性等方面的监督。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汇报对检查结果的评估情况，包括评估标准、评估方法、评估结果等方面的内容。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汇报针对发现的问题所采取的改进措施及其效果，包括改进计划的制定、实施和跟踪等方面的情况。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监督与评估的重要性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163" r="1716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9375" r="93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监督与评估可以确保管理活动的有效实施，提高管理效率。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通过监督和评估，可以及时发现管理活动中存在的问题和不足，从而采取相应措施进行改进和优化。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监督与评估可以促进管理流程的规范化和标准化，提高管理活动的可预测性和可控性。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提高管理效率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监督与评估可以确保相关政策得到有效执行，防止政策执行出现偏差或失误。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通过监督和评估，可以及时了解政策执行情况和效果，为政策调整和完善提供依据。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31" b="1253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1195" b="11195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监督与评估可以促进政策执行过程中的透明度和公正性，增强公众对政策的信任和支持。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9400" b="19400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确保政策执行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监督与评估可以及时发现和防范潜在的管理风险，避免或减少损失。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通过监督和评估，可以对管理活动中存在的风险进行预警和预测，从而采取相应措施进行防范和控制。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监督与评估可以促进管理活动的持续改进和创新，提高组织的适应能力和抗风险能力。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2974" r="2974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防范潜在风险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监督与评估的体系构建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明确监督与评估的目标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根据检查管理的目标和要求，明确监督与评估的具体目标，如提高检查效率、确保检查质量等。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制定详细的监督与评估计划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包括监督与评估的时间表、人员分工、资源安排等，确保计划的可行性和有效性。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7224" r="1722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制定监督与评估计划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明确监督与评估指标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确定关键绩效指标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根据检查管理的目标和要求，确定关键绩效指标，如检查数量、检查合格率、问题发现率等。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制定评估标准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针对每个关键绩效指标，制定相应的评估标准，明确优秀、良好、合格和不合格等级别的具体标准。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建立定期监督机制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制定定期的监督计划，对检查管理过程进行持续监督，确保各项工作的顺利进行。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建立评估反馈机制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对监督与评估的结果进行及时反馈，对存在的问题进行分析和改进，促进检查管理水平的不断提高。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建立奖惩机制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根据监督与评估的结果，对表现优秀的个人或团队进行奖励，对存在问题的个人或团队进行相应的惩罚，以激励大家不断提高检查管理水平。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建立监督与评估机制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监督与评估的实施过程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收集来自各种渠道的数据，包括内部报告、外部审计、公开信息、调查问卷等。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数据筛选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对数据进行筛选和分类，去除重复、无效或不准确的数据，确保数据的真实性和可靠性。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数据整理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对筛选后的数据进行整理，按照评估指标和要求进行归纳、分析和比较。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数据收集与整理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966" r="1496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将定量评估和定性评估相结合，得出全面、深入的评估结果，为决策提供更加科学的依据。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运用统计学、计量经济学等方法，对数据进行量化分析，得出客观、准确的评估结果。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采用专家评审、访谈、案例分析等方法，对数据进行定性分析，揭示问题的本质和内在联系。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监督与评估方法选择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https://d.book118.com/908033034006006031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2024-09-07T17:24:28.579</cp:lastPrinted>
  <dcterms:created xsi:type="dcterms:W3CDTF">2024-09-07T09:24:28Z</dcterms:created>
  <dcterms:modified xsi:type="dcterms:W3CDTF">2024-09-07T09:24:30Z</dcterms:modified>
</cp:coreProperties>
</file>