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79DAF9-DD27-4C19-8767-60FF1351E1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EC0EAC-3F1A-41BF-845D-43A6F8FD83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484E8F-5920-44CD-9A8C-3ABC9C765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B5BFBA-E686-471D-B21C-DE6454A4F3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50A588-F593-44E7-B872-95049BE27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0C3529-22AC-49BF-AC43-F09FDC6264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CE8622-51A9-4634-9C94-34D6519C5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8D1F37-C06E-4311-82F7-18862C2A7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93A6C0-5A9A-4DD8-9C39-B6A8724E81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BD42A2-BF25-4541-817D-C295203DF0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936171-B0ED-487A-BFC4-E70F9276E3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033036006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检查管理办法的数据统计与分析方法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数据收集与整理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数据统计方法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数据可视化与报告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检查管理办法优化建议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加强监管力度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通过对检查数据的分析，可以及时发现潜在的问题和风险，加强监管力度，保障相关法规的贯彻执行。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推动持续改进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通过对历史检查数据的挖掘和分析，可以发现检查过程中存在的问题和不足，为持续改进提供有力支持。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提高检查效率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通过对检查管理办法的数据统计与分析，可以更加高效地安排检查计划，优化资源配置，从而提高检查效率。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规范检查行为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检查管理办法的制定和实施，可以规范检查人员的行为，确保检查的公正性、客观性和准确性。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提高检查质量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通过对检查数据的统计和分析，可以及时发现并纠正检查过程中的问题和不足，从而提高检查质量。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促进法规执行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检查管理办法是相关法规贯彻执行的重要保障，通过对检查数据的分析，可以评估法规的执行情况，为政策制定和调整提供依据。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检查管理办法的重要性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数据收集与整理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从企业内部的信息系统、数据库、业务报表等获取数据。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内部数据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外部数据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数据收集方法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从公开数据源、第三方数据提供商、市场调研等途径获取数据。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包括问卷调查、访谈、观察、实验等。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数据来源及收集方法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对数据进行分类、编码、转换等处理，以便于后续分析。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数据整理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9458" r="1945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去除重复数据、处理缺失值、异常值和数据不一致等问题，保证数据质量。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将数据转换为适合分析的形式，如数据透视表、数据可视化等。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数据转换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数据整理与清洗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数据库管理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使用专业的数据库管理系统进行数据存储和管理，确保数据的安全性和完整性。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数据备份与恢复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定期对重要数据进行备份，并制定数据恢复计划，以防止数据丢失或损坏。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数据权限管理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建立严格的数据权限管理制度，确保不同用户只能访问其权限范围内的数据。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数据存储与管理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数据统计方法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7886" r="7886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数据整理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集中趋势度量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离散程度度量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数据分布形态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描述性统计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对收集到的数据进行清洗、分类和整理，以便进行后续分析。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计算数据的标准差、方差和四分位距，以描述数据的离散程度。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计算数据的均值、中位数和众数，以描述数据的中心位置。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通过绘制直方图、箱线图等图表，观察数据的分布形态。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0000" r="20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效应量分析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计算效应量（如Cohen's d、η²等），以量化不同组之间的差异或变量之间的关系强度。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假设检验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根据研究假设，选择合适的检验方法（如t检验、卡方检验等），对样本数据进行假设检验，推断总体参数。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置信区间估计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根据样本数据，计算总体参数的置信区间，以评估估计的准确性和可靠性。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推论性统计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多元统计分析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多元线性回归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通过构建多元线性回归模型，分析多个自变量对因变量的影响程度和方向。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主成分分析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通过降维技术，将多个相关变量转化为少数几个综合变量（主成分），以简化数据结构并揭示变量之间的关系。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聚类分析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根据数据之间的相似性或距离，将数据分成不同的组或簇，以发现数据的内在结构和规律。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判别分析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通过建立判别函数，对未知类别的样本进行分类预测，以评估分类效果并优化分类规则。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https://d.book118.com/908033036006006031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2024-09-07T17:24:29.743</cp:lastPrinted>
  <dcterms:created xsi:type="dcterms:W3CDTF">2024-09-07T09:24:29Z</dcterms:created>
  <dcterms:modified xsi:type="dcterms:W3CDTF">2024-09-07T09:24:31Z</dcterms:modified>
</cp:coreProperties>
</file>