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ED678-9119-4681-B901-4F16DA11C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22524-02CE-472D-A991-6A3C7B65E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70B77-48D4-4660-9701-5C04AD1DA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FE45F-21C1-4FB7-B3E0-681D08D74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B6FA0A-D868-4BE4-A086-220268C40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90F0F9-F164-461F-93D8-07156064E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3DBAB3-DA3D-4F95-8F3F-57542FF5A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D6641-74C8-4B06-B97B-2DBF1EFEC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D9206-A2D9-4C39-81A8-3E5B6C9DD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9E1FD-2C04-4DAE-8504-C2C05B362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253A5-3CFB-4FC9-8D78-FB8464EB0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33040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合规管理与员工薪资激励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员工薪资激励概述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合规管理与员工薪资激励的关联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合规管理在员工薪资激励中的应用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员工薪资激励在合规管理中的应用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合规管理与员工薪资激励的挑战与对策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合规管理是指企业通过制定和执行合规政策、流程和控制措施，以确保其业务活动符合法律法规、行业标准和内部规章制度的要求，从而防范和管理合规风险的过程。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监管要求的不断提高，企业面临的合规风险日益增加。合规管理不仅有助于企业遵守法律法规，避免法律诉讼和行政处罚，还能提升企业形象和声誉，增强投资者和客户的信任，为企业创造长期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合规管理的目标是确保企业所有业务活动都符合相关法律法规、行业标准和内部规章制度的要求，降低合规风险，保护企业的合法权益。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通过建立健全的制度和流程，预防合规风险的发生。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合规管理应遵循以下原则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不断完善合规管理体系，提高合规管理水平。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合规管理应覆盖企业所有业务活动和员工行为。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确保合规管理的过程和结果公开透明，接受内外部监督。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企业应设立专门的合规管理部门或指定合规负责人，负责全面领导和组织企业的合规管理工作。同时，各业务部门也应设立相应的合规管理岗位，负责本部门的合规管理工作。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风险评估与监控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企业应定期进行合规风险评估，识别潜在的合规风险点，并采取相应的控制措施进行防范。同时，建立合规监控机制，对关键业务环节进行实时监控和报告。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企业应定期开展合规培训和宣传活动，提高员工的合规意识和能力。同时，鼓励员工积极参与合规管理工作，营造全员参与的良好氛围。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制度体系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企业应建立完善的合规管理制度体系，包括合规政策、合规流程、合规指南等，明确各项业务的合规要求和操作规范。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合规管理的体系架构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员工薪资激励概述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员工薪资激励是企业通过合理的薪酬制度设计，激发员工工作积极性和创造力，提高员工工作满意度和忠诚度，从而实现企业战略目标的一种管理手段。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员工薪资激励是企业管理中的重要环节，它关系到员工的切身利益，直接影响员工的工作态度和绩效。合理的薪资激励可以激发员工的潜力，提高员工的工作投入度和工作效率，增强企业的竞争力。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员工薪资激励的定义与重要性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员工薪资激励的目标与原则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员工薪资激励的目标是实现企业与员工的共同发展。具体包括吸引和留住优秀人才，激发员工的工作热情和创新精神，提高员工的绩效和满意度，促进企业的可持续发展。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薪资激励应遵循公平、竞争、激励和合法的原则。公平原则要求企业内部薪酬分配应公平合理，避免薪酬歧视；竞争原则要求企业薪酬水平应与市场接轨，具有竞争力；激励原则要求薪酬制度应具有激励作用，能够激发员工的工作积极性；合法原则要求企业薪酬制度应符合国家法律法规和政策规定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员工薪资激励的体系架构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构成：员工薪酬通常由基本工资、绩效工资、奖金、津贴补贴、福利等构成。基本工资是员工薪酬的基础部分，绩效工资是根据员工绩效表现给予的奖励，奖金是对员工超额完成任务的奖励，津贴补贴是对员工特殊工作环境或条件的补偿，福利是企业为员工提供的各种非货币性待遇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薪酬水平：企业应根据自身经济实力、市场薪酬水平和员工能力等因素合理确定薪酬水平。过高的薪酬水平可能导致企业成本增加，过低的薪酬水平则可能使员工失去工作动力。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薪酬差距：企业内部不同职位、不同等级之间的薪酬差距应合理设置。适当的薪酬差距可以体现不同职位的价值贡献和员工的能力差异，激发员工的晋升欲望和工作动力。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薪酬调整：企业应根据市场变化、员工绩效表现和企业经营状况等因素定期对薪酬进行调整。薪酬调整可以保持企业薪酬制度的竞争力和激励作用，同时体现企业对员工贡献的认可。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合规管理与员工薪资激励的关联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63" r="20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合规要求限制薪资激励方式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合规管理要求企业在薪资激励方面遵守相关法律法规，避免违法行为，从而限制了企业可以采取的薪资激励方式。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合规风险影响薪资激励策略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企业如果存在合规风险，可能会面临罚款、声誉损失等后果，这将影响企业的薪资激励策略，使其更加谨慎和保守。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合规文化塑造员工行为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合规管理不仅关注企业的规章制度，还注重培养员工的合规意识和行为习惯。这种文化将影响员工对薪资激励的期望和态度，使其更加注重合规性和长期利益。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合规管理对员工薪资激励的影响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薪资激励引导员工遵守合规要求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通过合理的薪资激励设计，可以引导员工主动遵守企业的合规要求，降低企业的合规风险。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1500" b="11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薪资激励提升员工合规意识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将合规要求与薪资激励相结合，可以让员工更加深刻地认识到合规的重要性，从而提升其合规意识。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薪资激励促进企业内部举报机制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建立有效的内部举报机制是合规管理的重要环节。通过薪资激励，可以鼓励员工积极发现和报告潜在的合规问题，促进企业及时采取应对措施。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员工薪资激励对合规管理的促进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https://d.book118.com/908033040006006031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2024-09-07T17:24:30.662</cp:lastPrinted>
  <dcterms:created xsi:type="dcterms:W3CDTF">2024-09-07T09:24:30Z</dcterms:created>
  <dcterms:modified xsi:type="dcterms:W3CDTF">2024-09-07T09:24:32Z</dcterms:modified>
</cp:coreProperties>
</file>