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5914D-547A-4678-85F0-5544F8436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3816F-8149-483C-BF95-9127B8BF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3012A-9004-4728-AE2D-E32CDFE8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E049-EC65-479C-BC8E-7D949470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070ED-831C-4BE6-8EB3-F42D22A3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82135-F844-43CD-A45C-EC05B97C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0A2F9-558C-46A4-8277-2FEA2C57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44AED-FC5B-4211-BF5C-B4E1C02E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D7D1B-27AF-44E5-9F96-D618F444C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CDC69-4AEC-4CF0-895E-F2286344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F09C-10DD-464E-9281-84C54BB2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3076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智慧渔业苗种繁育提升项目建议书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政策支持与资源整合策略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风险防控措施与可持续发展规划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目前，国内外智慧渔业发展迅速，已经在水产养殖、捕捞、加工、销售等各个环节得到广泛应用，提高了渔业生产效率和质量。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智慧渔业是运用物联网、大数据、人工智能等现代信息技术，对渔业生产、管理、服务等进行全面升级和改造的一种新型渔业形态。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未来，智慧渔业将更加注重技术创新和模式创新，推动渔业向数字化、智能化、绿色化方向发展。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智慧渔业现状及发展趋势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智慧渔业对苗种繁育的新要求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智慧渔业的发展对苗种繁育提出了更高的要求，包括提高繁育效率、降低繁育成本、提高苗种质量等。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苗种繁育在智慧渔业中作用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苗种繁育在智慧渔业中扮演着至关重要的角色，是实现渔业可持续发展的关键。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苗种繁育是渔业生产的基础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苗种繁育是渔业生产的起点和基础，对于提高渔业生产效率和质量具有重要意义。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苗种繁育在智慧渔业中重要性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本项目旨在通过引进先进的苗种繁育技术和设备，结合智慧渔业的发展需求，提高苗种繁育效率和质量，降低繁育成本，推动智慧渔业的可持续发展。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通过本项目的实施，预期能够实现以下成果：引进先进的苗种繁育技术和设备；建立完善的苗种繁育管理体系；提高苗种繁育效率和质量；降低繁育成本；推动智慧渔业的可持续发展。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当前苗种繁育市场呈现出稳步增长的态势，随着水产养殖业的不断发展，对优质苗种的需求日益增加。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随着科技进步和产业升级，智慧渔业将成为未来渔业发展的重要方向，苗种繁育市场将迎来更大的发展空间。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苗种繁育市场现状及前景预测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本项目主要面向水产养殖企业、养殖户以及渔业科研机构等。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目标客户群体对苗种的质量、数量以及繁育技术等方面有着较高的要求，同时对于新技术、新方法的接受度较高。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当前市场上存在一些苗种繁育企业和科研机构，但普遍存在着技术落后、效率低下等问题。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差异化优势挖掘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将引入智慧渔业技术，通过智能化、自动化的手段提高苗种繁育的效率和质量，降低生产成本，形成明显的差异化优势。同时，我们将加强与科研机构的合作，不断引进新技术、新方法，保持技术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竞争对手分析及差异化优势挖掘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加强与国内外科研机构和企业的合作交流，引进优质种质资源，丰富苗种基因库。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引进国际先进的苗种繁育技术，如基因编辑、细胞培养等，提高苗种品质和繁育效率。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建立苗种繁育技术研发团队，加强技术攻关和创新能力，推动技术升级和转化应用。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先进苗种繁育技术引进与应用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配置智能化养殖设备，如自动投饵机、水质监测仪、智能增氧机等，实现精准养殖和节能减排。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优化设备布局和工艺流程，提高设备利用效率和养殖效益。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建立设备维护和保养制度，确保设备正常运行和延长使用寿命。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625" b="17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智能化设备配置及优化方案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https://d.book118.com/908033076050006046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2024-09-27T04:19:12.333</cp:lastPrinted>
  <dcterms:created xsi:type="dcterms:W3CDTF">2024-09-26T20:19:12Z</dcterms:created>
  <dcterms:modified xsi:type="dcterms:W3CDTF">2024-09-26T20:19:14Z</dcterms:modified>
</cp:coreProperties>
</file>