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569BE3-4CFB-44C2-AED7-74727158F1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214F0E-0A95-4E60-9EC8-AD224857B5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B9B45B-B96C-42ED-BBF1-192A69811B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3B8DA2-EC64-4A5A-8D9C-7AA46DD6B7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40E415-F9C4-4C4E-BCB9-32F52EFCE3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D14F3B-2F0B-4E6E-AEA4-5118DF39C5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23ED5F-CB6B-4423-BA7C-0669B44B20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76F2C2-D2E4-405F-AC20-0D715A6B5A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98CE47-DE6B-4E40-8BA9-CA885B4E1F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ABD0F9-A439-446F-A563-57F96415BE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AE5EB5-6315-4931-8993-D27A8F66CD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14.png" /><Relationship Id="rId5" Type="http://schemas.openxmlformats.org/officeDocument/2006/relationships/image" Target="../media/image15.png" /><Relationship Id="rId6"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034034037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2024-01-21</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职业倾向性测试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职业倾向性测试理论</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职业倾向性测试方法</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职业倾向性测试结果分析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职业倾向性测试应用场景</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职业倾向性测试的局限性及改进方向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辅助企业和组织进行人才选拔</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企业和组织可以利用职业倾向性测试，选拔符合特定职位要求的员工，提高人岗匹配度。</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促进职业教育和培训的发展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职业倾向性测试可以为职业教育和培训机构提供有针对性的教学建议，帮助学员更好地选择适合自己的职业方向。</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帮助个人了解自身职业倾向</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通过测试，使个人更加清晰地认识自己的兴趣、能力和职业倾向，为未来的职业规划提供指导。</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通过了解自己的职业倾向，个人可以选择更适合自己的职业，从而提高工作满意度和幸福感。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提高职业满意度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2775" b="27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降低职业决策风险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42" r="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促进个人职业发展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292" r="18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职业倾向性测试可以为个人提供科学的职业决策依据，减少盲目选择带来的风险。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了解自己的职业倾向有助于个人制定明确的职业规划，实现持续的职业发展。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测试的意义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职业倾向性测试理论</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霍兰德职业兴趣理论是由美国心理学家约翰·霍兰德提出的，他认为人的职业兴趣可以分为实际型、研究型、艺术型、社会型、企业型和常规型六大类。</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这六大类职业兴趣分别对应着不同的职业领域和岗位，人们可以根据自己的兴趣类型选择适合自己的职业方向。</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霍兰德职业兴趣理论在职业指导和职业规划领域得到了广泛应用，帮助人们更好地了解自己的职业倾向和优势。</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9622" b="9622"/>
          <a:stretch>
            <a:fillRect/>
          </a:stretch>
        </p:blipFill>
        <p:spPr>
          <a:xfrm>
            <a:off x="6774259" y="1242134"/>
            <a:ext cx="5232459" cy="508750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霍兰德职业兴趣理论</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39110" y="3232606"/>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不同的性格类型对应着不同的职业倾向和适合的工作环境，例如内向型的人更适合从事研究、设计等需要独立思考和创造性的工作。</a:t>
            </a:r>
          </a:p>
        </p:txBody>
      </p:sp>
      <p:sp>
        <p:nvSpPr>
          <p:cNvPr id="3" name="TextBox 3"/>
          <p:cNvSpPr txBox="1"/>
          <p:nvPr/>
        </p:nvSpPr>
        <p:spPr>
          <a:xfrm>
            <a:off x="539110" y="4962429"/>
            <a:ext cx="4714229"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荣格性格类型理论可以帮助人们更好地了解自己的性格特点，从而选择适合自己的职业方向。</a:t>
            </a:r>
          </a:p>
        </p:txBody>
      </p:sp>
      <p:pic>
        <p:nvPicPr>
          <p:cNvPr id="4" name="Picture 4"/>
          <p:cNvPicPr>
            <a:picLocks noChangeAspect="1"/>
          </p:cNvPicPr>
          <p:nvPr/>
        </p:nvPicPr>
        <p:blipFill>
          <a:blip r:embed="rId2"/>
          <a:stretch>
            <a:fillRect/>
          </a:stretch>
        </p:blipFill>
        <p:spPr>
          <a:xfrm>
            <a:off x="6927891" y="1290438"/>
            <a:ext cx="4828525" cy="4828525"/>
          </a:xfrm>
          <a:prstGeom prst="ellipse">
            <a:avLst/>
          </a:prstGeom>
        </p:spPr>
      </p:pic>
      <p:grpSp>
        <p:nvGrpSpPr>
          <p:cNvPr id="5" name="Group 5"/>
          <p:cNvGrpSpPr/>
          <p:nvPr/>
        </p:nvGrpSpPr>
        <p:grpSpPr>
          <a:xfrm>
            <a:off x="5396305" y="4914086"/>
            <a:ext cx="1091477" cy="1091477"/>
            <a:chOff x="5396305" y="4914086"/>
            <a:chExt cx="1091477" cy="1091477"/>
          </a:xfrm>
        </p:grpSpPr>
        <p:sp>
          <p:nvSpPr>
            <p:cNvPr id="6" name="AutoShape 6"/>
            <p:cNvSpPr/>
            <p:nvPr/>
          </p:nvSpPr>
          <p:spPr>
            <a:xfrm>
              <a:off x="5396305" y="4914086"/>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39437" y="5154753"/>
              <a:ext cx="610142" cy="610142"/>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5396305" y="316030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396305" y="147882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28547" y="3392546"/>
            <a:ext cx="626995" cy="62699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68096" y="1750615"/>
            <a:ext cx="547896" cy="547896"/>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1502783"/>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荣格性格类型理论是由瑞士心理学家卡尔·荣格提出的，他将人的性格分为内向和外向两大类，每类下又分为四种不同的类型，共八种性格类型。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荣格性格类型理论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9628" b="1962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其他相关理论</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除了霍兰德职业兴趣理论和荣格性格类型理论外，还有许多其他与职业倾向性测试相关的理论，如MBTI性格类型理论、大五人格理论等。</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这些理论都从不同的角度探讨了人的性格、兴趣与职业之间的关系，为人们提供了更多的职业规划和职业发展思路。</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在实际应用中，可以结合多种理论进行测试和分析，以更全面地了解个人的职业倾向和优势。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职业倾向性测试方法</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问卷调查法</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设计问卷</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根据职业倾向性的不同维度，设计包含多个问题的问卷。</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收集数据</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通过在线或纸质形式发放问卷，收集被测试者的回答数据。</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分析结果</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对收集到的数据进行统计分析，得出被测试者的职业倾向性结果。</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面试评估法</a:t>
              </a:r>
            </a:p>
          </p:txBody>
        </p:sp>
      </p:grpSp>
      <p:grpSp>
        <p:nvGrpSpPr>
          <p:cNvPr id="84" name="Group 84"/>
          <p:cNvGrpSpPr/>
          <p:nvPr/>
        </p:nvGrpSpPr>
        <p:grpSpPr>
          <a:xfrm>
            <a:off x="923925" y="5145189"/>
            <a:ext cx="2426717" cy="490334"/>
            <a:chOff x="923925" y="5145189"/>
            <a:chExt cx="2426717" cy="490334"/>
          </a:xfrm>
        </p:grpSpPr>
        <p:sp>
          <p:nvSpPr>
            <p:cNvPr id="85" name="TextBox 85"/>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准备面试</a:t>
              </a:r>
            </a:p>
          </p:txBody>
        </p:sp>
      </p:grpSp>
      <p:grpSp>
        <p:nvGrpSpPr>
          <p:cNvPr id="86" name="Group 86"/>
          <p:cNvGrpSpPr/>
          <p:nvPr/>
        </p:nvGrpSpPr>
        <p:grpSpPr>
          <a:xfrm>
            <a:off x="6318250" y="3326131"/>
            <a:ext cx="2267763" cy="1552257"/>
            <a:chOff x="6318250" y="3326131"/>
            <a:chExt cx="2267763" cy="1552257"/>
          </a:xfrm>
        </p:grpSpPr>
        <p:sp>
          <p:nvSpPr>
            <p:cNvPr id="87" name="TextBox 87"/>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与被测试者进行面对面的交流，了解其职业兴趣、能力和价值观等。</a:t>
              </a:r>
            </a:p>
          </p:txBody>
        </p:sp>
      </p:grpSp>
      <p:grpSp>
        <p:nvGrpSpPr>
          <p:cNvPr id="88" name="Group 88"/>
          <p:cNvGrpSpPr/>
          <p:nvPr/>
        </p:nvGrpSpPr>
        <p:grpSpPr>
          <a:xfrm>
            <a:off x="3670300" y="3625158"/>
            <a:ext cx="2426717" cy="490334"/>
            <a:chOff x="3670300" y="3625158"/>
            <a:chExt cx="2426717" cy="490334"/>
          </a:xfrm>
        </p:grpSpPr>
        <p:sp>
          <p:nvSpPr>
            <p:cNvPr id="89" name="TextBox 89"/>
            <p:cNvSpPr txBox="1"/>
            <p:nvPr/>
          </p:nvSpPr>
          <p:spPr>
            <a:xfrm>
              <a:off x="3670300" y="3625158"/>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进行面试</a:t>
              </a:r>
            </a:p>
          </p:txBody>
        </p:sp>
      </p:grpSp>
      <p:grpSp>
        <p:nvGrpSpPr>
          <p:cNvPr id="90" name="Group 90"/>
          <p:cNvGrpSpPr/>
          <p:nvPr/>
        </p:nvGrpSpPr>
        <p:grpSpPr>
          <a:xfrm>
            <a:off x="6318250" y="1917802"/>
            <a:ext cx="2426717" cy="490334"/>
            <a:chOff x="6318250" y="1917802"/>
            <a:chExt cx="2426717" cy="490334"/>
          </a:xfrm>
        </p:grpSpPr>
        <p:sp>
          <p:nvSpPr>
            <p:cNvPr id="91" name="TextBox 91"/>
            <p:cNvSpPr txBox="1"/>
            <p:nvPr/>
          </p:nvSpPr>
          <p:spPr>
            <a:xfrm>
              <a:off x="6318250" y="191780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评估结果</a:t>
              </a:r>
            </a:p>
          </p:txBody>
        </p:sp>
      </p:grpSp>
      <p:grpSp>
        <p:nvGrpSpPr>
          <p:cNvPr id="92" name="Group 92"/>
          <p:cNvGrpSpPr/>
          <p:nvPr/>
        </p:nvGrpSpPr>
        <p:grpSpPr>
          <a:xfrm>
            <a:off x="8927905" y="1448118"/>
            <a:ext cx="2267763" cy="1552257"/>
            <a:chOff x="8927905" y="1448118"/>
            <a:chExt cx="2267763" cy="1552257"/>
          </a:xfrm>
        </p:grpSpPr>
        <p:sp>
          <p:nvSpPr>
            <p:cNvPr id="93" name="TextBox 93"/>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根据面试过程中的表现和回答，对被测试者的职业倾向性进行评估。</a:t>
              </a:r>
            </a:p>
          </p:txBody>
        </p:sp>
      </p:grpSp>
      <p:grpSp>
        <p:nvGrpSpPr>
          <p:cNvPr id="94" name="Group 94"/>
          <p:cNvGrpSpPr/>
          <p:nvPr/>
        </p:nvGrpSpPr>
        <p:grpSpPr>
          <a:xfrm>
            <a:off x="3402013" y="4962843"/>
            <a:ext cx="2267763" cy="1552257"/>
            <a:chOff x="3402013" y="4962843"/>
            <a:chExt cx="2267763" cy="1552257"/>
          </a:xfrm>
        </p:grpSpPr>
        <p:sp>
          <p:nvSpPr>
            <p:cNvPr id="95" name="TextBox 95"/>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根据职业倾向性的评估目的，准备相应的面试问题和评估标准。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https://d.book118.com/908034034037006043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2024-09-22T18:49:45.439</cp:lastPrinted>
  <dcterms:created xsi:type="dcterms:W3CDTF">2024-09-22T10:49:45Z</dcterms:created>
  <dcterms:modified xsi:type="dcterms:W3CDTF">2024-09-22T10:49:47Z</dcterms:modified>
</cp:coreProperties>
</file>