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7EC0B-2DD9-4483-A935-00F258FDE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40013-83D6-48C2-B3B5-320BECBEF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7C8B5-FB7C-401F-AAD2-366156518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1EAAE-BDA2-47A6-8EAB-888A0FC24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6FF6D9-3E86-4A2E-B026-4866A34B9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3AE066-F9EB-4F7B-9B91-C9331DF92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930C5E-A801-4308-A0F4-051E15822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1C89E-026B-4B56-9FBD-B053C0076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AC187-9304-43CE-A93A-230D31F3A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71DA0-A393-4D84-B60D-D2B2205CE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95BBC-379C-4534-B779-DF59ED3A5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37117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《大气压的测量》ppt课件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大气压的简介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大气压的测量方法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大气压的变化规律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大气压的应用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大气压的测量实验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总结与思考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大气压的简介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95" r="3529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52" r="316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大气压是指地球表面大气产生的压力。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大气压是大气层对地球表面及周围物体的压力。它是由地球表面大气重力作用产生的，随着高度的增加，大气压逐渐减小。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大气压的定义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实验证明大气压的存在。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通过多个实验，如马德堡半球实验和吸盘实验，可以证明大气压的存在。这些实验展示了大气压的强大力量和其对物体产生的压力。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19" r="14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大气压的存在证明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大气压的单位是帕斯卡。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在国际单位制中，大气压的单位是帕斯卡，简称帕。它是基于牛顿第二定律定义的导出单位，用于表示压力的量纲。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大气压的单位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大气压的测量方法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水银气压计是一种常用的测量大气压的仪器，其原理是利用水银柱的重力与大气压力相平衡来测量大气压。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500" r="10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银气压计的主要组成部分包括一个密封的玻璃管和管内水银。管内水银受到重力作用，当水银柱的高度与当地海拔高度有关。当大气压变化时，水银柱的高度也会随之变化。通过测量水银柱的高度，可以计算出大气压的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使用水银气压计时，需要注意避免水银泄漏，因为水银是有毒的。同时，由于水银气压计需要手动记录数据，因此需要定时观察和记录。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水银气压计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空盒气压计是一种较为新型的气压计，其原理是利用金属片的弹性变形来测量大气压。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盒气压计的主要组成部分包括一个密封的金属盒和盒内的空气。金属盒的一侧固定，另一侧可以移动。当大气压变化时，盒内的空气受到压力作用，使金属盒发生弹性变形。通过测量金属盒的变形量，可以计算出大气压的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空盒气压计相对于水银气压计来说更加安全、方便携带，但精度相对较低。使用空盒气压计时，需要注意定期校准和保养，以确保测量结果的准确性。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空盒气压计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353066" y="1349255"/>
            <a:ext cx="1968722" cy="4629531"/>
            <a:chOff x="1353066" y="1349255"/>
            <a:chExt cx="1968722" cy="4629531"/>
          </a:xfrm>
        </p:grpSpPr>
        <p:sp>
          <p:nvSpPr>
            <p:cNvPr id="18" name="Freeform 18"/>
            <p:cNvSpPr/>
            <p:nvPr/>
          </p:nvSpPr>
          <p:spPr>
            <a:xfrm>
              <a:off x="1956379" y="4609281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725684" y="5635886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407293" y="5635886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2123638" y="3523241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2314138" y="3546577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233652" y="3643923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442029" y="4422972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1598620" y="3538100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97743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192037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735429" y="4422972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553311" y="3538100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77670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249406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1420788" y="1349255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197743" y="1901800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1353066" y="2541023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14797" y="2541023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439838" y="2111350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1837888" y="2761241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873797" y="2769718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757402" y="2549500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2608365" y="2761241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640179" y="2769718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527974" y="2549500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2227365" y="2979268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2055915" y="3102045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2240034" y="3298927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TextBox 46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金属盒气压计是一种基于弹性元件的气压计，其原理是利用弹性元件的变形来测量大气压。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盒气压计的主要组成部分包括一个密封的金属盒和盒内的气体。金属盒的一侧固定，另一侧可以移动。当大气压变化时，盒内的气体受到压力作用，使弹性元件发生变形。通过测量弹性元件的变形量，可以计算出大气压的值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金属盒气压计具有较高的精度和稳定性，但需要定期校准和维护。同时，由于其结构较为复杂，制造成本也较高。</a:t>
            </a:r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金属盒气压计（也叫压力计）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大气压的变化规律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高度越高，大气压越小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随着海拔高度的增加，空气逐渐稀薄，大气压也随之减小。这种变化规律在登山或飞行中尤为明显，海拔越高，气压越低。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大气压随高度的变化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日夜变化、季节变化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一天之中，白天和夜晚的大气压会有所不同，通常来说，白天的大气压相对较高，而夜晚则较低。此外，由于气候和季节的变化，不同季节的大气压也会有所差异。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大气压随时间的变化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https://d.book118.com/908037117031006031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2024-09-08T00:58:49.261</cp:lastPrinted>
  <dcterms:created xsi:type="dcterms:W3CDTF">2024-09-07T16:58:49Z</dcterms:created>
  <dcterms:modified xsi:type="dcterms:W3CDTF">2024-09-07T16:58:51Z</dcterms:modified>
</cp:coreProperties>
</file>