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5D66C0E-348F-4474-8471-D3C97F9B537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36D49C-713F-4470-BE67-793EF382A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E94EB-2BCF-442F-964A-4B07C20E0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4B0663-C8C6-43D0-8A9B-82D6675FE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B6D324-B0ED-4A2E-A9DA-B8972B28B7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59268F-7293-4AC1-84E0-739B2DF01C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384BAD-5717-4E39-A2BD-4D587DDB2F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8F23DC-F249-4777-A2B4-8E8E6A90E5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15BC7-BB83-487F-A3D3-C1D1A29FA2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E69BD-38B7-416D-816D-C0879DE1AC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E9FB7C-1212-4178-AAA0-648D80C56F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00AA6-DB36-45E1-9B9F-E673A131B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DB2FAEA-BD51-4181-BD64-3AEEFA561AB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738932F-62F7-483A-A1A1-A1E7147C47E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41105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焊接技能培训班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焊接技能培训班简介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基础焊接知识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高级焊接技术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实践应用分享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案例分析与解决方案</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培训总结与展望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焊接技能培训班简介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焊接技能培训班介绍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焊接技能培训班是为那些希望学习焊接技能并从事相关职业的人士提供的培训课程。本课程旨在教授学员焊接所需的基本技能，以便他们能够在工业领域中获得就业机会。</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先进的培训设施</a:t>
            </a:r>
            <a:endParaRPr lang="en-US" sz="2200" b="0" strike="noStrike" spc="-1">
              <a:solidFill>
                <a:srgbClr val="000000"/>
              </a:solidFill>
              <a:latin typeface="Arial"/>
            </a:endParaRPr>
          </a:p>
        </p:txBody>
      </p:sp>
      <p:sp>
        <p:nvSpPr>
          <p:cNvPr id="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实践机会</a:t>
            </a:r>
            <a:endParaRPr lang="en-US" sz="2200" b="0" strike="noStrike" spc="-1">
              <a:solidFill>
                <a:srgbClr val="000000"/>
              </a:solidFill>
              <a:latin typeface="Arial"/>
            </a:endParaRPr>
          </a:p>
        </p:txBody>
      </p:sp>
      <p:sp>
        <p:nvSpPr>
          <p:cNvPr id="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为什么选择我们的培训班</a:t>
            </a:r>
            <a:endParaRPr lang="en-US" sz="3600" b="0" strike="noStrike" spc="-1">
              <a:solidFill>
                <a:schemeClr val="dk1"/>
              </a:solidFill>
              <a:latin typeface="Arial"/>
            </a:endParaRPr>
          </a:p>
        </p:txBody>
      </p:sp>
      <p:sp>
        <p:nvSpPr>
          <p:cNvPr id="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经验丰富的讲师团队</a:t>
            </a:r>
            <a:endParaRPr lang="en-US" sz="2200" b="0" strike="noStrike" spc="-1">
              <a:solidFill>
                <a:srgbClr val="000000"/>
              </a:solidFill>
              <a:latin typeface="Arial"/>
            </a:endParaRPr>
          </a:p>
        </p:txBody>
      </p:sp>
      <p:sp>
        <p:nvSpPr>
          <p:cNvPr id="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培训课程内容概述</a:t>
            </a:r>
            <a:endParaRPr lang="en-US" sz="3600" b="0" strike="noStrike" spc="-1">
              <a:solidFill>
                <a:schemeClr val="dk1"/>
              </a:solidFill>
              <a:latin typeface="Arial"/>
            </a:endParaRPr>
          </a:p>
        </p:txBody>
      </p:sp>
      <p:sp>
        <p:nvSpPr>
          <p:cNvPr id="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包括焊接技术、安全操作</a:t>
            </a:r>
            <a:endParaRPr lang="en-US" sz="1500" b="0" strike="noStrike" spc="-1">
              <a:solidFill>
                <a:srgbClr val="000000"/>
              </a:solidFill>
              <a:latin typeface="Arial"/>
            </a:endParaRPr>
          </a:p>
        </p:txBody>
      </p:sp>
      <p:sp>
        <p:nvSpPr>
          <p:cNvPr id="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基础焊接知识</a:t>
            </a:r>
            <a:endParaRPr lang="en-US" sz="2200" b="0" strike="noStrike" spc="-1">
              <a:solidFill>
                <a:srgbClr val="000000"/>
              </a:solidFill>
              <a:latin typeface="Arial"/>
            </a:endParaRPr>
          </a:p>
        </p:txBody>
      </p:sp>
      <p:sp>
        <p:nvSpPr>
          <p:cNvPr id="1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常见焊接材料的特点</a:t>
            </a:r>
            <a:endParaRPr lang="en-US" sz="1500" b="0" strike="noStrike" spc="-1">
              <a:solidFill>
                <a:srgbClr val="000000"/>
              </a:solidFill>
              <a:latin typeface="Arial"/>
            </a:endParaRPr>
          </a:p>
        </p:txBody>
      </p:sp>
      <p:sp>
        <p:nvSpPr>
          <p:cNvPr id="1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焊接材料介绍</a:t>
            </a:r>
            <a:endParaRPr lang="en-US" sz="2200" b="0" strike="noStrike" spc="-1">
              <a:solidFill>
                <a:srgbClr val="000000"/>
              </a:solidFill>
              <a:latin typeface="Arial"/>
            </a:endParaRPr>
          </a:p>
        </p:txBody>
      </p:sp>
      <p:sp>
        <p:nvSpPr>
          <p:cNvPr id="1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了解缺陷产生原因及预防</a:t>
            </a:r>
            <a:endParaRPr lang="en-US" sz="1500" b="0" strike="noStrike" spc="-1">
              <a:solidFill>
                <a:srgbClr val="000000"/>
              </a:solidFill>
              <a:latin typeface="Arial"/>
            </a:endParaRPr>
          </a:p>
        </p:txBody>
      </p:sp>
      <p:sp>
        <p:nvSpPr>
          <p:cNvPr id="1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焊接缺陷分析</a:t>
            </a:r>
            <a:endParaRPr lang="en-US" sz="2200" b="0" strike="noStrike" spc="-1">
              <a:solidFill>
                <a:srgbClr val="000000"/>
              </a:solidFill>
              <a:latin typeface="Arial"/>
            </a:endParaRPr>
          </a:p>
        </p:txBody>
      </p:sp>
      <p:sp>
        <p:nvSpPr>
          <p:cNvPr id="1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重要的焊接安全知识</a:t>
            </a:r>
            <a:endParaRPr lang="en-US" sz="1500" b="0" strike="noStrike" spc="-1">
              <a:solidFill>
                <a:srgbClr val="000000"/>
              </a:solidFill>
              <a:latin typeface="Arial"/>
            </a:endParaRPr>
          </a:p>
        </p:txBody>
      </p:sp>
      <p:sp>
        <p:nvSpPr>
          <p:cNvPr id="1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学员需具备的条件</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具备一定的学历背景</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学历背景</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需要具备一定的身体素质</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身体素质</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对焊接技术有一定的了解和兴趣</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焊接技术了解</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通过本培训班的学习，学员将掌握焊接技术的基本知识和实践技能，成为未来工业领域中的焊接专家。</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基础焊接知识</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焊接的定义和分类</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焊接是指利用焊接材料使两个或多个工件连接在一起的工艺，根据焊接材料的不同可以分为气焊、电弧焊、激光焊等。</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焊接安全操作规范</a:t>
            </a:r>
            <a:endParaRPr lang="en-US" sz="3600" b="0" strike="noStrike" spc="-1">
              <a:solidFill>
                <a:schemeClr val="dk1"/>
              </a:solidFill>
              <a:latin typeface="Arial"/>
            </a:endParaRPr>
          </a:p>
        </p:txBody>
      </p:sp>
      <p:sp>
        <p:nvSpPr>
          <p:cNvPr id="12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避免火焰和烟尘对身体的伤害</a:t>
            </a:r>
            <a:endParaRPr lang="en-US" sz="2000" b="0" strike="noStrike" spc="-1">
              <a:solidFill>
                <a:srgbClr val="000000"/>
              </a:solidFill>
              <a:latin typeface="Arial"/>
            </a:endParaRPr>
          </a:p>
        </p:txBody>
      </p:sp>
      <p:sp>
        <p:nvSpPr>
          <p:cNvPr id="12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穿戴防护装备</a:t>
            </a:r>
            <a:endParaRPr lang="en-US" sz="3000" b="0" strike="noStrike" spc="-1">
              <a:solidFill>
                <a:srgbClr val="000000"/>
              </a:solidFill>
              <a:latin typeface="Arial"/>
            </a:endParaRPr>
          </a:p>
        </p:txBody>
      </p:sp>
      <p:sp>
        <p:nvSpPr>
          <p:cNvPr id="12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确保安全可靠地完成焊接工作</a:t>
            </a:r>
            <a:endParaRPr lang="en-US" sz="2000" b="0" strike="noStrike" spc="-1">
              <a:solidFill>
                <a:srgbClr val="000000"/>
              </a:solidFill>
              <a:latin typeface="Arial"/>
            </a:endParaRPr>
          </a:p>
        </p:txBody>
      </p:sp>
      <p:sp>
        <p:nvSpPr>
          <p:cNvPr id="13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熟悉设备操作规范</a:t>
            </a:r>
            <a:endParaRPr lang="en-US" sz="3000" b="0" strike="noStrike" spc="-1">
              <a:solidFill>
                <a:srgbClr val="000000"/>
              </a:solidFill>
              <a:latin typeface="Arial"/>
            </a:endParaRPr>
          </a:p>
        </p:txBody>
      </p:sp>
      <p:sp>
        <p:nvSpPr>
          <p:cNvPr id="13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焊缝氧化</a:t>
            </a:r>
            <a:endParaRPr lang="en-US" sz="2200" b="0" strike="noStrike" spc="-1">
              <a:solidFill>
                <a:srgbClr val="000000"/>
              </a:solidFill>
              <a:latin typeface="Arial"/>
            </a:endParaRPr>
          </a:p>
        </p:txBody>
      </p:sp>
      <p:sp>
        <p:nvSpPr>
          <p:cNvPr id="13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了解焊缝氧化的原因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掌握处理技巧</a:t>
            </a:r>
            <a:endParaRPr lang="en-US" sz="1500" b="0" strike="noStrike" spc="-1">
              <a:solidFill>
                <a:srgbClr val="000000"/>
              </a:solidFill>
              <a:latin typeface="Arial"/>
            </a:endParaRPr>
          </a:p>
        </p:txBody>
      </p:sp>
      <p:sp>
        <p:nvSpPr>
          <p:cNvPr id="13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冷裂纹</a:t>
            </a:r>
            <a:endParaRPr lang="en-US" sz="2200" b="0" strike="noStrike" spc="-1">
              <a:solidFill>
                <a:srgbClr val="000000"/>
              </a:solidFill>
              <a:latin typeface="Arial"/>
            </a:endParaRPr>
          </a:p>
        </p:txBody>
      </p:sp>
      <p:sp>
        <p:nvSpPr>
          <p:cNvPr id="14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学会预防冷裂纹的发生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应对冷裂纹的处理方式</a:t>
            </a:r>
            <a:endParaRPr lang="en-US" sz="1500" b="0" strike="noStrike" spc="-1">
              <a:solidFill>
                <a:srgbClr val="000000"/>
              </a:solidFill>
              <a:latin typeface="Arial"/>
            </a:endParaRPr>
          </a:p>
        </p:txBody>
      </p:sp>
      <p:sp>
        <p:nvSpPr>
          <p:cNvPr id="14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常见焊接缺陷及处理方法</a:t>
            </a:r>
            <a:endParaRPr lang="en-US" sz="3600" b="0" strike="noStrike" spc="-1">
              <a:solidFill>
                <a:schemeClr val="dk1"/>
              </a:solidFill>
              <a:latin typeface="Arial"/>
            </a:endParaRPr>
          </a:p>
        </p:txBody>
      </p:sp>
      <p:sp>
        <p:nvSpPr>
          <p:cNvPr id="14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气孔</a:t>
            </a:r>
            <a:endParaRPr lang="en-US" sz="2200" b="0" strike="noStrike" spc="-1">
              <a:solidFill>
                <a:srgbClr val="000000"/>
              </a:solidFill>
              <a:latin typeface="Arial"/>
            </a:endParaRPr>
          </a:p>
        </p:txBody>
      </p:sp>
      <p:sp>
        <p:nvSpPr>
          <p:cNvPr id="14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识别气孔的特征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采取有效的处理方法</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实践操作</a:t>
            </a:r>
            <a:endParaRPr lang="en-US" sz="3600" b="0" strike="noStrike" spc="-1">
              <a:solidFill>
                <a:schemeClr val="dk1"/>
              </a:solidFill>
              <a:latin typeface="Arial"/>
            </a:endParaRPr>
          </a:p>
        </p:txBody>
      </p:sp>
      <p:sp>
        <p:nvSpPr>
          <p:cNvPr id="14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巩固所学知识</a:t>
            </a:r>
            <a:endParaRPr lang="en-US" sz="1500" b="0" strike="noStrike" spc="-1">
              <a:solidFill>
                <a:srgbClr val="000000"/>
              </a:solidFill>
              <a:latin typeface="Arial"/>
            </a:endParaRPr>
          </a:p>
        </p:txBody>
      </p:sp>
      <p:sp>
        <p:nvSpPr>
          <p:cNvPr id="15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实际焊接操作练习</a:t>
            </a:r>
            <a:endParaRPr lang="en-US" sz="2200" b="0" strike="noStrike" spc="-1">
              <a:solidFill>
                <a:srgbClr val="000000"/>
              </a:solidFill>
              <a:latin typeface="Arial"/>
            </a:endParaRPr>
          </a:p>
        </p:txBody>
      </p:sp>
      <p:sp>
        <p:nvSpPr>
          <p:cNvPr id="15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正确操作焊接设备</a:t>
            </a:r>
            <a:endParaRPr lang="en-US" sz="1500" b="0" strike="noStrike" spc="-1">
              <a:solidFill>
                <a:srgbClr val="000000"/>
              </a:solidFill>
              <a:latin typeface="Arial"/>
            </a:endParaRPr>
          </a:p>
        </p:txBody>
      </p:sp>
      <p:sp>
        <p:nvSpPr>
          <p:cNvPr id="15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导师指导</a:t>
            </a:r>
            <a:endParaRPr lang="en-US" sz="2200" b="0" strike="noStrike" spc="-1">
              <a:solidFill>
                <a:srgbClr val="000000"/>
              </a:solidFill>
              <a:latin typeface="Arial"/>
            </a:endParaRPr>
          </a:p>
        </p:txBody>
      </p:sp>
      <p:sp>
        <p:nvSpPr>
          <p:cNvPr id="15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通过本章节的学习，学员将掌握基础焊接知识，了解焊接工艺的定义和分类，掌握焊接安全操作规范，学会识别和处理常见的焊接缺陷，同时在实践操作中巩固所学内容，为日后的焊接技能培训打下坚实基础。</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高级焊接技术</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高级焊接技术介绍</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高级焊接技术包括多道焊、自动焊接、非破坏检测等，学员将深入学习这些技术并掌握其应用。通过案例分析和实践操作，学员将了解如何在不同情况下选择合适的高级焊接技术。</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焊接材料的选择与应用</a:t>
            </a:r>
            <a:endParaRPr lang="en-US" sz="3600" b="0" strike="noStrike" spc="-1">
              <a:solidFill>
                <a:schemeClr val="dk1"/>
              </a:solidFill>
              <a:latin typeface="Arial"/>
            </a:endParaRPr>
          </a:p>
        </p:txBody>
      </p:sp>
      <p:sp>
        <p:nvSpPr>
          <p:cNvPr id="16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适用于不同的焊接工艺</a:t>
            </a:r>
            <a:endParaRPr lang="en-US" sz="2000" b="0" strike="noStrike" spc="-1">
              <a:solidFill>
                <a:srgbClr val="000000"/>
              </a:solidFill>
              <a:latin typeface="Arial"/>
            </a:endParaRPr>
          </a:p>
        </p:txBody>
      </p:sp>
      <p:sp>
        <p:nvSpPr>
          <p:cNvPr id="16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不同的焊接材料</a:t>
            </a:r>
            <a:endParaRPr lang="en-US" sz="3000" b="0" strike="noStrike" spc="-1">
              <a:solidFill>
                <a:srgbClr val="000000"/>
              </a:solidFill>
              <a:latin typeface="Arial"/>
            </a:endParaRPr>
          </a:p>
        </p:txBody>
      </p:sp>
      <p:sp>
        <p:nvSpPr>
          <p:cNvPr id="16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应用于实际焊接项目中</a:t>
            </a:r>
            <a:endParaRPr lang="en-US" sz="2000" b="0" strike="noStrike" spc="-1">
              <a:solidFill>
                <a:srgbClr val="000000"/>
              </a:solidFill>
              <a:latin typeface="Arial"/>
            </a:endParaRPr>
          </a:p>
        </p:txBody>
      </p:sp>
      <p:sp>
        <p:nvSpPr>
          <p:cNvPr id="16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常见的焊接材料介绍</a:t>
            </a:r>
            <a:endParaRPr lang="en-US" sz="3000" b="0" strike="noStrike" spc="-1">
              <a:solidFill>
                <a:srgbClr val="000000"/>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帮助学员正确选择</a:t>
            </a:r>
            <a:endParaRPr lang="en-US" sz="2000" b="0" strike="noStrike" spc="-1">
              <a:solidFill>
                <a:srgbClr val="000000"/>
              </a:solidFill>
              <a:latin typeface="Arial"/>
            </a:endParaRPr>
          </a:p>
        </p:txBody>
      </p:sp>
      <p:sp>
        <p:nvSpPr>
          <p:cNvPr id="17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了解各种焊接材料的特性</a:t>
            </a:r>
            <a:endParaRPr lang="en-US" sz="3000" b="0" strike="noStrike" spc="-1">
              <a:solidFill>
                <a:srgbClr val="000000"/>
              </a:solidFill>
              <a:latin typeface="Arial"/>
            </a:endParaRPr>
          </a:p>
        </p:txBody>
      </p:sp>
      <p:sp>
        <p:nvSpPr>
          <p:cNvPr id="17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自动焊接技术</a:t>
            </a:r>
            <a:endParaRPr lang="en-US" sz="3600" b="0" strike="noStrike" spc="-1">
              <a:solidFill>
                <a:schemeClr val="dk1"/>
              </a:solidFill>
              <a:latin typeface="Arial"/>
            </a:endParaRPr>
          </a:p>
        </p:txBody>
      </p:sp>
      <p:sp>
        <p:nvSpPr>
          <p:cNvPr id="17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学习自动焊接设备的使用和操作</a:t>
            </a:r>
            <a:endParaRPr lang="en-US" sz="1500" b="0" strike="noStrike" spc="-1">
              <a:solidFill>
                <a:srgbClr val="000000"/>
              </a:solidFill>
              <a:latin typeface="Arial"/>
            </a:endParaRPr>
          </a:p>
        </p:txBody>
      </p:sp>
      <p:sp>
        <p:nvSpPr>
          <p:cNvPr id="17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现代焊接领域的重要发展方向</a:t>
            </a:r>
            <a:endParaRPr lang="en-US" sz="2200" b="0" strike="noStrike" spc="-1">
              <a:solidFill>
                <a:srgbClr val="000000"/>
              </a:solidFill>
              <a:latin typeface="Arial"/>
            </a:endParaRPr>
          </a:p>
        </p:txBody>
      </p:sp>
      <p:sp>
        <p:nvSpPr>
          <p:cNvPr id="17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掌握自动焊接技术的关键点</a:t>
            </a:r>
            <a:endParaRPr lang="en-US" sz="1500" b="0" strike="noStrike" spc="-1">
              <a:solidFill>
                <a:srgbClr val="000000"/>
              </a:solidFill>
              <a:latin typeface="Arial"/>
            </a:endParaRPr>
          </a:p>
        </p:txBody>
      </p:sp>
      <p:sp>
        <p:nvSpPr>
          <p:cNvPr id="17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实际操作练习</a:t>
            </a:r>
            <a:endParaRPr lang="en-US" sz="2200" b="0" strike="noStrike" spc="-1">
              <a:solidFill>
                <a:srgbClr val="000000"/>
              </a:solidFill>
              <a:latin typeface="Arial"/>
            </a:endParaRPr>
          </a:p>
        </p:txBody>
      </p:sp>
      <p:sp>
        <p:nvSpPr>
          <p:cNvPr id="17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应用自动焊接技术</a:t>
            </a:r>
            <a:endParaRPr lang="en-US" sz="1500" b="0" strike="noStrike" spc="-1">
              <a:solidFill>
                <a:srgbClr val="000000"/>
              </a:solidFill>
              <a:latin typeface="Arial"/>
            </a:endParaRPr>
          </a:p>
        </p:txBody>
      </p:sp>
      <p:sp>
        <p:nvSpPr>
          <p:cNvPr id="18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提高焊接效率和质量</a:t>
            </a:r>
            <a:endParaRPr lang="en-US" sz="2200" b="0" strike="noStrike" spc="-1">
              <a:solidFill>
                <a:srgbClr val="000000"/>
              </a:solidFill>
              <a:latin typeface="Arial"/>
            </a:endParaRPr>
          </a:p>
        </p:txBody>
      </p:sp>
      <p:sp>
        <p:nvSpPr>
          <p:cNvPr id="18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非破坏检测</a:t>
            </a:r>
            <a:endParaRPr lang="en-US" sz="3500" b="0" strike="noStrike" spc="-1">
              <a:solidFill>
                <a:srgbClr val="000000"/>
              </a:solidFill>
              <a:latin typeface="Arial"/>
            </a:endParaRPr>
          </a:p>
        </p:txBody>
      </p:sp>
      <p:sp>
        <p:nvSpPr>
          <p:cNvPr id="18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非破坏检测是焊接质量控制的重要环节，学员需要了解不同的非破坏检测方法和原理。本节课将介绍超声波检测、</a:t>
            </a:r>
            <a:r>
              <a:rPr lang="en-US" sz="2500" b="0" strike="noStrike" spc="148">
                <a:solidFill>
                  <a:schemeClr val="dk1"/>
                </a:solidFill>
                <a:latin typeface="Arial"/>
                <a:ea typeface="微软雅黑"/>
              </a:rPr>
              <a:t>X</a:t>
            </a:r>
            <a:r>
              <a:rPr lang="zh-CN" sz="2500" b="0" strike="noStrike" spc="148">
                <a:solidFill>
                  <a:schemeClr val="dk1"/>
                </a:solidFill>
                <a:latin typeface="Arial"/>
                <a:ea typeface="微软雅黑"/>
              </a:rPr>
              <a:t>射线检测等常用的非破坏检测技术，帮助学员确保焊接质量。</a:t>
            </a:r>
            <a:endParaRPr lang="en-US" sz="2500" b="0" strike="noStrike" spc="-1">
              <a:solidFill>
                <a:srgbClr val="000000"/>
              </a:solidFill>
              <a:latin typeface="Arial"/>
            </a:endParaRPr>
          </a:p>
        </p:txBody>
      </p:sp>
      <p:sp>
        <p:nvSpPr>
          <p:cNvPr id="1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https://d.book118.com/908041105011006050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焊接技能培训班</vt:lpstr>
      <vt:lpstr>目录</vt:lpstr>
      <vt:lpstr>第1章 焊接技能培训班简介</vt:lpstr>
      <vt:lpstr> </vt:lpstr>
      <vt:lpstr>为什么选择我们的培训班</vt:lpstr>
      <vt:lpstr>培训课程内容概述</vt:lpstr>
      <vt:lpstr>学员需具备的条件</vt:lpstr>
      <vt:lpstr>结尾</vt:lpstr>
      <vt:lpstr>第2章 基础焊接知识</vt:lpstr>
      <vt:lpstr> </vt:lpstr>
      <vt:lpstr>焊接安全操作规范</vt:lpstr>
      <vt:lpstr>常见焊接缺陷及处理方法</vt:lpstr>
      <vt:lpstr>实践操作</vt:lpstr>
      <vt:lpstr>总结</vt:lpstr>
      <vt:lpstr>第3章 高级焊接技术</vt:lpstr>
      <vt:lpstr>高级焊接技术介绍</vt:lpstr>
      <vt:lpstr>焊接材料的选择与应用</vt:lpstr>
      <vt:lpstr>自动焊接技术</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2024-09-29T15:07:07.114</cp:lastPrinted>
  <dcterms:created xsi:type="dcterms:W3CDTF">2024-09-29T07:07:07Z</dcterms:created>
  <dcterms:modified xsi:type="dcterms:W3CDTF">2024-09-29T07:07:09Z</dcterms:modified>
</cp:coreProperties>
</file>