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CB1F5-8B2B-4714-9628-D2614EA2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17A40-387B-44B5-9114-A9024C7C9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26828-C9AA-4DF3-AC93-EFCEB9A1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AD6ED-CAC5-429E-AF92-7CC1389E2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6D50E-AC44-43D4-9C89-26483B8D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F1096-5F15-4C14-B9DA-67025C936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CF0B88-573B-4E37-BD96-92D38ADEF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C47A3-BC17-4F43-8CB2-2FCF270B2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C3A08-9949-4233-B5CE-01E0F65C5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80ECC-788C-4592-B466-487CCD79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462CB-07A9-47CF-86BB-BC585F22D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4310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书籍与出版行业2024年生产及制度相关调研报告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书籍与出版行业概述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2024年书籍与出版行业生产情况分析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2024年书籍与出版行业制度环境分析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书籍与出版行业市场供需分析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书籍与出版行业未来发展前景展望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近年来，随着数字化技术的快速发展和普及，书籍与出版行业正经历着前所未有的变革。电子书、网络出版、自助出版等新型出版方式不断涌现，为行业带来了新的发展机遇和挑战。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本次调研旨在深入了解2024年书籍与出版行业的生产状况、制度环境以及未来发展趋势，为政府、企业和相关机构提供决策参考和战略规划依据。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行业生产状况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包括书籍品种、数量、质量等方面的生产情况，以及数字化技术对生产流程的影响和改变。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调研重点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本次调研重点关注以下几个方面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本次调研涵盖了书籍与出版行业的全产业链，包括作者创作、编辑出版、印刷发行、销售推广等各个环节。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制度环境分析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包括政策法规、行业标准、知识产权保护等方面的制度环境，以及其对行业发展的影响和挑战。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包括新型出版方式、数字化技术、市场需求等方面的未来发展趋势，以及行业面临的机遇和挑战。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书籍与出版行业概述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02" r="326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书籍与出版行业是指涉及图书、杂志、报纸等出版物的编辑、设计、印刷、发行等环节的产业。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根据出版物类型和业务流程，书籍与出版行业可分为图书出版、期刊出版、报纸出版、数字出版等子领域。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10" r="49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书籍与出版行业经历了古代书坊、近代印刷所、现代出版社等阶段，随着技术进步和市场需求变化，行业不断发展和变革。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当前，书籍与出版行业面临着数字化、网络化、智能化等趋势的挑战和机遇，传统出版与数字出版并存发展，市场竞争日益激烈。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包括作者、编辑、设计师等创意人才，以及纸张、油墨等原材料供应商。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包括出版社、印刷厂等生产制作环节，负责将创意转化为具体的出版物。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包括书店、网店等销售渠道，以及图书馆、学校等机构用户，最终面向广大读者。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2024年书籍与出版行业生产情况分析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生产总量及增长情况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生产总量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根据调研数据，2024年书籍与出版行业生产总量达到数十亿册，较往年有显著增长。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与上一年度相比，2024年书籍与出版行业生产增长率约为X%，增长速度保持稳定。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占据生产总量的最大比重，主要满足各级学校及培训机构的需求。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教材教辅类书籍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随着科技进步和数字化转型，科技类书籍生产量逐年上升，涵盖计算机、医学、工程等领域。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科技类书籍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生产量稳定增长，以小说、散文、诗歌等为主要品种。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文学类书籍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受益于儿童教育市场的繁荣，儿童读物生产量大幅增长，以绘本、科普读物等为主要品种。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儿童读物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各类型书籍生产情况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书籍与出版行业生产地区主要集中在北京、上海、广东等经济发达省市，以及湖南、四川等出版业传统强省。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经济发达地区具有雄厚的文化底蕴和市场需求，传统出版强省则拥有丰富的出版资源和产业基础。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生产地区分布与特点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https://d.book118.com/908043100031006035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2024-09-13T22:15:28.047</cp:lastPrinted>
  <dcterms:created xsi:type="dcterms:W3CDTF">2024-09-13T14:15:28Z</dcterms:created>
  <dcterms:modified xsi:type="dcterms:W3CDTF">2024-09-13T14:15:30Z</dcterms:modified>
</cp:coreProperties>
</file>