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E5BC5-BCF6-459E-A100-89CA879B2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8AA10-46EA-43B8-90CE-B094F4F91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957CC-2702-4A1D-ACE5-F84FD54CF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9FA04B-6D7B-4359-8625-6E0B97024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11E259-505A-40F8-AC71-C4299EA62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2175CE-8C17-4587-AB79-BB301D949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627701-2EE1-4F85-9D4D-841524340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A87002-17BC-4F73-971E-7D7FF93AA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EF3D2-4ED4-48ED-83CF-7AE296380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59A89-AA3E-4D18-B528-A009DEEFA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11B90-36D2-4D78-A97F-8DEFCF930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44022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安全管理制度的资金管理与财务审计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180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资金管理在安全管理制度中的应用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财务审计在安全管理制度中的作用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安全管理制度的持续改进与优化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安全管理制度的未来发展趋势与展望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748" b="2174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安全管理制度是企业为了保障员工人身安全和财产安全，预防安全事故发生而制定的规章制度。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安全管理制度能够提高员工的安全意识，规范员工的行为，降低安全事故发生的概率，保障企业的正常运营和员工的生命财产安全。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包括设备的维护、保养、检查、维修等。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包括制度的制定、修改、废止等。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包括员工的安全培训、安全职责、应急预案等。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包括工作场所的清洁、卫生、通风、照明等。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安全管理制度的构成要素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958" b="3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企业在制定安全管理制度时，应充分考虑国家法律法规、行业标准和企业的实际情况，制定出科学、合理、可行的安全管理制度。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企业应加强安全管理制度的宣传和培训，确保员工了解和掌握安全管理制度的内容和要求，同时应加强监督和检查，及时发现和纠正不安全行为和状态，保证安全管理制度的有效实施。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资金管理在安全管理制度中的应用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资金管理的概念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资金管理是对企业资金来源和资金使用进行计划、控制、监督和考核等工作的总称，包括现金流管理、投资决策、筹资决策和风险管理等。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资金管理的目标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确保企业资金安全、完整、有效，为企业经营和发展提供必要的资金保障，同时降低资金成本，提高资金使用效率。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资金管理的概念与目标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提供资金保障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通过有效的资金管理，企业可以确保有足够的资金用于安全设施的投入、安全培训的开展以及应急救援的支出等，从而保障企业的安全生产。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降低安全风险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合理的资金管理可以帮助企业识别和评估安全风险，并采取相应的措施进行预防和控制。例如，通过购买商业保险转移风险，或者通过投资研发降低生产过程中的安全风险。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提高安全管理效率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通过科学的资金管理，企业可以更加合理地分配资源，提高安全管理工作的效率。例如，利用信息化手段进行安全管理数据的收集和分析，提高安全检查和隐患排查的效率。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资金管理在安全管理制度中的重要性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制定安全预算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企业应制定详细的安全预算，明确各项安全工作的资金需求，并根据预算进行合理的资金分配。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实施风险管理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企业应通过风险评估确定安全风险等级，并根据风险等级采取相应的措施进行预防和控制。对于重大风险，可以通过购买商业保险等方式进行风险转移。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开展安全绩效评价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企业应定期开展安全绩效评价，对安全投入的效果进行评估，并根据评价结果调整安全预算和资金分配。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建立安全投入保障机制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企业应建立安全投入保障机制，确保安全设施的更新和维护、安全培训的开展以及应急救援的支出等有稳定的资金来源。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资金管理的具体应用措施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财务审计在安全管理制度中的作用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https://d.book118.com/908044022126006037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2024-09-17T20:55:08.206</cp:lastPrinted>
  <dcterms:created xsi:type="dcterms:W3CDTF">2024-09-17T12:55:08Z</dcterms:created>
  <dcterms:modified xsi:type="dcterms:W3CDTF">2024-09-17T12:55:09Z</dcterms:modified>
</cp:coreProperties>
</file>