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49BF9-5FF6-45F9-9AD1-21F186E5D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209AF-102A-46F3-BB5F-A376745DE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568F9-95DF-4B71-A936-58B3F398A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0C85B-F0DD-4320-B24E-4C6F34F63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A37C21-C536-4ACA-8EE4-3545BB7DE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D56EF8-8272-435E-8FF8-D67C8A1BC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FFC58F-821F-49DA-B8B6-BC115A856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FBA9C-4297-4DCE-9460-845972293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AA941B-BF00-43F9-BAAD-4839B8E98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97193-02E0-4304-810E-B146853FD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6D191-33EA-49DD-8E8C-3116B8832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44111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实现成功呼吸道感染预防的科学指南解析全解详解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呼吸道感染预防概述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呼吸道感染的病原学及传播途径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临床诊断与治疗进展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疫苗接种在呼吸道感染预防中的应用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呼吸道感染预防概述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6167" r="26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呼吸道感染可能引发严重的并发症，如肺炎、心肌炎等，进一步危害患者健康。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发病率和死亡率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呼吸道感染是全球范围内最常见的疾病之一，具有高发病率和死亡率，对公众健康构成严重威胁。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经济负担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呼吸道感染导致大量的医疗支出和生产力损失，给家庭和社会带来巨大的经济负担。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呼吸道感染的危害与现状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降低感染风险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通过有效的预防措施，可以降低呼吸道感染的发病率，减少病毒和细菌的传播。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减轻症状严重程度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预防措施可以减轻呼吸道感染的症状严重程度，缩短病程，降低并发症的发生率。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保护弱势群体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预防措施对于保护儿童、老年人、孕妇等弱势群体尤为重要，可以减少他们感染的风险和严重程度。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呼吸道感染是一个全球性的健康问题，制定科学指南是为了应对这一挑战，提供统一的预防策略和方法。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应对全球挑战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科学指南的制定基于最新的研究证据和临床实践，确保所提建议的科学性和有效性。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基于最新研究证据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科学指南旨在为公众、医疗工作者和政策制定者提供实用的预防建议，促进呼吸道感染的防控工作。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提供实用建议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科学指南的制定背景与目的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呼吸道感染的病原学及传播途径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包括流感病毒、呼吸道合胞病毒、腺病毒等，是引起呼吸道感染的主要病原体。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53" r="195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如肺炎链球菌、流感嗜血杆菌等，常引起细菌性呼吸道感染。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如支原体、衣原体等，也可引起呼吸道感染。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其他微生物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常见呼吸道病原体介绍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接触传播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病原体附着在物体表面，通过接触传播给易感人群。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包括儿童、老年人、孕妇及患有慢性疾病的人群等。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病原体通过飞沫、尘埃等悬浮在空气中，易感人群吸入后感染。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750" r="9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传播途径与易感人群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病原体侵入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病原体通过呼吸道进入人体，附着在呼吸道黏膜上。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宿主免疫反应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人体免疫系统识别并攻击病原体，产生特异性抗体和细胞免疫反应。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疾病表现与转归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根据病原体类型和宿主免疫状态，呼吸道感染可表现为不同的临床类型，如感冒、喉炎、支气管炎、肺炎等。经过治疗或自身免疫反应，疾病可逐渐好转或痊愈。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繁殖与扩散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病原体在呼吸道黏膜上繁殖，并释放毒素，破坏黏膜屏障，进一步扩散到肺部组织。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病原体与宿主相互作用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经常洗手，特别是在接触呼吸道分泌物后和饭前便后；避免用手触摸口鼻眼等部位，减少病毒传播的机会。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保持个人卫生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在公共场所、交通工具等密闭环境中，佩戴口罩可以有效减少呼吸道飞沫传播，降低感染风险。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保持充足的睡眠，均衡饮食，适当锻炼，避免过度疲劳，有助于提高身体免疫力，减少感染和传播的风险。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定期消毒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对家居环境、家具、餐具等定期消毒，可以有效杀灭病毒，减少感染风险。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避免聚集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尽量减少家庭聚会、聚餐等活动，避免人员聚集，降低病毒传播的风险。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保持室内通风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定期开窗通风，保持室内空气流通，有助于降低病毒在室内的浓度，减少感染机会。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3521" r="3521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家庭预防措施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https://d.book118.com/908044111006006031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2024-09-07T17:29:20.450</cp:lastPrinted>
  <dcterms:created xsi:type="dcterms:W3CDTF">2024-09-07T09:29:20Z</dcterms:created>
  <dcterms:modified xsi:type="dcterms:W3CDTF">2024-09-07T09:29:22Z</dcterms:modified>
</cp:coreProperties>
</file>