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A61A6-9125-4A89-8F2F-4A96F1620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07668-364B-4B8F-8556-E74D43487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8040C-9CBF-4087-B917-06B7DCB8D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9C46B-612A-4EBD-8512-089185E5B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95E91B-EF8E-4500-9B6B-2A15ED704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C4C30C-B82C-4581-92BB-FC394AC39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12A35A-217F-449F-B060-547462279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DD1D6-33DE-421F-81D7-EF67B1E22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7E131-CF65-4235-A4DA-AEC8D141F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E7EED-0A7E-4130-87F6-707560F53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094AD-2833-412E-B068-29D8E2A05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45003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护理安全警示教育案例分享课件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警示教育案例分享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护理安全风险评估与防范策略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提升护理安全实践能力途径探讨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护理安全是指在医疗护理过程中，采取必要的措施和手段，预防患者发生不良事件和意外伤害，保障患者生命安全和身体健康。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护理安全是医疗质量的重要组成部分，直接关系到患者的生命安全和身体健康。加强护理安全管理，提高护理质量，是医疗机构和护理人员的重要职责。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当前，我国医疗护理行业在不断发展，但护理安全问题仍然突出。一些医疗机构存在护理管理不规范、护理人员素质参差不齐、护理设备不完善等问题，导致护理不良事件和意外伤害时有发生。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不断提高，护理安全面临的挑战也越来越多。例如，高龄、多病共存患者的护理，复杂手术和新技术应用后的护理，以及突发公共卫生事件等，都对护理安全提出了更高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护理人员职责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护理人员是保障患者安全的重要力量，他们承担着病情观察、治疗执行、心理支持、健康教育等多项职责。在工作中，护理人员需要严格遵守规章制度和操作规程，确保各项护理措施落到实处。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护理人员角色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不仅是医疗团队的重要成员，还是患者与家属的沟通桥梁。他们需要与患者和家属建立良好的信任关系，及时了解患者需求和病情变化，为患者提供个性化的护理服务。同时，护理人员还要积极参与医疗质量管理和持续改进工作，为提高医疗质量和保障患者安全贡献力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护理人员职责与角色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警示教育案例分享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案例一：用药错误引发事故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案例描述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某医院护士在配药过程中，由于疏忽大意，将两种药物混淆，导致患者服用后出现严重过敏反应，最终不幸身亡。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护士在配药过程中未严格遵守操作规程，未仔细核对药物名称、剂量等信息，导致用药错误。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教训总结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医护人员必须时刻保持高度警惕，严格遵守用药操作规程，确保患者用药安全。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某医院护士在使用输液泵时，未按照说明书要求操作，导致输液速度过快，患者出现心衰症状。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案例描述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教训总结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护士对医疗器械使用不熟悉，未掌握正确操作方法，导致使用不当。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医护人员在使用医疗器械前必须认真阅读说明书，掌握正确操作方法，确保患者安全。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案例二：医疗器械使用不当导致伤害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某医院一位老年患者在行走时突然跌倒，导致骨折。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医院地面湿滑，且患者穿着不合适的鞋子，加上自身身体状况不佳，导致跌倒事件发生。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医院应加强环境安全管理，保持地面干燥、清洁；患者应穿着合适的鞋子，并在行走时注意安全。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教训总结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案例三：患者跌倒事件分析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某医院一位患者在接受手术后出现感染症状，经检查发现手术器械消毒不彻底。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案例描述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医院在感染控制方面存在漏洞，手术器械清洗消毒不彻底，导致患者感染。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250" r="11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医院必须严格执行感染控制制度，确保手术器械等医疗用品的清洗消毒质量；医护人员应提高感染防控意识，确保患者安全。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教训总结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案例四：感染控制失败教训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护理安全风险评估与防范策略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https://d.book118.com/908045003070006032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2024-09-10T01:33:05.099</cp:lastPrinted>
  <dcterms:created xsi:type="dcterms:W3CDTF">2024-09-09T17:33:05Z</dcterms:created>
  <dcterms:modified xsi:type="dcterms:W3CDTF">2024-09-09T17:33:07Z</dcterms:modified>
</cp:coreProperties>
</file>