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C60208-72A1-42D8-8672-EF3706B78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90724-6373-4811-9A64-CB87E5D53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431C2F-97C9-4187-A829-D397D533E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A6D1F8-299B-4D05-B2EB-4EAB02520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269754-A27F-4514-B56F-4D83EDCE74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38D5CB-497C-493F-91D1-8590CBF2CD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55D6C4-34B0-4CD1-9375-713FBE89A5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B9837-4ACE-4B89-8D01-0F5DD5D65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58E76-A3BF-49E1-9D8B-87B5DCAC3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04FC1-B15A-433B-9D6B-784E66FB8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0EF45-F5DC-4108-B376-0868047FA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510012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物流系统网络结构规划设计的可扩展性优化研究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物流系统网络结构规划设计的可扩展性分析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基于可扩展性优化的物流系统网络结构设计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案例分析：某电商物流系统网络结构优化设计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68" r="2346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物流系统网络结构的重要性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物流系统网络结构是物流运作的基础，其规划设计的合理性直接影响到物流效率和成本。</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可扩展性优化的必要性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随着市场需求的不断变化和物流技术的不断进步，物流系统网络结构需要具备可扩展性以适应未来发展。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通过可扩展性优化研究，可以提高物流系统网络结构的适应性和灵活性，降低物流成本，提高物流效率，为企业创造更大的经济效益。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国内在物流系统网络结构规划设计方面已有一定的研究基础，但主要集中在静态规划和设计方法上，对可扩展性优化的研究相对较少。</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国外研究现状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国外在物流系统网络结构规划设计方面研究较为深入，已经形成了较为完善的理论和方法体系，并且在可扩展性优化方面也有一定的研究成果。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随着物流市场的不断变化和技术的不断进步，物流系统网络结构规划设计的可扩展性优化将成为未来研究的重要方向。</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研究内容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本研究将重点探讨物流系统网络结构规划设计的可扩展性优化方法，包括网络拓扑结构、节点布局、路径规划等方面的优化。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研究目的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通过本研究，旨在提出一套有效的可扩展性优化方法，为物流系统网络结构的规划设计提供理论支持和实践指导。</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本研究将采用文献综述、数学建模、仿真模拟等方法进行研究。首先通过文献综述了解国内外研究现状和发展趋势；其次通过数学建模构建可扩展性优化模型；最后通过仿真模拟验证模型的有效性和可行性。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物流系统网络结构概述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物流系统网络结构是由物流节点（如仓库、配送中心、运输枢纽等）和物流线路（如运输路线、信息传输通道等）组成的复杂网络，用于实现物品从供应地向接收地的实体流动过程。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动态性、复杂性、开放性、自组织性和涌现性等特点。其中，动态性表现为网络结构随时间和需求变化而调整；复杂性体现在节点和线路的多样性和相互关联性；开放性表现在与外部环境（如政策、市场等）的交互作用；自组织性指网络能够自我调整和优化；涌现性则表现为整体大于部分之和的效应。</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包括仓库、配送中心、运输枢纽等，是实现物流功能的重要场所。</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物流节点</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物流线路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物流信息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物流管理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包括运输路线、信息传输通道等，是连接物流节点的纽带。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包括订单信息、库存信息、运输信息等，是指导物流运作的关键要素。</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包括计划、组织、指挥、协调和控制等活动，是确保物流系统高效运行的重要保障。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物流系统网络结构的组成要素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整体最优原则</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根据市场需求和环境变化，灵活调整网络结构，提高适应能力。</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适应性原则</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经济性原则</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可持续性原则</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注重环境保护和资源节约，推动绿色物流发展。</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从全局角度出发，追求整体效益最大化，实现资源的最优配置。</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在满足物流服务需求的前提下，尽量降低网络建设和运营成本。</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物流系统网络结构的设计原则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物流系统网络结构规划设计的可扩展性分析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可扩展性的定义与评价标准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可扩展性定义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指物流系统网络结构在应对业务增长、需求变化等不确定性因素时，能够保持或提升性能、效率、稳定性等方面的能力。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评价标准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主要包括系统吞吐量、处理速度、资源利用率、故障恢复能力等关键性能指标，以及系统改造成本、扩展周期等经济指标。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随着市场环境和客户需求的变化，物流业务规模、服务范围、运作模式等都会发生变化，对物流系统网络结构的可扩展性提出挑战。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业务需求变化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新技术如大数据、云计算、人工智能等的不断应用，对物流系统网络结构的性能、稳定性、安全性等方面提出更高要求。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包括交通网络、仓储设施、配送中心等基础设施的布局和规模，直接影响物流系统网络结构的可扩展性。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基础设施条件</a:t>
            </a:r>
          </a:p>
        </p:txBody>
      </p:sp>
      <p:pic>
        <p:nvPicPr>
          <p:cNvPr id="9" name="Picture 9"/>
          <p:cNvPicPr>
            <a:picLocks noChangeAspect="1"/>
          </p:cNvPicPr>
          <p:nvPr/>
        </p:nvPicPr>
        <p:blipFill>
          <a:blip r:embed="rId2"/>
          <a:srcRect l="5933" r="59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物流系统网络结构可扩展性的影响因素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物流系统网络结构可扩展性的优化方法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模块化设计</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将物流系统划分为多个功能模块，各模块之间保持相对独立，便于根据业务需求进行灵活组合和调整。</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分布式架构</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采用分布式架构，将计算和存储资源分散到多个节点上，提高系统的处理能力和可扩展性。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云计算技术</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利用云计算技术的弹性伸缩、按需付费等特点，实现物流系统资源的动态管理和优化配置。</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数据驱动决策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运用大数据分析和人工智能技术，对物流系统运行状态进行实时监控和预测，为决策者提供科学依据，支持系统的可扩展性优化。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https://d.book118.com/908045100120006026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2024-09-04T06:20:10.099</cp:lastPrinted>
  <dcterms:created xsi:type="dcterms:W3CDTF">2024-09-03T22:20:10Z</dcterms:created>
  <dcterms:modified xsi:type="dcterms:W3CDTF">2024-09-03T22:20:12Z</dcterms:modified>
</cp:coreProperties>
</file>