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B5F7F-83A9-40EA-B75C-1FB2B3518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1A28D-7A58-4227-A97B-03C47E7A0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4D4E3-0338-4E48-8A4B-8CD9C073B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11976-ADB5-414C-BEA1-D3B199C18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76E2C3-5699-448C-90A2-8F3AECE61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9916B6-CF60-4EE4-ACBE-7A0328AB8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C519DA-F9FB-4D66-9754-53F61AB22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02D33-CC74-44F6-8888-4DA235DE6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4D64A-8651-410C-B551-253930232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B48D1-6EAD-4495-BB0C-2A002386C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B563B-89EE-4E1A-B7B6-90A71C35D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46062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android模块化开发项目式教程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Android模块化开发概述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Android模块化开发基础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Android模块化开发实战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Android模块化开发的最佳实践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Android模块化开发的常见问题与解决方案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Android模块化开发案例分析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Android模块化开发概述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50" r="15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模块化开发是一种将应用程序划分为独立、可复用的模块的开发方式。在Android模块化开发中，每个模块都可以独立于其他模块进行开发和测试，提高了开发效率和代码可维护性。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每个模块通常负责特定的功能或业务逻辑，通过接口与其他模块进行通信，实现模块间的解耦。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什么是Android模块化开发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Android模块化开发的优势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易于测试和调试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每个模块可以独立进行测试和调试，降低了测试和调试的难度。同时，可以针对不同的模块进行性能优化和改进。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提高代码可维护性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模块化开发使得代码更加模块化、结构化，降低了代码之间的耦合度，便于代码的修改、维护和扩展。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提高开发效率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通过将应用程序划分为多个模块，可以并行开发，加快开发进度。同时，每个模块可以由不同的开发人员负责，实现分工合作。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0800000">
            <a:off x="4861551" y="2814404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4400000">
            <a:off x="6072894" y="3123379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8000000">
            <a:off x="6437602" y="4321992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0800000" flipH="1" flipV="1">
            <a:off x="5589009" y="5221824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4400000" flipH="1" flipV="1">
            <a:off x="4377452" y="4912919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8000000" flipH="1" flipV="1">
            <a:off x="3993697" y="3714306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H="1" flipV="1">
            <a:off x="1738683" y="2918023"/>
            <a:ext cx="282117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1730574" y="5072512"/>
            <a:ext cx="2900610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V="1">
            <a:off x="7438748" y="2940251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41891" y="5059400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42714" y="1531409"/>
            <a:ext cx="2317844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642714" y="1890749"/>
            <a:ext cx="2317844" cy="102727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对应用程序的需求进行详细分析，确定需要划分的模块及其功能。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060673" y="1531409"/>
            <a:ext cx="2317844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模块设计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060673" y="1890749"/>
            <a:ext cx="2317844" cy="102727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根据需求分析结果，设计各个模块的接口、数据传输格式等。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738683" y="4337334"/>
            <a:ext cx="2317844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模块开发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738683" y="4696673"/>
            <a:ext cx="2317844" cy="102727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按照设计文档，分别对各个模块进行开发和实现。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0376" y="4337334"/>
            <a:ext cx="2317844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集成测试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230376" y="4696673"/>
            <a:ext cx="2317844" cy="102727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对所有模块进行集成测试，确保模块之间的通信和功能正常。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Android模块化开发的流程</a:t>
              </a:r>
            </a:p>
          </p:txBody>
        </p:sp>
      </p:grpSp>
      <p:sp>
        <p:nvSpPr>
          <p:cNvPr id="42" name="Freeform 42"/>
          <p:cNvSpPr/>
          <p:nvPr/>
        </p:nvSpPr>
        <p:spPr>
          <a:xfrm>
            <a:off x="5560176" y="3867609"/>
            <a:ext cx="939449" cy="93944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Android模块化开发基础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https://d.book118.com/908046062015006027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2024-09-04T17:28:43.319</cp:lastPrinted>
  <dcterms:created xsi:type="dcterms:W3CDTF">2024-09-04T09:28:43Z</dcterms:created>
  <dcterms:modified xsi:type="dcterms:W3CDTF">2024-09-04T09:28:45Z</dcterms:modified>
</cp:coreProperties>
</file>