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EA981F2-345E-404A-8CEA-33FED4D4430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2" name="PlaceHolder 1"/>
          <p:cNvSpPr>
            <a:spLocks noGrp="1"/>
          </p:cNvSpPr>
          <p:nvPr>
            <p:ph type="sldImg"/>
          </p:nvPr>
        </p:nvSpPr>
        <p:spPr>
          <a:xfrm>
            <a:off x="685800" y="1143000"/>
            <a:ext cx="5486040" cy="3085920"/>
          </a:xfrm>
          <a:prstGeom prst="rect">
            <a:avLst/>
          </a:prstGeom>
          <a:ln w="0">
            <a:noFill/>
          </a:ln>
        </p:spPr>
      </p:sp>
      <p:sp>
        <p:nvSpPr>
          <p:cNvPr id="7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5" name="PlaceHolder 1"/>
          <p:cNvSpPr>
            <a:spLocks noGrp="1"/>
          </p:cNvSpPr>
          <p:nvPr>
            <p:ph type="sldImg"/>
          </p:nvPr>
        </p:nvSpPr>
        <p:spPr>
          <a:xfrm>
            <a:off x="685800" y="1143000"/>
            <a:ext cx="5486040" cy="3085920"/>
          </a:xfrm>
          <a:prstGeom prst="rect">
            <a:avLst/>
          </a:prstGeom>
          <a:ln w="0">
            <a:noFill/>
          </a:ln>
        </p:spPr>
      </p:sp>
      <p:sp>
        <p:nvSpPr>
          <p:cNvPr id="7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8" name="PlaceHolder 1"/>
          <p:cNvSpPr>
            <a:spLocks noGrp="1"/>
          </p:cNvSpPr>
          <p:nvPr>
            <p:ph type="sldImg"/>
          </p:nvPr>
        </p:nvSpPr>
        <p:spPr>
          <a:xfrm>
            <a:off x="685800" y="1143000"/>
            <a:ext cx="5486040" cy="3085920"/>
          </a:xfrm>
          <a:prstGeom prst="rect">
            <a:avLst/>
          </a:prstGeom>
          <a:ln w="0">
            <a:noFill/>
          </a:ln>
        </p:spPr>
      </p:sp>
      <p:sp>
        <p:nvSpPr>
          <p:cNvPr id="7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1" name="PlaceHolder 1"/>
          <p:cNvSpPr>
            <a:spLocks noGrp="1"/>
          </p:cNvSpPr>
          <p:nvPr>
            <p:ph type="sldImg"/>
          </p:nvPr>
        </p:nvSpPr>
        <p:spPr>
          <a:xfrm>
            <a:off x="685800" y="1143000"/>
            <a:ext cx="5486040" cy="3085920"/>
          </a:xfrm>
          <a:prstGeom prst="rect">
            <a:avLst/>
          </a:prstGeom>
          <a:ln w="0">
            <a:noFill/>
          </a:ln>
        </p:spPr>
      </p:sp>
      <p:sp>
        <p:nvSpPr>
          <p:cNvPr id="7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4" name="PlaceHolder 1"/>
          <p:cNvSpPr>
            <a:spLocks noGrp="1"/>
          </p:cNvSpPr>
          <p:nvPr>
            <p:ph type="sldImg"/>
          </p:nvPr>
        </p:nvSpPr>
        <p:spPr>
          <a:xfrm>
            <a:off x="685800" y="1143000"/>
            <a:ext cx="5486040" cy="3085920"/>
          </a:xfrm>
          <a:prstGeom prst="rect">
            <a:avLst/>
          </a:prstGeom>
          <a:ln w="0">
            <a:noFill/>
          </a:ln>
        </p:spPr>
      </p:sp>
      <p:sp>
        <p:nvSpPr>
          <p:cNvPr id="7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ABFD89-C45A-4DF5-BF5C-CBA1A4DF3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7DBE7-4728-4464-A950-E6C1B3D51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90C5A7-3C8F-47A0-93FA-2A80C4882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CC18AB-E2E3-4AF0-8D56-63A57AF72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A0AD80-BC3D-4B0C-BDF5-E8D83501C1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7DF0B0-255F-4C65-A162-40661BA05A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CE2A0C-EEFD-404D-970A-002DB17167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27A43C-E544-40B9-BCF8-8A6F04499E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F4E07D-E540-4538-B9F4-1FA56A215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B14A2-8E87-4871-AF90-2E7AD0D48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6C9FB9-7848-411B-BB7B-3EB3C7EDA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7022E86-6795-4B5F-952F-B43746F7F81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5660888-C858-4D08-BD0B-AE5E0AE63E3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613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礼仪培训的变革力量</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现代礼仪培训的重要性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礼仪培训的现状分析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礼仪培训的变革趋势</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礼仪培训的实践案例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礼仪培训的未来展望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礼仪培训的总结与展望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现代礼仪培训的重要性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85"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文明礼节</a:t>
            </a:r>
            <a:endParaRPr lang="en-US" sz="1800" b="0" strike="noStrike" spc="-1">
              <a:solidFill>
                <a:srgbClr val="000000"/>
              </a:solidFill>
              <a:latin typeface="Arial"/>
            </a:endParaRPr>
          </a:p>
        </p:txBody>
      </p:sp>
      <p:sp>
        <p:nvSpPr>
          <p:cNvPr id="87"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尊重他人</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礼貌待人</a:t>
            </a:r>
            <a:endParaRPr lang="en-US" sz="1400" b="0" strike="noStrike" spc="-1">
              <a:solidFill>
                <a:srgbClr val="000000"/>
              </a:solidFill>
              <a:latin typeface="Arial"/>
            </a:endParaRPr>
          </a:p>
        </p:txBody>
      </p:sp>
      <p:sp>
        <p:nvSpPr>
          <p:cNvPr id="88"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9"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90"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91"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2"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93"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礼仪培训概述</a:t>
            </a:r>
            <a:endParaRPr lang="en-US" sz="3600" b="0" strike="noStrike" spc="-1">
              <a:solidFill>
                <a:schemeClr val="dk1"/>
              </a:solidFill>
              <a:latin typeface="Arial"/>
            </a:endParaRPr>
          </a:p>
        </p:txBody>
      </p:sp>
      <p:sp>
        <p:nvSpPr>
          <p:cNvPr id="95"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6"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社会行为规范</a:t>
            </a:r>
            <a:endParaRPr lang="en-US" sz="1800" b="0" strike="noStrike" spc="-1">
              <a:solidFill>
                <a:srgbClr val="000000"/>
              </a:solidFill>
              <a:latin typeface="Arial"/>
            </a:endParaRPr>
          </a:p>
        </p:txBody>
      </p:sp>
      <p:sp>
        <p:nvSpPr>
          <p:cNvPr id="97"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社交礼仪</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商务礼仪</a:t>
            </a:r>
            <a:endParaRPr lang="en-US" sz="1400" b="0" strike="noStrike" spc="-1">
              <a:solidFill>
                <a:srgbClr val="000000"/>
              </a:solidFill>
              <a:latin typeface="Arial"/>
            </a:endParaRPr>
          </a:p>
        </p:txBody>
      </p:sp>
      <p:grpSp>
        <p:nvGrpSpPr>
          <p:cNvPr id="98" name="组合 4"/>
          <p:cNvGrpSpPr/>
          <p:nvPr/>
        </p:nvGrpSpPr>
        <p:grpSpPr>
          <a:xfrm>
            <a:off x="0" y="497520"/>
            <a:ext cx="3060720" cy="2445480"/>
            <a:chOff x="0" y="497520"/>
            <a:chExt cx="3060720" cy="2445480"/>
          </a:xfrm>
        </p:grpSpPr>
        <p:grpSp>
          <p:nvGrpSpPr>
            <p:cNvPr id="99" name="组合 19"/>
            <p:cNvGrpSpPr/>
            <p:nvPr/>
          </p:nvGrpSpPr>
          <p:grpSpPr>
            <a:xfrm>
              <a:off x="0" y="497520"/>
              <a:ext cx="3060720" cy="2040480"/>
              <a:chOff x="0" y="497520"/>
              <a:chExt cx="3060720" cy="2040480"/>
            </a:xfrm>
          </p:grpSpPr>
          <p:graphicFrame>
            <p:nvGraphicFramePr>
              <p:cNvPr id="100"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01" name="组合 25"/>
              <p:cNvGrpSpPr/>
              <p:nvPr/>
            </p:nvGrpSpPr>
            <p:grpSpPr>
              <a:xfrm>
                <a:off x="810000" y="812520"/>
                <a:ext cx="1394640" cy="1394640"/>
                <a:chOff x="810000" y="812520"/>
                <a:chExt cx="1394640" cy="1394640"/>
              </a:xfrm>
            </p:grpSpPr>
            <p:sp>
              <p:nvSpPr>
                <p:cNvPr id="102"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3"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4"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5" name="组合 8"/>
          <p:cNvGrpSpPr/>
          <p:nvPr/>
        </p:nvGrpSpPr>
        <p:grpSpPr>
          <a:xfrm>
            <a:off x="2778120" y="497520"/>
            <a:ext cx="3060720" cy="2445480"/>
            <a:chOff x="2778120" y="497520"/>
            <a:chExt cx="3060720" cy="2445480"/>
          </a:xfrm>
        </p:grpSpPr>
        <p:sp>
          <p:nvSpPr>
            <p:cNvPr id="106"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7" name="组合 6"/>
            <p:cNvGrpSpPr/>
            <p:nvPr/>
          </p:nvGrpSpPr>
          <p:grpSpPr>
            <a:xfrm>
              <a:off x="2778120" y="497520"/>
              <a:ext cx="3060720" cy="2445480"/>
              <a:chOff x="2778120" y="497520"/>
              <a:chExt cx="3060720" cy="2445480"/>
            </a:xfrm>
          </p:grpSpPr>
          <p:grpSp>
            <p:nvGrpSpPr>
              <p:cNvPr id="108" name="组合 13"/>
              <p:cNvGrpSpPr/>
              <p:nvPr/>
            </p:nvGrpSpPr>
            <p:grpSpPr>
              <a:xfrm>
                <a:off x="2778120" y="497520"/>
                <a:ext cx="3060720" cy="2040480"/>
                <a:chOff x="2778120" y="497520"/>
                <a:chExt cx="3060720" cy="2040480"/>
              </a:xfrm>
            </p:grpSpPr>
            <p:graphicFrame>
              <p:nvGraphicFramePr>
                <p:cNvPr id="109"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10"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1"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2" name="组合 10"/>
          <p:cNvGrpSpPr/>
          <p:nvPr/>
        </p:nvGrpSpPr>
        <p:grpSpPr>
          <a:xfrm>
            <a:off x="5469480" y="508320"/>
            <a:ext cx="3060720" cy="2445480"/>
            <a:chOff x="5469480" y="508320"/>
            <a:chExt cx="3060720" cy="2445480"/>
          </a:xfrm>
        </p:grpSpPr>
        <p:grpSp>
          <p:nvGrpSpPr>
            <p:cNvPr id="113" name="组合 11"/>
            <p:cNvGrpSpPr/>
            <p:nvPr/>
          </p:nvGrpSpPr>
          <p:grpSpPr>
            <a:xfrm>
              <a:off x="5469480" y="508320"/>
              <a:ext cx="3060720" cy="2445480"/>
              <a:chOff x="5469480" y="508320"/>
              <a:chExt cx="3060720" cy="2445480"/>
            </a:xfrm>
          </p:grpSpPr>
          <p:grpSp>
            <p:nvGrpSpPr>
              <p:cNvPr id="114" name="组合 14"/>
              <p:cNvGrpSpPr/>
              <p:nvPr/>
            </p:nvGrpSpPr>
            <p:grpSpPr>
              <a:xfrm>
                <a:off x="5469480" y="508320"/>
                <a:ext cx="3060720" cy="2040480"/>
                <a:chOff x="5469480" y="508320"/>
                <a:chExt cx="3060720" cy="2040480"/>
              </a:xfrm>
            </p:grpSpPr>
            <p:graphicFrame>
              <p:nvGraphicFramePr>
                <p:cNvPr id="115"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16"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7"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18" name="Group 65"/>
            <p:cNvGrpSpPr/>
            <p:nvPr/>
          </p:nvGrpSpPr>
          <p:grpSpPr>
            <a:xfrm>
              <a:off x="6753240" y="1356480"/>
              <a:ext cx="479880" cy="476640"/>
              <a:chOff x="6753240" y="1356480"/>
              <a:chExt cx="479880" cy="476640"/>
            </a:xfrm>
          </p:grpSpPr>
          <p:sp>
            <p:nvSpPr>
              <p:cNvPr id="119"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0"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1"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2" name="组合 15"/>
          <p:cNvGrpSpPr/>
          <p:nvPr/>
        </p:nvGrpSpPr>
        <p:grpSpPr>
          <a:xfrm>
            <a:off x="8161920" y="389520"/>
            <a:ext cx="3060720" cy="2445840"/>
            <a:chOff x="8161920" y="389520"/>
            <a:chExt cx="3060720" cy="2445840"/>
          </a:xfrm>
        </p:grpSpPr>
        <p:sp>
          <p:nvSpPr>
            <p:cNvPr id="123"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4" name="组合 16"/>
            <p:cNvGrpSpPr/>
            <p:nvPr/>
          </p:nvGrpSpPr>
          <p:grpSpPr>
            <a:xfrm>
              <a:off x="8161920" y="389520"/>
              <a:ext cx="3060720" cy="2445840"/>
              <a:chOff x="8161920" y="389520"/>
              <a:chExt cx="3060720" cy="2445840"/>
            </a:xfrm>
          </p:grpSpPr>
          <p:grpSp>
            <p:nvGrpSpPr>
              <p:cNvPr id="125" name="组合 14"/>
              <p:cNvGrpSpPr/>
              <p:nvPr/>
            </p:nvGrpSpPr>
            <p:grpSpPr>
              <a:xfrm>
                <a:off x="8161920" y="389520"/>
                <a:ext cx="3060720" cy="2040480"/>
                <a:chOff x="8161920" y="389520"/>
                <a:chExt cx="3060720" cy="2040480"/>
              </a:xfrm>
            </p:grpSpPr>
            <p:graphicFrame>
              <p:nvGraphicFramePr>
                <p:cNvPr id="126"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27"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28"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 calcmode="lin" valueType="num">
                                      <p:cBhvr additive="repl">
                                        <p:cTn id="7" dur="500" fill="hold"/>
                                        <p:tgtEl>
                                          <p:spTgt spid="84"/>
                                        </p:tgtEl>
                                        <p:attrNameLst>
                                          <p:attrName>ppt_x</p:attrName>
                                        </p:attrNameLst>
                                      </p:cBhvr>
                                      <p:tavLst>
                                        <p:tav tm="0">
                                          <p:val>
                                            <p:strVal val="#ppt_x"/>
                                          </p:val>
                                        </p:tav>
                                        <p:tav tm="100000">
                                          <p:val>
                                            <p:strVal val="#ppt_x"/>
                                          </p:val>
                                        </p:tav>
                                      </p:tavLst>
                                    </p:anim>
                                    <p:anim calcmode="lin" valueType="num">
                                      <p:cBhvr additive="repl">
                                        <p:cTn id="8" dur="500" fill="hold"/>
                                        <p:tgtEl>
                                          <p:spTgt spid="84"/>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98"/>
                                        </p:tgtEl>
                                        <p:attrNameLst>
                                          <p:attrName>style.visibility</p:attrName>
                                        </p:attrNameLst>
                                      </p:cBhvr>
                                      <p:to>
                                        <p:strVal val="visible"/>
                                      </p:to>
                                    </p:set>
                                    <p:anim calcmode="lin" valueType="num">
                                      <p:cBhvr additive="repl">
                                        <p:cTn id="11" dur="500" fill="hold"/>
                                        <p:tgtEl>
                                          <p:spTgt spid="98"/>
                                        </p:tgtEl>
                                        <p:attrNameLst>
                                          <p:attrName>ppt_w</p:attrName>
                                        </p:attrNameLst>
                                      </p:cBhvr>
                                      <p:tavLst>
                                        <p:tav tm="0">
                                          <p:val>
                                            <p:fltVal val="0"/>
                                          </p:val>
                                        </p:tav>
                                        <p:tav tm="100000">
                                          <p:val>
                                            <p:strVal val="#ppt_w"/>
                                          </p:val>
                                        </p:tav>
                                      </p:tavLst>
                                    </p:anim>
                                    <p:anim calcmode="lin" valueType="num">
                                      <p:cBhvr additive="repl">
                                        <p:cTn id="12" dur="500" fill="hold"/>
                                        <p:tgtEl>
                                          <p:spTgt spid="98"/>
                                        </p:tgtEl>
                                        <p:attrNameLst>
                                          <p:attrName>ppt_h</p:attrName>
                                        </p:attrNameLst>
                                      </p:cBhvr>
                                      <p:tavLst>
                                        <p:tav tm="0">
                                          <p:val>
                                            <p:fltVal val="0"/>
                                          </p:val>
                                        </p:tav>
                                        <p:tav tm="100000">
                                          <p:val>
                                            <p:strVal val="#ppt_h"/>
                                          </p:val>
                                        </p:tav>
                                      </p:tavLst>
                                    </p:anim>
                                    <p:animEffect transition="in" filter="fade">
                                      <p:cBhvr additive="repl">
                                        <p:cTn id="13" dur="500"/>
                                        <p:tgtEl>
                                          <p:spTgt spid="9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5"/>
                                        </p:tgtEl>
                                        <p:attrNameLst>
                                          <p:attrName>style.visibility</p:attrName>
                                        </p:attrNameLst>
                                      </p:cBhvr>
                                      <p:to>
                                        <p:strVal val="visible"/>
                                      </p:to>
                                    </p:set>
                                    <p:anim calcmode="lin" valueType="num">
                                      <p:cBhvr additive="repl">
                                        <p:cTn id="18" dur="500" fill="hold"/>
                                        <p:tgtEl>
                                          <p:spTgt spid="105"/>
                                        </p:tgtEl>
                                        <p:attrNameLst>
                                          <p:attrName>ppt_w</p:attrName>
                                        </p:attrNameLst>
                                      </p:cBhvr>
                                      <p:tavLst>
                                        <p:tav tm="0">
                                          <p:val>
                                            <p:fltVal val="0"/>
                                          </p:val>
                                        </p:tav>
                                        <p:tav tm="100000">
                                          <p:val>
                                            <p:strVal val="#ppt_w"/>
                                          </p:val>
                                        </p:tav>
                                      </p:tavLst>
                                    </p:anim>
                                    <p:anim calcmode="lin" valueType="num">
                                      <p:cBhvr additive="repl">
                                        <p:cTn id="19" dur="500" fill="hold"/>
                                        <p:tgtEl>
                                          <p:spTgt spid="105"/>
                                        </p:tgtEl>
                                        <p:attrNameLst>
                                          <p:attrName>ppt_h</p:attrName>
                                        </p:attrNameLst>
                                      </p:cBhvr>
                                      <p:tavLst>
                                        <p:tav tm="0">
                                          <p:val>
                                            <p:fltVal val="0"/>
                                          </p:val>
                                        </p:tav>
                                        <p:tav tm="100000">
                                          <p:val>
                                            <p:strVal val="#ppt_h"/>
                                          </p:val>
                                        </p:tav>
                                      </p:tavLst>
                                    </p:anim>
                                    <p:animEffect transition="in" filter="fade">
                                      <p:cBhvr additive="repl">
                                        <p:cTn id="20" dur="500"/>
                                        <p:tgtEl>
                                          <p:spTgt spid="10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2"/>
                                        </p:tgtEl>
                                        <p:attrNameLst>
                                          <p:attrName>style.visibility</p:attrName>
                                        </p:attrNameLst>
                                      </p:cBhvr>
                                      <p:to>
                                        <p:strVal val="visible"/>
                                      </p:to>
                                    </p:set>
                                    <p:anim calcmode="lin" valueType="num">
                                      <p:cBhvr additive="repl">
                                        <p:cTn id="23" dur="500" fill="hold"/>
                                        <p:tgtEl>
                                          <p:spTgt spid="112"/>
                                        </p:tgtEl>
                                        <p:attrNameLst>
                                          <p:attrName>ppt_w</p:attrName>
                                        </p:attrNameLst>
                                      </p:cBhvr>
                                      <p:tavLst>
                                        <p:tav tm="0">
                                          <p:val>
                                            <p:fltVal val="0"/>
                                          </p:val>
                                        </p:tav>
                                        <p:tav tm="100000">
                                          <p:val>
                                            <p:strVal val="#ppt_w"/>
                                          </p:val>
                                        </p:tav>
                                      </p:tavLst>
                                    </p:anim>
                                    <p:anim calcmode="lin" valueType="num">
                                      <p:cBhvr additive="repl">
                                        <p:cTn id="24" dur="500" fill="hold"/>
                                        <p:tgtEl>
                                          <p:spTgt spid="112"/>
                                        </p:tgtEl>
                                        <p:attrNameLst>
                                          <p:attrName>ppt_h</p:attrName>
                                        </p:attrNameLst>
                                      </p:cBhvr>
                                      <p:tavLst>
                                        <p:tav tm="0">
                                          <p:val>
                                            <p:fltVal val="0"/>
                                          </p:val>
                                        </p:tav>
                                        <p:tav tm="100000">
                                          <p:val>
                                            <p:strVal val="#ppt_h"/>
                                          </p:val>
                                        </p:tav>
                                      </p:tavLst>
                                    </p:anim>
                                    <p:animEffect transition="in" filter="fade">
                                      <p:cBhvr additive="repl">
                                        <p:cTn id="25" dur="500"/>
                                        <p:tgtEl>
                                          <p:spTgt spid="11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2"/>
                                        </p:tgtEl>
                                        <p:attrNameLst>
                                          <p:attrName>style.visibility</p:attrName>
                                        </p:attrNameLst>
                                      </p:cBhvr>
                                      <p:to>
                                        <p:strVal val="visible"/>
                                      </p:to>
                                    </p:set>
                                    <p:anim calcmode="lin" valueType="num">
                                      <p:cBhvr additive="repl">
                                        <p:cTn id="28" dur="500" fill="hold"/>
                                        <p:tgtEl>
                                          <p:spTgt spid="122"/>
                                        </p:tgtEl>
                                        <p:attrNameLst>
                                          <p:attrName>ppt_w</p:attrName>
                                        </p:attrNameLst>
                                      </p:cBhvr>
                                      <p:tavLst>
                                        <p:tav tm="0">
                                          <p:val>
                                            <p:fltVal val="0"/>
                                          </p:val>
                                        </p:tav>
                                        <p:tav tm="100000">
                                          <p:val>
                                            <p:strVal val="#ppt_w"/>
                                          </p:val>
                                        </p:tav>
                                      </p:tavLst>
                                    </p:anim>
                                    <p:anim calcmode="lin" valueType="num">
                                      <p:cBhvr additive="repl">
                                        <p:cTn id="29" dur="500" fill="hold"/>
                                        <p:tgtEl>
                                          <p:spTgt spid="122"/>
                                        </p:tgtEl>
                                        <p:attrNameLst>
                                          <p:attrName>ppt_h</p:attrName>
                                        </p:attrNameLst>
                                      </p:cBhvr>
                                      <p:tavLst>
                                        <p:tav tm="0">
                                          <p:val>
                                            <p:fltVal val="0"/>
                                          </p:val>
                                        </p:tav>
                                        <p:tav tm="100000">
                                          <p:val>
                                            <p:strVal val="#ppt_h"/>
                                          </p:val>
                                        </p:tav>
                                      </p:tavLst>
                                    </p:anim>
                                    <p:animEffect transition="in" filter="fade">
                                      <p:cBhvr additive="repl">
                                        <p:cTn id="30" dur="500"/>
                                        <p:tgtEl>
                                          <p:spTgt spid="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礼仪培训的影响</a:t>
            </a:r>
            <a:endParaRPr lang="en-US" sz="3600" b="0" strike="noStrike" spc="-1">
              <a:solidFill>
                <a:schemeClr val="dk1"/>
              </a:solidFill>
              <a:latin typeface="Arial"/>
            </a:endParaRPr>
          </a:p>
        </p:txBody>
      </p:sp>
      <p:sp>
        <p:nvSpPr>
          <p:cNvPr id="13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3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提高职场竞争力</a:t>
            </a:r>
            <a:endParaRPr lang="en-US" sz="2000" b="0" strike="noStrike" spc="-1">
              <a:solidFill>
                <a:srgbClr val="000000"/>
              </a:solidFill>
              <a:latin typeface="Arial"/>
            </a:endParaRPr>
          </a:p>
        </p:txBody>
      </p:sp>
      <p:sp>
        <p:nvSpPr>
          <p:cNvPr id="1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塑造良好个人形象</a:t>
            </a:r>
            <a:endParaRPr lang="en-US" sz="2000" b="0" strike="noStrike" spc="-1">
              <a:solidFill>
                <a:srgbClr val="000000"/>
              </a:solidFill>
              <a:latin typeface="Arial"/>
            </a:endParaRPr>
          </a:p>
        </p:txBody>
      </p:sp>
      <p:sp>
        <p:nvSpPr>
          <p:cNvPr id="139"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40"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fade">
                                      <p:cBhvr additive="repl">
                                        <p:cTn id="7" dur="50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1"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礼仪培训的目的</a:t>
            </a:r>
            <a:endParaRPr lang="en-US" sz="2800" b="0" strike="noStrike" spc="-1">
              <a:solidFill>
                <a:srgbClr val="000000"/>
              </a:solidFill>
              <a:latin typeface="Arial"/>
            </a:endParaRPr>
          </a:p>
        </p:txBody>
      </p:sp>
      <p:sp>
        <p:nvSpPr>
          <p:cNvPr id="14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礼仪培训的目的在于提高个人品位和形象，增强职场交际能力。通过礼仪培训，个人能够在社交场合中表现得更加得体，展现出良好的修养和素质。</a:t>
            </a:r>
            <a:endParaRPr lang="en-US" sz="18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46"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fade">
                                      <p:cBhvr additive="repl">
                                        <p:cTn id="7" dur="5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礼仪培训的内容</a:t>
            </a:r>
            <a:endParaRPr lang="en-US" sz="3600" b="0" strike="noStrike" spc="-1">
              <a:solidFill>
                <a:schemeClr val="dk1"/>
              </a:solidFill>
              <a:latin typeface="Arial"/>
            </a:endParaRPr>
          </a:p>
        </p:txBody>
      </p:sp>
      <p:sp>
        <p:nvSpPr>
          <p:cNvPr id="148"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包括历史渊源、文化差异等</a:t>
            </a:r>
            <a:endParaRPr lang="en-US" sz="1600" b="0" strike="noStrike" spc="-1">
              <a:solidFill>
                <a:srgbClr val="000000"/>
              </a:solidFill>
              <a:latin typeface="Arial"/>
            </a:endParaRPr>
          </a:p>
        </p:txBody>
      </p:sp>
      <p:sp>
        <p:nvSpPr>
          <p:cNvPr id="149"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礼仪知识的学习</a:t>
            </a:r>
            <a:endParaRPr lang="en-US" sz="2000" b="0" strike="noStrike" spc="-1">
              <a:solidFill>
                <a:srgbClr val="000000"/>
              </a:solidFill>
              <a:latin typeface="Arial"/>
            </a:endParaRPr>
          </a:p>
        </p:txBody>
      </p:sp>
      <p:sp>
        <p:nvSpPr>
          <p:cNvPr id="150"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如言谈举止、着装仪容等</a:t>
            </a:r>
            <a:endParaRPr lang="en-US" sz="1600" b="0" strike="noStrike" spc="-1">
              <a:solidFill>
                <a:srgbClr val="000000"/>
              </a:solidFill>
              <a:latin typeface="Arial"/>
            </a:endParaRPr>
          </a:p>
        </p:txBody>
      </p:sp>
      <p:sp>
        <p:nvSpPr>
          <p:cNvPr id="151"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礼仪技巧的训练</a:t>
            </a:r>
            <a:endParaRPr lang="en-US" sz="2000" b="0" strike="noStrike" spc="-1">
              <a:solidFill>
                <a:srgbClr val="000000"/>
              </a:solidFill>
              <a:latin typeface="Arial"/>
            </a:endParaRPr>
          </a:p>
        </p:txBody>
      </p:sp>
      <p:sp>
        <p:nvSpPr>
          <p:cNvPr id="152"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通过模拟场景进行实际操作</a:t>
            </a:r>
            <a:endParaRPr lang="en-US" sz="1600" b="0" strike="noStrike" spc="-1">
              <a:solidFill>
                <a:srgbClr val="000000"/>
              </a:solidFill>
              <a:latin typeface="Arial"/>
            </a:endParaRPr>
          </a:p>
        </p:txBody>
      </p:sp>
      <p:sp>
        <p:nvSpPr>
          <p:cNvPr id="153"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礼仪实践的演练</a:t>
            </a:r>
            <a:endParaRPr lang="en-US" sz="2000" b="0" strike="noStrike" spc="-1">
              <a:solidFill>
                <a:srgbClr val="000000"/>
              </a:solidFill>
              <a:latin typeface="Arial"/>
            </a:endParaRPr>
          </a:p>
        </p:txBody>
      </p:sp>
      <p:sp>
        <p:nvSpPr>
          <p:cNvPr id="154"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5"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6"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57" name="组合 4"/>
          <p:cNvGrpSpPr/>
          <p:nvPr/>
        </p:nvGrpSpPr>
        <p:grpSpPr>
          <a:xfrm>
            <a:off x="577800" y="381240"/>
            <a:ext cx="3060720" cy="2445480"/>
            <a:chOff x="577800" y="381240"/>
            <a:chExt cx="3060720" cy="2445480"/>
          </a:xfrm>
        </p:grpSpPr>
        <p:grpSp>
          <p:nvGrpSpPr>
            <p:cNvPr id="158" name="组合 19"/>
            <p:cNvGrpSpPr/>
            <p:nvPr/>
          </p:nvGrpSpPr>
          <p:grpSpPr>
            <a:xfrm>
              <a:off x="577800" y="381240"/>
              <a:ext cx="3060720" cy="2040480"/>
              <a:chOff x="577800" y="381240"/>
              <a:chExt cx="3060720" cy="2040480"/>
            </a:xfrm>
          </p:grpSpPr>
          <p:graphicFrame>
            <p:nvGraphicFramePr>
              <p:cNvPr id="159"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60" name="组合 25"/>
              <p:cNvGrpSpPr/>
              <p:nvPr/>
            </p:nvGrpSpPr>
            <p:grpSpPr>
              <a:xfrm>
                <a:off x="1387800" y="696600"/>
                <a:ext cx="1394640" cy="1394640"/>
                <a:chOff x="1387800" y="696600"/>
                <a:chExt cx="1394640" cy="1394640"/>
              </a:xfrm>
            </p:grpSpPr>
            <p:sp>
              <p:nvSpPr>
                <p:cNvPr id="161"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62"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63"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4" name="组合 7"/>
          <p:cNvGrpSpPr/>
          <p:nvPr/>
        </p:nvGrpSpPr>
        <p:grpSpPr>
          <a:xfrm>
            <a:off x="3127320" y="385200"/>
            <a:ext cx="3060720" cy="2445480"/>
            <a:chOff x="3127320" y="385200"/>
            <a:chExt cx="3060720" cy="2445480"/>
          </a:xfrm>
        </p:grpSpPr>
        <p:sp>
          <p:nvSpPr>
            <p:cNvPr id="165"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6" name="组合 9"/>
            <p:cNvGrpSpPr/>
            <p:nvPr/>
          </p:nvGrpSpPr>
          <p:grpSpPr>
            <a:xfrm>
              <a:off x="3127320" y="385200"/>
              <a:ext cx="3060720" cy="2445480"/>
              <a:chOff x="3127320" y="385200"/>
              <a:chExt cx="3060720" cy="2445480"/>
            </a:xfrm>
          </p:grpSpPr>
          <p:grpSp>
            <p:nvGrpSpPr>
              <p:cNvPr id="167" name="组合 13"/>
              <p:cNvGrpSpPr/>
              <p:nvPr/>
            </p:nvGrpSpPr>
            <p:grpSpPr>
              <a:xfrm>
                <a:off x="3127320" y="385200"/>
                <a:ext cx="3060720" cy="2040480"/>
                <a:chOff x="3127320" y="385200"/>
                <a:chExt cx="3060720" cy="2040480"/>
              </a:xfrm>
            </p:grpSpPr>
            <p:graphicFrame>
              <p:nvGraphicFramePr>
                <p:cNvPr id="168"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69"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0"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71" name="组合 10"/>
          <p:cNvGrpSpPr/>
          <p:nvPr/>
        </p:nvGrpSpPr>
        <p:grpSpPr>
          <a:xfrm>
            <a:off x="5771880" y="380880"/>
            <a:ext cx="3060720" cy="2445480"/>
            <a:chOff x="5771880" y="380880"/>
            <a:chExt cx="3060720" cy="2445480"/>
          </a:xfrm>
        </p:grpSpPr>
        <p:grpSp>
          <p:nvGrpSpPr>
            <p:cNvPr id="172" name="组合 11"/>
            <p:cNvGrpSpPr/>
            <p:nvPr/>
          </p:nvGrpSpPr>
          <p:grpSpPr>
            <a:xfrm>
              <a:off x="5771880" y="380880"/>
              <a:ext cx="3060720" cy="2445480"/>
              <a:chOff x="5771880" y="380880"/>
              <a:chExt cx="3060720" cy="2445480"/>
            </a:xfrm>
          </p:grpSpPr>
          <p:grpSp>
            <p:nvGrpSpPr>
              <p:cNvPr id="173" name="组合 14"/>
              <p:cNvGrpSpPr/>
              <p:nvPr/>
            </p:nvGrpSpPr>
            <p:grpSpPr>
              <a:xfrm>
                <a:off x="5771880" y="380880"/>
                <a:ext cx="3060720" cy="2040480"/>
                <a:chOff x="5771880" y="380880"/>
                <a:chExt cx="3060720" cy="2040480"/>
              </a:xfrm>
            </p:grpSpPr>
            <p:graphicFrame>
              <p:nvGraphicFramePr>
                <p:cNvPr id="174"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75"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6"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7" name="Group 65"/>
            <p:cNvGrpSpPr/>
            <p:nvPr/>
          </p:nvGrpSpPr>
          <p:grpSpPr>
            <a:xfrm>
              <a:off x="7055640" y="1229040"/>
              <a:ext cx="479880" cy="476640"/>
              <a:chOff x="7055640" y="1229040"/>
              <a:chExt cx="479880" cy="476640"/>
            </a:xfrm>
          </p:grpSpPr>
          <p:sp>
            <p:nvSpPr>
              <p:cNvPr id="178"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9"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80"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81" name="组合 12"/>
          <p:cNvGrpSpPr/>
          <p:nvPr/>
        </p:nvGrpSpPr>
        <p:grpSpPr>
          <a:xfrm>
            <a:off x="8371800" y="384480"/>
            <a:ext cx="3060720" cy="2445480"/>
            <a:chOff x="8371800" y="384480"/>
            <a:chExt cx="3060720" cy="2445480"/>
          </a:xfrm>
        </p:grpSpPr>
        <p:sp>
          <p:nvSpPr>
            <p:cNvPr id="182"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83" name="组合 13"/>
            <p:cNvGrpSpPr/>
            <p:nvPr/>
          </p:nvGrpSpPr>
          <p:grpSpPr>
            <a:xfrm>
              <a:off x="8371800" y="384480"/>
              <a:ext cx="3060720" cy="2445480"/>
              <a:chOff x="8371800" y="384480"/>
              <a:chExt cx="3060720" cy="2445480"/>
            </a:xfrm>
          </p:grpSpPr>
          <p:grpSp>
            <p:nvGrpSpPr>
              <p:cNvPr id="184" name="组合 14"/>
              <p:cNvGrpSpPr/>
              <p:nvPr/>
            </p:nvGrpSpPr>
            <p:grpSpPr>
              <a:xfrm>
                <a:off x="8371800" y="384480"/>
                <a:ext cx="3060720" cy="2040480"/>
                <a:chOff x="8371800" y="384480"/>
                <a:chExt cx="3060720" cy="2040480"/>
              </a:xfrm>
            </p:grpSpPr>
            <p:graphicFrame>
              <p:nvGraphicFramePr>
                <p:cNvPr id="185"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86"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7"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56"/>
                                        </p:tgtEl>
                                        <p:attrNameLst>
                                          <p:attrName>style.visibility</p:attrName>
                                        </p:attrNameLst>
                                      </p:cBhvr>
                                      <p:to>
                                        <p:strVal val="visible"/>
                                      </p:to>
                                    </p:set>
                                    <p:anim calcmode="lin" valueType="num">
                                      <p:cBhvr additive="repl">
                                        <p:cTn id="7" dur="500" fill="hold"/>
                                        <p:tgtEl>
                                          <p:spTgt spid="156"/>
                                        </p:tgtEl>
                                        <p:attrNameLst>
                                          <p:attrName>ppt_x</p:attrName>
                                        </p:attrNameLst>
                                      </p:cBhvr>
                                      <p:tavLst>
                                        <p:tav tm="0">
                                          <p:val>
                                            <p:strVal val="#ppt_x"/>
                                          </p:val>
                                        </p:tav>
                                        <p:tav tm="100000">
                                          <p:val>
                                            <p:strVal val="#ppt_x"/>
                                          </p:val>
                                        </p:tav>
                                      </p:tavLst>
                                    </p:anim>
                                    <p:anim calcmode="lin" valueType="num">
                                      <p:cBhvr additive="repl">
                                        <p:cTn id="8" dur="500" fill="hold"/>
                                        <p:tgtEl>
                                          <p:spTgt spid="156"/>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7"/>
                                        </p:tgtEl>
                                        <p:attrNameLst>
                                          <p:attrName>style.visibility</p:attrName>
                                        </p:attrNameLst>
                                      </p:cBhvr>
                                      <p:to>
                                        <p:strVal val="visible"/>
                                      </p:to>
                                    </p:set>
                                    <p:anim calcmode="lin" valueType="num">
                                      <p:cBhvr additive="repl">
                                        <p:cTn id="11" dur="500" fill="hold"/>
                                        <p:tgtEl>
                                          <p:spTgt spid="157"/>
                                        </p:tgtEl>
                                        <p:attrNameLst>
                                          <p:attrName>ppt_w</p:attrName>
                                        </p:attrNameLst>
                                      </p:cBhvr>
                                      <p:tavLst>
                                        <p:tav tm="0">
                                          <p:val>
                                            <p:fltVal val="0"/>
                                          </p:val>
                                        </p:tav>
                                        <p:tav tm="100000">
                                          <p:val>
                                            <p:strVal val="#ppt_w"/>
                                          </p:val>
                                        </p:tav>
                                      </p:tavLst>
                                    </p:anim>
                                    <p:anim calcmode="lin" valueType="num">
                                      <p:cBhvr additive="repl">
                                        <p:cTn id="12" dur="500" fill="hold"/>
                                        <p:tgtEl>
                                          <p:spTgt spid="157"/>
                                        </p:tgtEl>
                                        <p:attrNameLst>
                                          <p:attrName>ppt_h</p:attrName>
                                        </p:attrNameLst>
                                      </p:cBhvr>
                                      <p:tavLst>
                                        <p:tav tm="0">
                                          <p:val>
                                            <p:fltVal val="0"/>
                                          </p:val>
                                        </p:tav>
                                        <p:tav tm="100000">
                                          <p:val>
                                            <p:strVal val="#ppt_h"/>
                                          </p:val>
                                        </p:tav>
                                      </p:tavLst>
                                    </p:anim>
                                    <p:animEffect transition="in" filter="fade">
                                      <p:cBhvr additive="repl">
                                        <p:cTn id="13" dur="500"/>
                                        <p:tgtEl>
                                          <p:spTgt spid="15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64"/>
                                        </p:tgtEl>
                                        <p:attrNameLst>
                                          <p:attrName>style.visibility</p:attrName>
                                        </p:attrNameLst>
                                      </p:cBhvr>
                                      <p:to>
                                        <p:strVal val="visible"/>
                                      </p:to>
                                    </p:set>
                                    <p:anim calcmode="lin" valueType="num">
                                      <p:cBhvr additive="repl">
                                        <p:cTn id="18" dur="500" fill="hold"/>
                                        <p:tgtEl>
                                          <p:spTgt spid="164"/>
                                        </p:tgtEl>
                                        <p:attrNameLst>
                                          <p:attrName>ppt_w</p:attrName>
                                        </p:attrNameLst>
                                      </p:cBhvr>
                                      <p:tavLst>
                                        <p:tav tm="0">
                                          <p:val>
                                            <p:fltVal val="0"/>
                                          </p:val>
                                        </p:tav>
                                        <p:tav tm="100000">
                                          <p:val>
                                            <p:strVal val="#ppt_w"/>
                                          </p:val>
                                        </p:tav>
                                      </p:tavLst>
                                    </p:anim>
                                    <p:anim calcmode="lin" valueType="num">
                                      <p:cBhvr additive="repl">
                                        <p:cTn id="19" dur="500" fill="hold"/>
                                        <p:tgtEl>
                                          <p:spTgt spid="164"/>
                                        </p:tgtEl>
                                        <p:attrNameLst>
                                          <p:attrName>ppt_h</p:attrName>
                                        </p:attrNameLst>
                                      </p:cBhvr>
                                      <p:tavLst>
                                        <p:tav tm="0">
                                          <p:val>
                                            <p:fltVal val="0"/>
                                          </p:val>
                                        </p:tav>
                                        <p:tav tm="100000">
                                          <p:val>
                                            <p:strVal val="#ppt_h"/>
                                          </p:val>
                                        </p:tav>
                                      </p:tavLst>
                                    </p:anim>
                                    <p:animEffect transition="in" filter="fade">
                                      <p:cBhvr additive="repl">
                                        <p:cTn id="20" dur="500"/>
                                        <p:tgtEl>
                                          <p:spTgt spid="16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71"/>
                                        </p:tgtEl>
                                        <p:attrNameLst>
                                          <p:attrName>style.visibility</p:attrName>
                                        </p:attrNameLst>
                                      </p:cBhvr>
                                      <p:to>
                                        <p:strVal val="visible"/>
                                      </p:to>
                                    </p:set>
                                    <p:anim calcmode="lin" valueType="num">
                                      <p:cBhvr additive="repl">
                                        <p:cTn id="23" dur="500" fill="hold"/>
                                        <p:tgtEl>
                                          <p:spTgt spid="171"/>
                                        </p:tgtEl>
                                        <p:attrNameLst>
                                          <p:attrName>ppt_w</p:attrName>
                                        </p:attrNameLst>
                                      </p:cBhvr>
                                      <p:tavLst>
                                        <p:tav tm="0">
                                          <p:val>
                                            <p:fltVal val="0"/>
                                          </p:val>
                                        </p:tav>
                                        <p:tav tm="100000">
                                          <p:val>
                                            <p:strVal val="#ppt_w"/>
                                          </p:val>
                                        </p:tav>
                                      </p:tavLst>
                                    </p:anim>
                                    <p:anim calcmode="lin" valueType="num">
                                      <p:cBhvr additive="repl">
                                        <p:cTn id="24" dur="500" fill="hold"/>
                                        <p:tgtEl>
                                          <p:spTgt spid="171"/>
                                        </p:tgtEl>
                                        <p:attrNameLst>
                                          <p:attrName>ppt_h</p:attrName>
                                        </p:attrNameLst>
                                      </p:cBhvr>
                                      <p:tavLst>
                                        <p:tav tm="0">
                                          <p:val>
                                            <p:fltVal val="0"/>
                                          </p:val>
                                        </p:tav>
                                        <p:tav tm="100000">
                                          <p:val>
                                            <p:strVal val="#ppt_h"/>
                                          </p:val>
                                        </p:tav>
                                      </p:tavLst>
                                    </p:anim>
                                    <p:animEffect transition="in" filter="fade">
                                      <p:cBhvr additive="repl">
                                        <p:cTn id="25" dur="500"/>
                                        <p:tgtEl>
                                          <p:spTgt spid="17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81"/>
                                        </p:tgtEl>
                                        <p:attrNameLst>
                                          <p:attrName>style.visibility</p:attrName>
                                        </p:attrNameLst>
                                      </p:cBhvr>
                                      <p:to>
                                        <p:strVal val="visible"/>
                                      </p:to>
                                    </p:set>
                                    <p:anim calcmode="lin" valueType="num">
                                      <p:cBhvr additive="repl">
                                        <p:cTn id="28" dur="500" fill="hold"/>
                                        <p:tgtEl>
                                          <p:spTgt spid="181"/>
                                        </p:tgtEl>
                                        <p:attrNameLst>
                                          <p:attrName>ppt_w</p:attrName>
                                        </p:attrNameLst>
                                      </p:cBhvr>
                                      <p:tavLst>
                                        <p:tav tm="0">
                                          <p:val>
                                            <p:fltVal val="0"/>
                                          </p:val>
                                        </p:tav>
                                        <p:tav tm="100000">
                                          <p:val>
                                            <p:strVal val="#ppt_w"/>
                                          </p:val>
                                        </p:tav>
                                      </p:tavLst>
                                    </p:anim>
                                    <p:anim calcmode="lin" valueType="num">
                                      <p:cBhvr additive="repl">
                                        <p:cTn id="29" dur="500" fill="hold"/>
                                        <p:tgtEl>
                                          <p:spTgt spid="181"/>
                                        </p:tgtEl>
                                        <p:attrNameLst>
                                          <p:attrName>ppt_h</p:attrName>
                                        </p:attrNameLst>
                                      </p:cBhvr>
                                      <p:tavLst>
                                        <p:tav tm="0">
                                          <p:val>
                                            <p:fltVal val="0"/>
                                          </p:val>
                                        </p:tav>
                                        <p:tav tm="100000">
                                          <p:val>
                                            <p:strVal val="#ppt_h"/>
                                          </p:val>
                                        </p:tav>
                                      </p:tavLst>
                                    </p:anim>
                                    <p:animEffect transition="in" filter="fade">
                                      <p:cBhvr additive="repl">
                                        <p:cTn id="30" dur="5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8" name="图片 7"/>
          <p:cNvPicPr/>
          <p:nvPr/>
        </p:nvPicPr>
        <p:blipFill>
          <a:blip r:embed="rId3"/>
          <a:srcRect l="22204" r="2142"/>
          <a:stretch>
            <a:fillRect/>
          </a:stretch>
        </p:blipFill>
        <p:spPr>
          <a:xfrm>
            <a:off x="0" y="0"/>
            <a:ext cx="12191760" cy="6857640"/>
          </a:xfrm>
          <a:prstGeom prst="rect">
            <a:avLst/>
          </a:prstGeom>
          <a:ln w="0">
            <a:noFill/>
          </a:ln>
        </p:spPr>
      </p:pic>
      <p:sp>
        <p:nvSpPr>
          <p:cNvPr id="18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9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礼仪培训的现状分析</a:t>
            </a:r>
            <a:endParaRPr lang="en-US" sz="3600" b="0" strike="noStrike" spc="-1">
              <a:solidFill>
                <a:schemeClr val="dk1"/>
              </a:solidFill>
              <a:latin typeface="Arial"/>
            </a:endParaRPr>
          </a:p>
        </p:txBody>
      </p:sp>
      <p:sp>
        <p:nvSpPr>
          <p:cNvPr id="1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礼仪培训的发展历程</a:t>
            </a:r>
            <a:endParaRPr lang="en-US" sz="3600" b="0" strike="noStrike" spc="-1">
              <a:solidFill>
                <a:schemeClr val="dk1"/>
              </a:solidFill>
              <a:latin typeface="Arial"/>
            </a:endParaRPr>
          </a:p>
        </p:txBody>
      </p:sp>
      <p:sp>
        <p:nvSpPr>
          <p:cNvPr id="193"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礼仪培训由传统礼仪逐步演变为现代礼仪，随着社会发展，礼仪培训产业也逐渐兴起，成为重要的教育领域之一。</a:t>
            </a:r>
            <a:endParaRPr lang="en-US" sz="2000" b="0" strike="noStrike" spc="-1">
              <a:solidFill>
                <a:srgbClr val="000000"/>
              </a:solidFill>
              <a:latin typeface="Arial"/>
            </a:endParaRPr>
          </a:p>
        </p:txBody>
      </p:sp>
      <p:pic>
        <p:nvPicPr>
          <p:cNvPr id="194"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94"/>
                                        </p:tgtEl>
                                        <p:attrNameLst>
                                          <p:attrName>style.visibility</p:attrName>
                                        </p:attrNameLst>
                                      </p:cBhvr>
                                      <p:to>
                                        <p:strVal val="visible"/>
                                      </p:to>
                                    </p:set>
                                    <p:anim calcmode="lin" valueType="num">
                                      <p:cBhvr additive="repl">
                                        <p:cTn id="7" dur="500" fill="hold"/>
                                        <p:tgtEl>
                                          <p:spTgt spid="194"/>
                                        </p:tgtEl>
                                        <p:attrNameLst>
                                          <p:attrName>ppt_w</p:attrName>
                                        </p:attrNameLst>
                                      </p:cBhvr>
                                      <p:tavLst>
                                        <p:tav tm="0">
                                          <p:val>
                                            <p:fltVal val="0"/>
                                          </p:val>
                                        </p:tav>
                                        <p:tav tm="100000">
                                          <p:val>
                                            <p:strVal val="#ppt_w"/>
                                          </p:val>
                                        </p:tav>
                                      </p:tavLst>
                                    </p:anim>
                                    <p:anim calcmode="lin" valueType="num">
                                      <p:cBhvr additive="repl">
                                        <p:cTn id="8" dur="500" fill="hold"/>
                                        <p:tgtEl>
                                          <p:spTgt spid="194"/>
                                        </p:tgtEl>
                                        <p:attrNameLst>
                                          <p:attrName>ppt_h</p:attrName>
                                        </p:attrNameLst>
                                      </p:cBhvr>
                                      <p:tavLst>
                                        <p:tav tm="0">
                                          <p:val>
                                            <p:fltVal val="0"/>
                                          </p:val>
                                        </p:tav>
                                        <p:tav tm="100000">
                                          <p:val>
                                            <p:strVal val="#ppt_h"/>
                                          </p:val>
                                        </p:tav>
                                      </p:tavLst>
                                    </p:anim>
                                    <p:animEffect transition="in" filter="fade">
                                      <p:cBhvr additive="repl">
                                        <p:cTn id="9" dur="500"/>
                                        <p:tgtEl>
                                          <p:spTgt spid="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礼仪培训的受众群体</a:t>
            </a:r>
            <a:endParaRPr lang="en-US" sz="3600" b="0" strike="noStrike" spc="-1">
              <a:solidFill>
                <a:schemeClr val="dk1"/>
              </a:solidFill>
              <a:latin typeface="Arial"/>
            </a:endParaRPr>
          </a:p>
        </p:txBody>
      </p:sp>
      <p:sp>
        <p:nvSpPr>
          <p:cNvPr id="19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培养学生的社交技能和公共形象</a:t>
            </a:r>
            <a:endParaRPr lang="en-US" sz="1600" b="0" strike="noStrike" spc="-1">
              <a:solidFill>
                <a:srgbClr val="000000"/>
              </a:solidFill>
              <a:latin typeface="Arial"/>
            </a:endParaRPr>
          </a:p>
        </p:txBody>
      </p:sp>
      <p:sp>
        <p:nvSpPr>
          <p:cNvPr id="19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学生群体</a:t>
            </a:r>
            <a:endParaRPr lang="en-US" sz="2000" b="0" strike="noStrike" spc="-1">
              <a:solidFill>
                <a:srgbClr val="000000"/>
              </a:solidFill>
              <a:latin typeface="Arial"/>
            </a:endParaRPr>
          </a:p>
        </p:txBody>
      </p:sp>
      <p:sp>
        <p:nvSpPr>
          <p:cNvPr id="19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9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改善商务谈判和商务礼仪</a:t>
            </a:r>
            <a:endParaRPr lang="en-US" sz="1600" b="0" strike="noStrike" spc="-1">
              <a:solidFill>
                <a:srgbClr val="000000"/>
              </a:solidFill>
              <a:latin typeface="Arial"/>
            </a:endParaRPr>
          </a:p>
        </p:txBody>
      </p:sp>
      <p:sp>
        <p:nvSpPr>
          <p:cNvPr id="20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商务人士</a:t>
            </a:r>
            <a:endParaRPr lang="en-US" sz="2000" b="0" strike="noStrike" spc="-1">
              <a:solidFill>
                <a:srgbClr val="000000"/>
              </a:solidFill>
              <a:latin typeface="Arial"/>
            </a:endParaRPr>
          </a:p>
        </p:txBody>
      </p:sp>
      <p:sp>
        <p:nvSpPr>
          <p:cNvPr id="2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提升职场竞争力和沟通能力</a:t>
            </a:r>
            <a:endParaRPr lang="en-US" sz="1600" b="0" strike="noStrike" spc="-1">
              <a:solidFill>
                <a:srgbClr val="000000"/>
              </a:solidFill>
              <a:latin typeface="Arial"/>
            </a:endParaRPr>
          </a:p>
        </p:txBody>
      </p:sp>
      <p:sp>
        <p:nvSpPr>
          <p:cNvPr id="20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职场人群</a:t>
            </a:r>
            <a:endParaRPr lang="en-US" sz="2000" b="0" strike="noStrike" spc="-1">
              <a:solidFill>
                <a:srgbClr val="000000"/>
              </a:solidFill>
              <a:latin typeface="Arial"/>
            </a:endParaRPr>
          </a:p>
        </p:txBody>
      </p:sp>
      <p:sp>
        <p:nvSpPr>
          <p:cNvPr id="205"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06"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05"/>
                                        </p:tgtEl>
                                        <p:attrNameLst>
                                          <p:attrName>style.visibility</p:attrName>
                                        </p:attrNameLst>
                                      </p:cBhvr>
                                      <p:to>
                                        <p:strVal val="visible"/>
                                      </p:to>
                                    </p:set>
                                    <p:animEffect transition="in" filter="fade">
                                      <p:cBhvr additive="repl">
                                        <p:cTn id="7" dur="500"/>
                                        <p:tgtEl>
                                          <p:spTgt spid="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08"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线下培训</a:t>
            </a:r>
            <a:endParaRPr lang="en-US" sz="1800" b="0" strike="noStrike" spc="-1">
              <a:solidFill>
                <a:srgbClr val="000000"/>
              </a:solidFill>
              <a:latin typeface="Arial"/>
            </a:endParaRPr>
          </a:p>
        </p:txBody>
      </p:sp>
      <p:sp>
        <p:nvSpPr>
          <p:cNvPr id="210"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面对面交流，实时指导</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现场互动，情景模拟</a:t>
            </a:r>
            <a:endParaRPr lang="en-US" sz="1400" b="0" strike="noStrike" spc="-1">
              <a:solidFill>
                <a:srgbClr val="000000"/>
              </a:solidFill>
              <a:latin typeface="Arial"/>
            </a:endParaRPr>
          </a:p>
        </p:txBody>
      </p:sp>
      <p:sp>
        <p:nvSpPr>
          <p:cNvPr id="211"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2"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模拟情境训练</a:t>
            </a:r>
            <a:endParaRPr lang="en-US" sz="1800" b="0" strike="noStrike" spc="-1">
              <a:solidFill>
                <a:srgbClr val="000000"/>
              </a:solidFill>
              <a:latin typeface="Arial"/>
            </a:endParaRPr>
          </a:p>
        </p:txBody>
      </p:sp>
      <p:sp>
        <p:nvSpPr>
          <p:cNvPr id="213"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真实场景演练，身临其境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情景还原，实践应用</a:t>
            </a:r>
            <a:endParaRPr lang="en-US" sz="1400" b="0" strike="noStrike" spc="-1">
              <a:solidFill>
                <a:srgbClr val="000000"/>
              </a:solidFill>
              <a:latin typeface="Arial"/>
            </a:endParaRPr>
          </a:p>
        </p:txBody>
      </p:sp>
      <p:sp>
        <p:nvSpPr>
          <p:cNvPr id="214"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5"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6"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1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礼仪培训的实施方式</a:t>
            </a:r>
            <a:endParaRPr lang="en-US" sz="3600" b="0" strike="noStrike" spc="-1">
              <a:solidFill>
                <a:schemeClr val="dk1"/>
              </a:solidFill>
              <a:latin typeface="Arial"/>
            </a:endParaRPr>
          </a:p>
        </p:txBody>
      </p:sp>
      <p:sp>
        <p:nvSpPr>
          <p:cNvPr id="218"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9"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线上培训</a:t>
            </a:r>
            <a:endParaRPr lang="en-US" sz="1800" b="0" strike="noStrike" spc="-1">
              <a:solidFill>
                <a:srgbClr val="000000"/>
              </a:solidFill>
              <a:latin typeface="Arial"/>
            </a:endParaRPr>
          </a:p>
        </p:txBody>
      </p:sp>
      <p:sp>
        <p:nvSpPr>
          <p:cNvPr id="220"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灵活方便，节省时间</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跨地域学习，互动性强</a:t>
            </a:r>
            <a:endParaRPr lang="en-US" sz="1400" b="0" strike="noStrike" spc="-1">
              <a:solidFill>
                <a:srgbClr val="000000"/>
              </a:solidFill>
              <a:latin typeface="Arial"/>
            </a:endParaRPr>
          </a:p>
        </p:txBody>
      </p:sp>
      <p:grpSp>
        <p:nvGrpSpPr>
          <p:cNvPr id="221" name="组合 4"/>
          <p:cNvGrpSpPr/>
          <p:nvPr/>
        </p:nvGrpSpPr>
        <p:grpSpPr>
          <a:xfrm>
            <a:off x="0" y="497520"/>
            <a:ext cx="3060720" cy="2445480"/>
            <a:chOff x="0" y="497520"/>
            <a:chExt cx="3060720" cy="2445480"/>
          </a:xfrm>
        </p:grpSpPr>
        <p:grpSp>
          <p:nvGrpSpPr>
            <p:cNvPr id="222" name="组合 19"/>
            <p:cNvGrpSpPr/>
            <p:nvPr/>
          </p:nvGrpSpPr>
          <p:grpSpPr>
            <a:xfrm>
              <a:off x="0" y="497520"/>
              <a:ext cx="3060720" cy="2040480"/>
              <a:chOff x="0" y="497520"/>
              <a:chExt cx="3060720" cy="2040480"/>
            </a:xfrm>
          </p:grpSpPr>
          <p:graphicFrame>
            <p:nvGraphicFramePr>
              <p:cNvPr id="223"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24" name="组合 25"/>
              <p:cNvGrpSpPr/>
              <p:nvPr/>
            </p:nvGrpSpPr>
            <p:grpSpPr>
              <a:xfrm>
                <a:off x="810000" y="812520"/>
                <a:ext cx="1394640" cy="1394640"/>
                <a:chOff x="810000" y="812520"/>
                <a:chExt cx="1394640" cy="1394640"/>
              </a:xfrm>
            </p:grpSpPr>
            <p:sp>
              <p:nvSpPr>
                <p:cNvPr id="225"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26"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27"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28" name="组合 8"/>
          <p:cNvGrpSpPr/>
          <p:nvPr/>
        </p:nvGrpSpPr>
        <p:grpSpPr>
          <a:xfrm>
            <a:off x="2778120" y="497520"/>
            <a:ext cx="3060720" cy="2445480"/>
            <a:chOff x="2778120" y="497520"/>
            <a:chExt cx="3060720" cy="2445480"/>
          </a:xfrm>
        </p:grpSpPr>
        <p:sp>
          <p:nvSpPr>
            <p:cNvPr id="229"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0" name="组合 6"/>
            <p:cNvGrpSpPr/>
            <p:nvPr/>
          </p:nvGrpSpPr>
          <p:grpSpPr>
            <a:xfrm>
              <a:off x="2778120" y="497520"/>
              <a:ext cx="3060720" cy="2445480"/>
              <a:chOff x="2778120" y="497520"/>
              <a:chExt cx="3060720" cy="2445480"/>
            </a:xfrm>
          </p:grpSpPr>
          <p:grpSp>
            <p:nvGrpSpPr>
              <p:cNvPr id="231" name="组合 13"/>
              <p:cNvGrpSpPr/>
              <p:nvPr/>
            </p:nvGrpSpPr>
            <p:grpSpPr>
              <a:xfrm>
                <a:off x="2778120" y="497520"/>
                <a:ext cx="3060720" cy="2040480"/>
                <a:chOff x="2778120" y="497520"/>
                <a:chExt cx="3060720" cy="2040480"/>
              </a:xfrm>
            </p:grpSpPr>
            <p:graphicFrame>
              <p:nvGraphicFramePr>
                <p:cNvPr id="232"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33"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4"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35" name="组合 10"/>
          <p:cNvGrpSpPr/>
          <p:nvPr/>
        </p:nvGrpSpPr>
        <p:grpSpPr>
          <a:xfrm>
            <a:off x="5469480" y="508320"/>
            <a:ext cx="3060720" cy="2445480"/>
            <a:chOff x="5469480" y="508320"/>
            <a:chExt cx="3060720" cy="2445480"/>
          </a:xfrm>
        </p:grpSpPr>
        <p:grpSp>
          <p:nvGrpSpPr>
            <p:cNvPr id="236" name="组合 11"/>
            <p:cNvGrpSpPr/>
            <p:nvPr/>
          </p:nvGrpSpPr>
          <p:grpSpPr>
            <a:xfrm>
              <a:off x="5469480" y="508320"/>
              <a:ext cx="3060720" cy="2445480"/>
              <a:chOff x="5469480" y="508320"/>
              <a:chExt cx="3060720" cy="2445480"/>
            </a:xfrm>
          </p:grpSpPr>
          <p:grpSp>
            <p:nvGrpSpPr>
              <p:cNvPr id="237" name="组合 14"/>
              <p:cNvGrpSpPr/>
              <p:nvPr/>
            </p:nvGrpSpPr>
            <p:grpSpPr>
              <a:xfrm>
                <a:off x="5469480" y="508320"/>
                <a:ext cx="3060720" cy="2040480"/>
                <a:chOff x="5469480" y="508320"/>
                <a:chExt cx="3060720" cy="2040480"/>
              </a:xfrm>
            </p:grpSpPr>
            <p:graphicFrame>
              <p:nvGraphicFramePr>
                <p:cNvPr id="238"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39"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0"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41" name="Group 65"/>
            <p:cNvGrpSpPr/>
            <p:nvPr/>
          </p:nvGrpSpPr>
          <p:grpSpPr>
            <a:xfrm>
              <a:off x="6753240" y="1356480"/>
              <a:ext cx="479880" cy="476640"/>
              <a:chOff x="6753240" y="1356480"/>
              <a:chExt cx="479880" cy="476640"/>
            </a:xfrm>
          </p:grpSpPr>
          <p:sp>
            <p:nvSpPr>
              <p:cNvPr id="242"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43"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44"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45" name="组合 15"/>
          <p:cNvGrpSpPr/>
          <p:nvPr/>
        </p:nvGrpSpPr>
        <p:grpSpPr>
          <a:xfrm>
            <a:off x="8161920" y="389520"/>
            <a:ext cx="3060720" cy="2445840"/>
            <a:chOff x="8161920" y="389520"/>
            <a:chExt cx="3060720" cy="2445840"/>
          </a:xfrm>
        </p:grpSpPr>
        <p:sp>
          <p:nvSpPr>
            <p:cNvPr id="246"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47" name="组合 16"/>
            <p:cNvGrpSpPr/>
            <p:nvPr/>
          </p:nvGrpSpPr>
          <p:grpSpPr>
            <a:xfrm>
              <a:off x="8161920" y="389520"/>
              <a:ext cx="3060720" cy="2445840"/>
              <a:chOff x="8161920" y="389520"/>
              <a:chExt cx="3060720" cy="2445840"/>
            </a:xfrm>
          </p:grpSpPr>
          <p:grpSp>
            <p:nvGrpSpPr>
              <p:cNvPr id="248" name="组合 14"/>
              <p:cNvGrpSpPr/>
              <p:nvPr/>
            </p:nvGrpSpPr>
            <p:grpSpPr>
              <a:xfrm>
                <a:off x="8161920" y="389520"/>
                <a:ext cx="3060720" cy="2040480"/>
                <a:chOff x="8161920" y="389520"/>
                <a:chExt cx="3060720" cy="2040480"/>
              </a:xfrm>
            </p:grpSpPr>
            <p:graphicFrame>
              <p:nvGraphicFramePr>
                <p:cNvPr id="249"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50"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51"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anim calcmode="lin" valueType="num">
                                      <p:cBhvr additive="repl">
                                        <p:cTn id="7" dur="500" fill="hold"/>
                                        <p:tgtEl>
                                          <p:spTgt spid="207"/>
                                        </p:tgtEl>
                                        <p:attrNameLst>
                                          <p:attrName>ppt_x</p:attrName>
                                        </p:attrNameLst>
                                      </p:cBhvr>
                                      <p:tavLst>
                                        <p:tav tm="0">
                                          <p:val>
                                            <p:strVal val="#ppt_x"/>
                                          </p:val>
                                        </p:tav>
                                        <p:tav tm="100000">
                                          <p:val>
                                            <p:strVal val="#ppt_x"/>
                                          </p:val>
                                        </p:tav>
                                      </p:tavLst>
                                    </p:anim>
                                    <p:anim calcmode="lin" valueType="num">
                                      <p:cBhvr additive="repl">
                                        <p:cTn id="8" dur="500" fill="hold"/>
                                        <p:tgtEl>
                                          <p:spTgt spid="20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21"/>
                                        </p:tgtEl>
                                        <p:attrNameLst>
                                          <p:attrName>style.visibility</p:attrName>
                                        </p:attrNameLst>
                                      </p:cBhvr>
                                      <p:to>
                                        <p:strVal val="visible"/>
                                      </p:to>
                                    </p:set>
                                    <p:anim calcmode="lin" valueType="num">
                                      <p:cBhvr additive="repl">
                                        <p:cTn id="11" dur="500" fill="hold"/>
                                        <p:tgtEl>
                                          <p:spTgt spid="221"/>
                                        </p:tgtEl>
                                        <p:attrNameLst>
                                          <p:attrName>ppt_w</p:attrName>
                                        </p:attrNameLst>
                                      </p:cBhvr>
                                      <p:tavLst>
                                        <p:tav tm="0">
                                          <p:val>
                                            <p:fltVal val="0"/>
                                          </p:val>
                                        </p:tav>
                                        <p:tav tm="100000">
                                          <p:val>
                                            <p:strVal val="#ppt_w"/>
                                          </p:val>
                                        </p:tav>
                                      </p:tavLst>
                                    </p:anim>
                                    <p:anim calcmode="lin" valueType="num">
                                      <p:cBhvr additive="repl">
                                        <p:cTn id="12" dur="500" fill="hold"/>
                                        <p:tgtEl>
                                          <p:spTgt spid="221"/>
                                        </p:tgtEl>
                                        <p:attrNameLst>
                                          <p:attrName>ppt_h</p:attrName>
                                        </p:attrNameLst>
                                      </p:cBhvr>
                                      <p:tavLst>
                                        <p:tav tm="0">
                                          <p:val>
                                            <p:fltVal val="0"/>
                                          </p:val>
                                        </p:tav>
                                        <p:tav tm="100000">
                                          <p:val>
                                            <p:strVal val="#ppt_h"/>
                                          </p:val>
                                        </p:tav>
                                      </p:tavLst>
                                    </p:anim>
                                    <p:animEffect transition="in" filter="fade">
                                      <p:cBhvr additive="repl">
                                        <p:cTn id="13" dur="500"/>
                                        <p:tgtEl>
                                          <p:spTgt spid="22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28"/>
                                        </p:tgtEl>
                                        <p:attrNameLst>
                                          <p:attrName>style.visibility</p:attrName>
                                        </p:attrNameLst>
                                      </p:cBhvr>
                                      <p:to>
                                        <p:strVal val="visible"/>
                                      </p:to>
                                    </p:set>
                                    <p:anim calcmode="lin" valueType="num">
                                      <p:cBhvr additive="repl">
                                        <p:cTn id="18" dur="500" fill="hold"/>
                                        <p:tgtEl>
                                          <p:spTgt spid="228"/>
                                        </p:tgtEl>
                                        <p:attrNameLst>
                                          <p:attrName>ppt_w</p:attrName>
                                        </p:attrNameLst>
                                      </p:cBhvr>
                                      <p:tavLst>
                                        <p:tav tm="0">
                                          <p:val>
                                            <p:fltVal val="0"/>
                                          </p:val>
                                        </p:tav>
                                        <p:tav tm="100000">
                                          <p:val>
                                            <p:strVal val="#ppt_w"/>
                                          </p:val>
                                        </p:tav>
                                      </p:tavLst>
                                    </p:anim>
                                    <p:anim calcmode="lin" valueType="num">
                                      <p:cBhvr additive="repl">
                                        <p:cTn id="19" dur="500" fill="hold"/>
                                        <p:tgtEl>
                                          <p:spTgt spid="228"/>
                                        </p:tgtEl>
                                        <p:attrNameLst>
                                          <p:attrName>ppt_h</p:attrName>
                                        </p:attrNameLst>
                                      </p:cBhvr>
                                      <p:tavLst>
                                        <p:tav tm="0">
                                          <p:val>
                                            <p:fltVal val="0"/>
                                          </p:val>
                                        </p:tav>
                                        <p:tav tm="100000">
                                          <p:val>
                                            <p:strVal val="#ppt_h"/>
                                          </p:val>
                                        </p:tav>
                                      </p:tavLst>
                                    </p:anim>
                                    <p:animEffect transition="in" filter="fade">
                                      <p:cBhvr additive="repl">
                                        <p:cTn id="20" dur="500"/>
                                        <p:tgtEl>
                                          <p:spTgt spid="22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35"/>
                                        </p:tgtEl>
                                        <p:attrNameLst>
                                          <p:attrName>style.visibility</p:attrName>
                                        </p:attrNameLst>
                                      </p:cBhvr>
                                      <p:to>
                                        <p:strVal val="visible"/>
                                      </p:to>
                                    </p:set>
                                    <p:anim calcmode="lin" valueType="num">
                                      <p:cBhvr additive="repl">
                                        <p:cTn id="23" dur="500" fill="hold"/>
                                        <p:tgtEl>
                                          <p:spTgt spid="235"/>
                                        </p:tgtEl>
                                        <p:attrNameLst>
                                          <p:attrName>ppt_w</p:attrName>
                                        </p:attrNameLst>
                                      </p:cBhvr>
                                      <p:tavLst>
                                        <p:tav tm="0">
                                          <p:val>
                                            <p:fltVal val="0"/>
                                          </p:val>
                                        </p:tav>
                                        <p:tav tm="100000">
                                          <p:val>
                                            <p:strVal val="#ppt_w"/>
                                          </p:val>
                                        </p:tav>
                                      </p:tavLst>
                                    </p:anim>
                                    <p:anim calcmode="lin" valueType="num">
                                      <p:cBhvr additive="repl">
                                        <p:cTn id="24" dur="500" fill="hold"/>
                                        <p:tgtEl>
                                          <p:spTgt spid="235"/>
                                        </p:tgtEl>
                                        <p:attrNameLst>
                                          <p:attrName>ppt_h</p:attrName>
                                        </p:attrNameLst>
                                      </p:cBhvr>
                                      <p:tavLst>
                                        <p:tav tm="0">
                                          <p:val>
                                            <p:fltVal val="0"/>
                                          </p:val>
                                        </p:tav>
                                        <p:tav tm="100000">
                                          <p:val>
                                            <p:strVal val="#ppt_h"/>
                                          </p:val>
                                        </p:tav>
                                      </p:tavLst>
                                    </p:anim>
                                    <p:animEffect transition="in" filter="fade">
                                      <p:cBhvr additive="repl">
                                        <p:cTn id="25" dur="500"/>
                                        <p:tgtEl>
                                          <p:spTgt spid="23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45"/>
                                        </p:tgtEl>
                                        <p:attrNameLst>
                                          <p:attrName>style.visibility</p:attrName>
                                        </p:attrNameLst>
                                      </p:cBhvr>
                                      <p:to>
                                        <p:strVal val="visible"/>
                                      </p:to>
                                    </p:set>
                                    <p:anim calcmode="lin" valueType="num">
                                      <p:cBhvr additive="repl">
                                        <p:cTn id="28" dur="500" fill="hold"/>
                                        <p:tgtEl>
                                          <p:spTgt spid="245"/>
                                        </p:tgtEl>
                                        <p:attrNameLst>
                                          <p:attrName>ppt_w</p:attrName>
                                        </p:attrNameLst>
                                      </p:cBhvr>
                                      <p:tavLst>
                                        <p:tav tm="0">
                                          <p:val>
                                            <p:fltVal val="0"/>
                                          </p:val>
                                        </p:tav>
                                        <p:tav tm="100000">
                                          <p:val>
                                            <p:strVal val="#ppt_w"/>
                                          </p:val>
                                        </p:tav>
                                      </p:tavLst>
                                    </p:anim>
                                    <p:anim calcmode="lin" valueType="num">
                                      <p:cBhvr additive="repl">
                                        <p:cTn id="29" dur="500" fill="hold"/>
                                        <p:tgtEl>
                                          <p:spTgt spid="245"/>
                                        </p:tgtEl>
                                        <p:attrNameLst>
                                          <p:attrName>ppt_h</p:attrName>
                                        </p:attrNameLst>
                                      </p:cBhvr>
                                      <p:tavLst>
                                        <p:tav tm="0">
                                          <p:val>
                                            <p:fltVal val="0"/>
                                          </p:val>
                                        </p:tav>
                                        <p:tav tm="100000">
                                          <p:val>
                                            <p:strVal val="#ppt_h"/>
                                          </p:val>
                                        </p:tav>
                                      </p:tavLst>
                                    </p:anim>
                                    <p:animEffect transition="in" filter="fade">
                                      <p:cBhvr additive="repl">
                                        <p:cTn id="30" dur="500"/>
                                        <p:tgtEl>
                                          <p:spTgt spid="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2"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礼仪培训的效果评估</a:t>
            </a:r>
            <a:endParaRPr lang="en-US" sz="2800" b="0" strike="noStrike" spc="-1">
              <a:solidFill>
                <a:srgbClr val="000000"/>
              </a:solidFill>
              <a:latin typeface="Arial"/>
            </a:endParaRPr>
          </a:p>
        </p:txBody>
      </p:sp>
      <p:sp>
        <p:nvSpPr>
          <p:cNvPr id="25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礼仪培训的效果评估主要通过考核评定学员的学习效果和实践检验学员的应用能力，以确保培训目标的达成。</a:t>
            </a:r>
            <a:endParaRPr lang="en-US" sz="1800" b="0" strike="noStrike" spc="-1">
              <a:solidFill>
                <a:srgbClr val="000000"/>
              </a:solidFill>
              <a:latin typeface="Arial"/>
            </a:endParaRPr>
          </a:p>
        </p:txBody>
      </p:sp>
      <p:sp>
        <p:nvSpPr>
          <p:cNvPr id="2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57"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52"/>
                                        </p:tgtEl>
                                        <p:attrNameLst>
                                          <p:attrName>style.visibility</p:attrName>
                                        </p:attrNameLst>
                                      </p:cBhvr>
                                      <p:to>
                                        <p:strVal val="visible"/>
                                      </p:to>
                                    </p:set>
                                    <p:animEffect transition="in" filter="fade">
                                      <p:cBhvr additive="repl">
                                        <p:cTn id="7" dur="500"/>
                                        <p:tgtEl>
                                          <p:spTgt spid="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礼仪培训的未来趋势</a:t>
            </a:r>
            <a:endParaRPr lang="en-US" sz="3600" b="0" strike="noStrike" spc="-1">
              <a:solidFill>
                <a:schemeClr val="dk1"/>
              </a:solidFill>
              <a:latin typeface="Arial"/>
            </a:endParaRPr>
          </a:p>
        </p:txBody>
      </p:sp>
      <p:sp>
        <p:nvSpPr>
          <p:cNvPr id="259"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根据个人需求提供定制化培训方案</a:t>
            </a:r>
            <a:endParaRPr lang="en-US" sz="1600" b="0" strike="noStrike" spc="-1">
              <a:solidFill>
                <a:srgbClr val="000000"/>
              </a:solidFill>
              <a:latin typeface="Arial"/>
            </a:endParaRPr>
          </a:p>
        </p:txBody>
      </p:sp>
      <p:sp>
        <p:nvSpPr>
          <p:cNvPr id="260"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个性化定制</a:t>
            </a:r>
            <a:endParaRPr lang="en-US" sz="2000" b="0" strike="noStrike" spc="-1">
              <a:solidFill>
                <a:srgbClr val="000000"/>
              </a:solidFill>
              <a:latin typeface="Arial"/>
            </a:endParaRPr>
          </a:p>
        </p:txBody>
      </p:sp>
      <p:sp>
        <p:nvSpPr>
          <p:cNvPr id="261"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结合</a:t>
            </a:r>
            <a:r>
              <a:rPr lang="en-US" sz="1600" b="0" strike="noStrike" spc="-1">
                <a:solidFill>
                  <a:schemeClr val="dk1"/>
                </a:solidFill>
                <a:latin typeface="微软雅黑"/>
                <a:ea typeface="微软雅黑"/>
              </a:rPr>
              <a:t>VR</a:t>
            </a:r>
            <a:r>
              <a:rPr lang="zh-CN" sz="1600" b="0" strike="noStrike" spc="-1">
                <a:solidFill>
                  <a:schemeClr val="dk1"/>
                </a:solidFill>
                <a:latin typeface="微软雅黑"/>
                <a:ea typeface="微软雅黑"/>
              </a:rPr>
              <a:t>、</a:t>
            </a:r>
            <a:r>
              <a:rPr lang="en-US" sz="1600" b="0" strike="noStrike" spc="-1">
                <a:solidFill>
                  <a:schemeClr val="dk1"/>
                </a:solidFill>
                <a:latin typeface="微软雅黑"/>
                <a:ea typeface="微软雅黑"/>
              </a:rPr>
              <a:t>AR</a:t>
            </a:r>
            <a:r>
              <a:rPr lang="zh-CN" sz="1600" b="0" strike="noStrike" spc="-1">
                <a:solidFill>
                  <a:schemeClr val="dk1"/>
                </a:solidFill>
                <a:latin typeface="微软雅黑"/>
                <a:ea typeface="微软雅黑"/>
              </a:rPr>
              <a:t>等技术进行创新培训模式</a:t>
            </a:r>
            <a:endParaRPr lang="en-US" sz="1600" b="0" strike="noStrike" spc="-1">
              <a:solidFill>
                <a:srgbClr val="000000"/>
              </a:solidFill>
              <a:latin typeface="Arial"/>
            </a:endParaRPr>
          </a:p>
        </p:txBody>
      </p:sp>
      <p:sp>
        <p:nvSpPr>
          <p:cNvPr id="262"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新技术应用</a:t>
            </a:r>
            <a:endParaRPr lang="en-US" sz="2000" b="0" strike="noStrike" spc="-1">
              <a:solidFill>
                <a:srgbClr val="000000"/>
              </a:solidFill>
              <a:latin typeface="Arial"/>
            </a:endParaRPr>
          </a:p>
        </p:txBody>
      </p:sp>
      <p:sp>
        <p:nvSpPr>
          <p:cNvPr id="263"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吸收国际先进理念，拓展全球市场</a:t>
            </a:r>
            <a:endParaRPr lang="en-US" sz="1600" b="0" strike="noStrike" spc="-1">
              <a:solidFill>
                <a:srgbClr val="000000"/>
              </a:solidFill>
              <a:latin typeface="Arial"/>
            </a:endParaRPr>
          </a:p>
        </p:txBody>
      </p:sp>
      <p:sp>
        <p:nvSpPr>
          <p:cNvPr id="264"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全球化视野</a:t>
            </a:r>
            <a:endParaRPr lang="en-US" sz="2000" b="0" strike="noStrike" spc="-1">
              <a:solidFill>
                <a:srgbClr val="000000"/>
              </a:solidFill>
              <a:latin typeface="Arial"/>
            </a:endParaRPr>
          </a:p>
        </p:txBody>
      </p:sp>
      <p:sp>
        <p:nvSpPr>
          <p:cNvPr id="265"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与其他行业合作，推动礼仪培训跨领域发展</a:t>
            </a:r>
            <a:endParaRPr lang="en-US" sz="1600" b="0" strike="noStrike" spc="-1">
              <a:solidFill>
                <a:srgbClr val="000000"/>
              </a:solidFill>
              <a:latin typeface="Arial"/>
            </a:endParaRPr>
          </a:p>
        </p:txBody>
      </p:sp>
      <p:sp>
        <p:nvSpPr>
          <p:cNvPr id="266"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跨界合作</a:t>
            </a:r>
            <a:endParaRPr lang="en-US" sz="2000" b="0" strike="noStrike" spc="-1">
              <a:solidFill>
                <a:srgbClr val="000000"/>
              </a:solidFill>
              <a:latin typeface="Arial"/>
            </a:endParaRPr>
          </a:p>
        </p:txBody>
      </p:sp>
      <p:sp>
        <p:nvSpPr>
          <p:cNvPr id="26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68" name="组合 4"/>
          <p:cNvGrpSpPr/>
          <p:nvPr/>
        </p:nvGrpSpPr>
        <p:grpSpPr>
          <a:xfrm>
            <a:off x="577800" y="381240"/>
            <a:ext cx="3060720" cy="2445480"/>
            <a:chOff x="577800" y="381240"/>
            <a:chExt cx="3060720" cy="2445480"/>
          </a:xfrm>
        </p:grpSpPr>
        <p:grpSp>
          <p:nvGrpSpPr>
            <p:cNvPr id="269" name="组合 19"/>
            <p:cNvGrpSpPr/>
            <p:nvPr/>
          </p:nvGrpSpPr>
          <p:grpSpPr>
            <a:xfrm>
              <a:off x="577800" y="381240"/>
              <a:ext cx="3060720" cy="2040480"/>
              <a:chOff x="577800" y="381240"/>
              <a:chExt cx="3060720" cy="2040480"/>
            </a:xfrm>
          </p:grpSpPr>
          <p:graphicFrame>
            <p:nvGraphicFramePr>
              <p:cNvPr id="270"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71" name="组合 25"/>
              <p:cNvGrpSpPr/>
              <p:nvPr/>
            </p:nvGrpSpPr>
            <p:grpSpPr>
              <a:xfrm>
                <a:off x="1387800" y="696600"/>
                <a:ext cx="1394640" cy="1394640"/>
                <a:chOff x="1387800" y="696600"/>
                <a:chExt cx="1394640" cy="1394640"/>
              </a:xfrm>
            </p:grpSpPr>
            <p:sp>
              <p:nvSpPr>
                <p:cNvPr id="272"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3"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74"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5" name="组合 7"/>
          <p:cNvGrpSpPr/>
          <p:nvPr/>
        </p:nvGrpSpPr>
        <p:grpSpPr>
          <a:xfrm>
            <a:off x="3127320" y="385200"/>
            <a:ext cx="3060720" cy="2445480"/>
            <a:chOff x="3127320" y="385200"/>
            <a:chExt cx="3060720" cy="2445480"/>
          </a:xfrm>
        </p:grpSpPr>
        <p:sp>
          <p:nvSpPr>
            <p:cNvPr id="276"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7" name="组合 9"/>
            <p:cNvGrpSpPr/>
            <p:nvPr/>
          </p:nvGrpSpPr>
          <p:grpSpPr>
            <a:xfrm>
              <a:off x="3127320" y="385200"/>
              <a:ext cx="3060720" cy="2445480"/>
              <a:chOff x="3127320" y="385200"/>
              <a:chExt cx="3060720" cy="2445480"/>
            </a:xfrm>
          </p:grpSpPr>
          <p:grpSp>
            <p:nvGrpSpPr>
              <p:cNvPr id="278" name="组合 13"/>
              <p:cNvGrpSpPr/>
              <p:nvPr/>
            </p:nvGrpSpPr>
            <p:grpSpPr>
              <a:xfrm>
                <a:off x="3127320" y="385200"/>
                <a:ext cx="3060720" cy="2040480"/>
                <a:chOff x="3127320" y="385200"/>
                <a:chExt cx="3060720" cy="2040480"/>
              </a:xfrm>
            </p:grpSpPr>
            <p:graphicFrame>
              <p:nvGraphicFramePr>
                <p:cNvPr id="279"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80"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1"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82" name="组合 10"/>
          <p:cNvGrpSpPr/>
          <p:nvPr/>
        </p:nvGrpSpPr>
        <p:grpSpPr>
          <a:xfrm>
            <a:off x="5771880" y="380880"/>
            <a:ext cx="3060720" cy="2445480"/>
            <a:chOff x="5771880" y="380880"/>
            <a:chExt cx="3060720" cy="2445480"/>
          </a:xfrm>
        </p:grpSpPr>
        <p:grpSp>
          <p:nvGrpSpPr>
            <p:cNvPr id="283" name="组合 11"/>
            <p:cNvGrpSpPr/>
            <p:nvPr/>
          </p:nvGrpSpPr>
          <p:grpSpPr>
            <a:xfrm>
              <a:off x="5771880" y="380880"/>
              <a:ext cx="3060720" cy="2445480"/>
              <a:chOff x="5771880" y="380880"/>
              <a:chExt cx="3060720" cy="2445480"/>
            </a:xfrm>
          </p:grpSpPr>
          <p:grpSp>
            <p:nvGrpSpPr>
              <p:cNvPr id="284" name="组合 14"/>
              <p:cNvGrpSpPr/>
              <p:nvPr/>
            </p:nvGrpSpPr>
            <p:grpSpPr>
              <a:xfrm>
                <a:off x="5771880" y="380880"/>
                <a:ext cx="3060720" cy="2040480"/>
                <a:chOff x="5771880" y="380880"/>
                <a:chExt cx="3060720" cy="2040480"/>
              </a:xfrm>
            </p:grpSpPr>
            <p:graphicFrame>
              <p:nvGraphicFramePr>
                <p:cNvPr id="285"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86"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7"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88" name="Group 65"/>
            <p:cNvGrpSpPr/>
            <p:nvPr/>
          </p:nvGrpSpPr>
          <p:grpSpPr>
            <a:xfrm>
              <a:off x="7055640" y="1229040"/>
              <a:ext cx="479880" cy="476640"/>
              <a:chOff x="7055640" y="1229040"/>
              <a:chExt cx="479880" cy="476640"/>
            </a:xfrm>
          </p:grpSpPr>
          <p:sp>
            <p:nvSpPr>
              <p:cNvPr id="289"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0"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1"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92" name="组合 12"/>
          <p:cNvGrpSpPr/>
          <p:nvPr/>
        </p:nvGrpSpPr>
        <p:grpSpPr>
          <a:xfrm>
            <a:off x="8371800" y="384480"/>
            <a:ext cx="3060720" cy="2445480"/>
            <a:chOff x="8371800" y="384480"/>
            <a:chExt cx="3060720" cy="2445480"/>
          </a:xfrm>
        </p:grpSpPr>
        <p:sp>
          <p:nvSpPr>
            <p:cNvPr id="293"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4" name="组合 13"/>
            <p:cNvGrpSpPr/>
            <p:nvPr/>
          </p:nvGrpSpPr>
          <p:grpSpPr>
            <a:xfrm>
              <a:off x="8371800" y="384480"/>
              <a:ext cx="3060720" cy="2445480"/>
              <a:chOff x="8371800" y="384480"/>
              <a:chExt cx="3060720" cy="2445480"/>
            </a:xfrm>
          </p:grpSpPr>
          <p:grpSp>
            <p:nvGrpSpPr>
              <p:cNvPr id="295" name="组合 14"/>
              <p:cNvGrpSpPr/>
              <p:nvPr/>
            </p:nvGrpSpPr>
            <p:grpSpPr>
              <a:xfrm>
                <a:off x="8371800" y="384480"/>
                <a:ext cx="3060720" cy="2040480"/>
                <a:chOff x="8371800" y="384480"/>
                <a:chExt cx="3060720" cy="2040480"/>
              </a:xfrm>
            </p:grpSpPr>
            <p:graphicFrame>
              <p:nvGraphicFramePr>
                <p:cNvPr id="296"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97"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8"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67"/>
                                        </p:tgtEl>
                                        <p:attrNameLst>
                                          <p:attrName>style.visibility</p:attrName>
                                        </p:attrNameLst>
                                      </p:cBhvr>
                                      <p:to>
                                        <p:strVal val="visible"/>
                                      </p:to>
                                    </p:set>
                                    <p:anim calcmode="lin" valueType="num">
                                      <p:cBhvr additive="repl">
                                        <p:cTn id="7" dur="500" fill="hold"/>
                                        <p:tgtEl>
                                          <p:spTgt spid="267"/>
                                        </p:tgtEl>
                                        <p:attrNameLst>
                                          <p:attrName>ppt_x</p:attrName>
                                        </p:attrNameLst>
                                      </p:cBhvr>
                                      <p:tavLst>
                                        <p:tav tm="0">
                                          <p:val>
                                            <p:strVal val="#ppt_x"/>
                                          </p:val>
                                        </p:tav>
                                        <p:tav tm="100000">
                                          <p:val>
                                            <p:strVal val="#ppt_x"/>
                                          </p:val>
                                        </p:tav>
                                      </p:tavLst>
                                    </p:anim>
                                    <p:anim calcmode="lin" valueType="num">
                                      <p:cBhvr additive="repl">
                                        <p:cTn id="8" dur="500" fill="hold"/>
                                        <p:tgtEl>
                                          <p:spTgt spid="26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68"/>
                                        </p:tgtEl>
                                        <p:attrNameLst>
                                          <p:attrName>style.visibility</p:attrName>
                                        </p:attrNameLst>
                                      </p:cBhvr>
                                      <p:to>
                                        <p:strVal val="visible"/>
                                      </p:to>
                                    </p:set>
                                    <p:anim calcmode="lin" valueType="num">
                                      <p:cBhvr additive="repl">
                                        <p:cTn id="11" dur="500" fill="hold"/>
                                        <p:tgtEl>
                                          <p:spTgt spid="268"/>
                                        </p:tgtEl>
                                        <p:attrNameLst>
                                          <p:attrName>ppt_w</p:attrName>
                                        </p:attrNameLst>
                                      </p:cBhvr>
                                      <p:tavLst>
                                        <p:tav tm="0">
                                          <p:val>
                                            <p:fltVal val="0"/>
                                          </p:val>
                                        </p:tav>
                                        <p:tav tm="100000">
                                          <p:val>
                                            <p:strVal val="#ppt_w"/>
                                          </p:val>
                                        </p:tav>
                                      </p:tavLst>
                                    </p:anim>
                                    <p:anim calcmode="lin" valueType="num">
                                      <p:cBhvr additive="repl">
                                        <p:cTn id="12" dur="500" fill="hold"/>
                                        <p:tgtEl>
                                          <p:spTgt spid="268"/>
                                        </p:tgtEl>
                                        <p:attrNameLst>
                                          <p:attrName>ppt_h</p:attrName>
                                        </p:attrNameLst>
                                      </p:cBhvr>
                                      <p:tavLst>
                                        <p:tav tm="0">
                                          <p:val>
                                            <p:fltVal val="0"/>
                                          </p:val>
                                        </p:tav>
                                        <p:tav tm="100000">
                                          <p:val>
                                            <p:strVal val="#ppt_h"/>
                                          </p:val>
                                        </p:tav>
                                      </p:tavLst>
                                    </p:anim>
                                    <p:animEffect transition="in" filter="fade">
                                      <p:cBhvr additive="repl">
                                        <p:cTn id="13" dur="500"/>
                                        <p:tgtEl>
                                          <p:spTgt spid="26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75"/>
                                        </p:tgtEl>
                                        <p:attrNameLst>
                                          <p:attrName>style.visibility</p:attrName>
                                        </p:attrNameLst>
                                      </p:cBhvr>
                                      <p:to>
                                        <p:strVal val="visible"/>
                                      </p:to>
                                    </p:set>
                                    <p:anim calcmode="lin" valueType="num">
                                      <p:cBhvr additive="repl">
                                        <p:cTn id="18" dur="500" fill="hold"/>
                                        <p:tgtEl>
                                          <p:spTgt spid="275"/>
                                        </p:tgtEl>
                                        <p:attrNameLst>
                                          <p:attrName>ppt_w</p:attrName>
                                        </p:attrNameLst>
                                      </p:cBhvr>
                                      <p:tavLst>
                                        <p:tav tm="0">
                                          <p:val>
                                            <p:fltVal val="0"/>
                                          </p:val>
                                        </p:tav>
                                        <p:tav tm="100000">
                                          <p:val>
                                            <p:strVal val="#ppt_w"/>
                                          </p:val>
                                        </p:tav>
                                      </p:tavLst>
                                    </p:anim>
                                    <p:anim calcmode="lin" valueType="num">
                                      <p:cBhvr additive="repl">
                                        <p:cTn id="19" dur="500" fill="hold"/>
                                        <p:tgtEl>
                                          <p:spTgt spid="275"/>
                                        </p:tgtEl>
                                        <p:attrNameLst>
                                          <p:attrName>ppt_h</p:attrName>
                                        </p:attrNameLst>
                                      </p:cBhvr>
                                      <p:tavLst>
                                        <p:tav tm="0">
                                          <p:val>
                                            <p:fltVal val="0"/>
                                          </p:val>
                                        </p:tav>
                                        <p:tav tm="100000">
                                          <p:val>
                                            <p:strVal val="#ppt_h"/>
                                          </p:val>
                                        </p:tav>
                                      </p:tavLst>
                                    </p:anim>
                                    <p:animEffect transition="in" filter="fade">
                                      <p:cBhvr additive="repl">
                                        <p:cTn id="20" dur="500"/>
                                        <p:tgtEl>
                                          <p:spTgt spid="27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82"/>
                                        </p:tgtEl>
                                        <p:attrNameLst>
                                          <p:attrName>style.visibility</p:attrName>
                                        </p:attrNameLst>
                                      </p:cBhvr>
                                      <p:to>
                                        <p:strVal val="visible"/>
                                      </p:to>
                                    </p:set>
                                    <p:anim calcmode="lin" valueType="num">
                                      <p:cBhvr additive="repl">
                                        <p:cTn id="23" dur="500" fill="hold"/>
                                        <p:tgtEl>
                                          <p:spTgt spid="282"/>
                                        </p:tgtEl>
                                        <p:attrNameLst>
                                          <p:attrName>ppt_w</p:attrName>
                                        </p:attrNameLst>
                                      </p:cBhvr>
                                      <p:tavLst>
                                        <p:tav tm="0">
                                          <p:val>
                                            <p:fltVal val="0"/>
                                          </p:val>
                                        </p:tav>
                                        <p:tav tm="100000">
                                          <p:val>
                                            <p:strVal val="#ppt_w"/>
                                          </p:val>
                                        </p:tav>
                                      </p:tavLst>
                                    </p:anim>
                                    <p:anim calcmode="lin" valueType="num">
                                      <p:cBhvr additive="repl">
                                        <p:cTn id="24" dur="500" fill="hold"/>
                                        <p:tgtEl>
                                          <p:spTgt spid="282"/>
                                        </p:tgtEl>
                                        <p:attrNameLst>
                                          <p:attrName>ppt_h</p:attrName>
                                        </p:attrNameLst>
                                      </p:cBhvr>
                                      <p:tavLst>
                                        <p:tav tm="0">
                                          <p:val>
                                            <p:fltVal val="0"/>
                                          </p:val>
                                        </p:tav>
                                        <p:tav tm="100000">
                                          <p:val>
                                            <p:strVal val="#ppt_h"/>
                                          </p:val>
                                        </p:tav>
                                      </p:tavLst>
                                    </p:anim>
                                    <p:animEffect transition="in" filter="fade">
                                      <p:cBhvr additive="repl">
                                        <p:cTn id="25" dur="500"/>
                                        <p:tgtEl>
                                          <p:spTgt spid="28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92"/>
                                        </p:tgtEl>
                                        <p:attrNameLst>
                                          <p:attrName>style.visibility</p:attrName>
                                        </p:attrNameLst>
                                      </p:cBhvr>
                                      <p:to>
                                        <p:strVal val="visible"/>
                                      </p:to>
                                    </p:set>
                                    <p:anim calcmode="lin" valueType="num">
                                      <p:cBhvr additive="repl">
                                        <p:cTn id="28" dur="500" fill="hold"/>
                                        <p:tgtEl>
                                          <p:spTgt spid="292"/>
                                        </p:tgtEl>
                                        <p:attrNameLst>
                                          <p:attrName>ppt_w</p:attrName>
                                        </p:attrNameLst>
                                      </p:cBhvr>
                                      <p:tavLst>
                                        <p:tav tm="0">
                                          <p:val>
                                            <p:fltVal val="0"/>
                                          </p:val>
                                        </p:tav>
                                        <p:tav tm="100000">
                                          <p:val>
                                            <p:strVal val="#ppt_w"/>
                                          </p:val>
                                        </p:tav>
                                      </p:tavLst>
                                    </p:anim>
                                    <p:anim calcmode="lin" valueType="num">
                                      <p:cBhvr additive="repl">
                                        <p:cTn id="29" dur="500" fill="hold"/>
                                        <p:tgtEl>
                                          <p:spTgt spid="292"/>
                                        </p:tgtEl>
                                        <p:attrNameLst>
                                          <p:attrName>ppt_h</p:attrName>
                                        </p:attrNameLst>
                                      </p:cBhvr>
                                      <p:tavLst>
                                        <p:tav tm="0">
                                          <p:val>
                                            <p:fltVal val="0"/>
                                          </p:val>
                                        </p:tav>
                                        <p:tav tm="100000">
                                          <p:val>
                                            <p:strVal val="#ppt_h"/>
                                          </p:val>
                                        </p:tav>
                                      </p:tavLst>
                                    </p:anim>
                                    <p:animEffect transition="in" filter="fade">
                                      <p:cBhvr additive="repl">
                                        <p:cTn id="30" dur="500"/>
                                        <p:tgtEl>
                                          <p:spTgt spid="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礼仪培训的价值</a:t>
            </a:r>
            <a:endParaRPr lang="en-US" sz="3600" b="0" strike="noStrike" spc="-1">
              <a:solidFill>
                <a:schemeClr val="dk1"/>
              </a:solidFill>
              <a:latin typeface="Arial"/>
            </a:endParaRPr>
          </a:p>
        </p:txBody>
      </p:sp>
      <p:sp>
        <p:nvSpPr>
          <p:cNvPr id="30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优雅得体的外在形象</a:t>
            </a:r>
            <a:endParaRPr lang="en-US" sz="1600" b="0" strike="noStrike" spc="-1">
              <a:solidFill>
                <a:srgbClr val="000000"/>
              </a:solidFill>
              <a:latin typeface="Arial"/>
            </a:endParaRPr>
          </a:p>
        </p:txBody>
      </p:sp>
      <p:sp>
        <p:nvSpPr>
          <p:cNvPr id="30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提升形象</a:t>
            </a:r>
            <a:endParaRPr lang="en-US" sz="2000" b="0" strike="noStrike" spc="-1">
              <a:solidFill>
                <a:srgbClr val="000000"/>
              </a:solidFill>
              <a:latin typeface="Arial"/>
            </a:endParaRPr>
          </a:p>
        </p:txBody>
      </p:sp>
      <p:sp>
        <p:nvSpPr>
          <p:cNvPr id="30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0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自信从容的表达态度</a:t>
            </a:r>
            <a:endParaRPr lang="en-US" sz="1600" b="0" strike="noStrike" spc="-1">
              <a:solidFill>
                <a:srgbClr val="000000"/>
              </a:solidFill>
              <a:latin typeface="Arial"/>
            </a:endParaRPr>
          </a:p>
        </p:txBody>
      </p:sp>
      <p:sp>
        <p:nvSpPr>
          <p:cNvPr id="3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提高自信</a:t>
            </a:r>
            <a:endParaRPr lang="en-US" sz="2000" b="0" strike="noStrike" spc="-1">
              <a:solidFill>
                <a:srgbClr val="000000"/>
              </a:solidFill>
              <a:latin typeface="Arial"/>
            </a:endParaRPr>
          </a:p>
        </p:txBody>
      </p:sp>
      <p:sp>
        <p:nvSpPr>
          <p:cNvPr id="3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建立良好的人际交往</a:t>
            </a:r>
            <a:endParaRPr lang="en-US" sz="1600" b="0" strike="noStrike" spc="-1">
              <a:solidFill>
                <a:srgbClr val="000000"/>
              </a:solidFill>
              <a:latin typeface="Arial"/>
            </a:endParaRPr>
          </a:p>
        </p:txBody>
      </p:sp>
      <p:sp>
        <p:nvSpPr>
          <p:cNvPr id="3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增进人际关系</a:t>
            </a:r>
            <a:endParaRPr lang="en-US" sz="2000" b="0" strike="noStrike" spc="-1">
              <a:solidFill>
                <a:srgbClr val="000000"/>
              </a:solidFill>
              <a:latin typeface="Arial"/>
            </a:endParaRPr>
          </a:p>
        </p:txBody>
      </p:sp>
      <p:sp>
        <p:nvSpPr>
          <p:cNvPr id="309"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10"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9"/>
                                        </p:tgtEl>
                                        <p:attrNameLst>
                                          <p:attrName>style.visibility</p:attrName>
                                        </p:attrNameLst>
                                      </p:cBhvr>
                                      <p:to>
                                        <p:strVal val="visible"/>
                                      </p:to>
                                    </p:set>
                                    <p:animEffect transition="in" filter="fade">
                                      <p:cBhvr additive="repl">
                                        <p:cTn id="7" dur="500"/>
                                        <p:tgtEl>
                                          <p:spTgt spid="3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11" name="图片 7"/>
          <p:cNvPicPr/>
          <p:nvPr/>
        </p:nvPicPr>
        <p:blipFill>
          <a:blip r:embed="rId3"/>
          <a:srcRect l="22204" r="2142"/>
          <a:stretch>
            <a:fillRect/>
          </a:stretch>
        </p:blipFill>
        <p:spPr>
          <a:xfrm>
            <a:off x="0" y="0"/>
            <a:ext cx="12191760" cy="6857640"/>
          </a:xfrm>
          <a:prstGeom prst="rect">
            <a:avLst/>
          </a:prstGeom>
          <a:ln w="0">
            <a:noFill/>
          </a:ln>
        </p:spPr>
      </p:pic>
      <p:sp>
        <p:nvSpPr>
          <p:cNvPr id="31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1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礼仪培训的变革趋势</a:t>
            </a:r>
            <a:endParaRPr lang="en-US" sz="3600" b="0" strike="noStrike" spc="-1">
              <a:solidFill>
                <a:schemeClr val="dk1"/>
              </a:solidFill>
              <a:latin typeface="Arial"/>
            </a:endParaRPr>
          </a:p>
        </p:txBody>
      </p:sp>
      <p:sp>
        <p:nvSpPr>
          <p:cNvPr id="31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礼仪培训的内容更新</a:t>
            </a:r>
            <a:endParaRPr lang="en-US" sz="3600" b="0" strike="noStrike" spc="-1">
              <a:solidFill>
                <a:schemeClr val="dk1"/>
              </a:solidFill>
              <a:latin typeface="Arial"/>
            </a:endParaRPr>
          </a:p>
        </p:txBody>
      </p:sp>
      <p:sp>
        <p:nvSpPr>
          <p:cNvPr id="31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倡导尊重和礼貌的网络行为准则</a:t>
            </a:r>
            <a:endParaRPr lang="en-US" sz="1600" b="0" strike="noStrike" spc="-1">
              <a:solidFill>
                <a:srgbClr val="000000"/>
              </a:solidFill>
              <a:latin typeface="Arial"/>
            </a:endParaRPr>
          </a:p>
        </p:txBody>
      </p:sp>
      <p:sp>
        <p:nvSpPr>
          <p:cNvPr id="31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网络礼仪培训</a:t>
            </a:r>
            <a:endParaRPr lang="en-US" sz="2000" b="0" strike="noStrike" spc="-1">
              <a:solidFill>
                <a:srgbClr val="000000"/>
              </a:solidFill>
              <a:latin typeface="Arial"/>
            </a:endParaRPr>
          </a:p>
        </p:txBody>
      </p:sp>
      <p:sp>
        <p:nvSpPr>
          <p:cNvPr id="3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1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2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2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2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培养不同文化背景之间的相互尊重和理解</a:t>
            </a:r>
            <a:endParaRPr lang="en-US" sz="1600" b="0" strike="noStrike" spc="-1">
              <a:solidFill>
                <a:srgbClr val="000000"/>
              </a:solidFill>
              <a:latin typeface="Arial"/>
            </a:endParaRPr>
          </a:p>
        </p:txBody>
      </p:sp>
      <p:sp>
        <p:nvSpPr>
          <p:cNvPr id="32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跨文化交际礼仪</a:t>
            </a:r>
            <a:endParaRPr lang="en-US" sz="2000" b="0" strike="noStrike" spc="-1">
              <a:solidFill>
                <a:srgbClr val="000000"/>
              </a:solidFill>
              <a:latin typeface="Arial"/>
            </a:endParaRPr>
          </a:p>
        </p:txBody>
      </p:sp>
      <p:sp>
        <p:nvSpPr>
          <p:cNvPr id="325"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26"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25"/>
                                        </p:tgtEl>
                                        <p:attrNameLst>
                                          <p:attrName>style.visibility</p:attrName>
                                        </p:attrNameLst>
                                      </p:cBhvr>
                                      <p:to>
                                        <p:strVal val="visible"/>
                                      </p:to>
                                    </p:set>
                                    <p:animEffect transition="in" filter="fade">
                                      <p:cBhvr additive="repl">
                                        <p:cTn id="7" dur="500"/>
                                        <p:tgtEl>
                                          <p:spTgt spid="3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礼仪培训的形式创新</a:t>
            </a:r>
            <a:endParaRPr lang="en-US" sz="3600" b="0" strike="noStrike" spc="-1">
              <a:solidFill>
                <a:schemeClr val="dk1"/>
              </a:solidFill>
              <a:latin typeface="Arial"/>
            </a:endParaRPr>
          </a:p>
        </p:txBody>
      </p:sp>
      <p:sp>
        <p:nvSpPr>
          <p:cNvPr id="328"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提供真实模拟场景培训体验</a:t>
            </a:r>
            <a:endParaRPr lang="en-US" sz="1600" b="0" strike="noStrike" spc="-1">
              <a:solidFill>
                <a:srgbClr val="000000"/>
              </a:solidFill>
              <a:latin typeface="Arial"/>
            </a:endParaRPr>
          </a:p>
        </p:txBody>
      </p:sp>
      <p:sp>
        <p:nvSpPr>
          <p:cNvPr id="329"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虚拟现实技术</a:t>
            </a:r>
            <a:endParaRPr lang="en-US" sz="2000" b="0" strike="noStrike" spc="-1">
              <a:solidFill>
                <a:srgbClr val="000000"/>
              </a:solidFill>
              <a:latin typeface="Arial"/>
            </a:endParaRPr>
          </a:p>
        </p:txBody>
      </p:sp>
      <p:sp>
        <p:nvSpPr>
          <p:cNvPr id="330"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增加互动性和趣味性，提升培训效果</a:t>
            </a:r>
            <a:endParaRPr lang="en-US" sz="1600" b="0" strike="noStrike" spc="-1">
              <a:solidFill>
                <a:srgbClr val="000000"/>
              </a:solidFill>
              <a:latin typeface="Arial"/>
            </a:endParaRPr>
          </a:p>
        </p:txBody>
      </p:sp>
      <p:sp>
        <p:nvSpPr>
          <p:cNvPr id="331"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游戏化元素</a:t>
            </a:r>
            <a:endParaRPr lang="en-US" sz="2000" b="0" strike="noStrike" spc="-1">
              <a:solidFill>
                <a:srgbClr val="000000"/>
              </a:solidFill>
              <a:latin typeface="Arial"/>
            </a:endParaRPr>
          </a:p>
        </p:txBody>
      </p:sp>
      <p:sp>
        <p:nvSpPr>
          <p:cNvPr id="332"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33"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34"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35"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36"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37" name="组合 4"/>
          <p:cNvGrpSpPr/>
          <p:nvPr/>
        </p:nvGrpSpPr>
        <p:grpSpPr>
          <a:xfrm>
            <a:off x="577800" y="381240"/>
            <a:ext cx="3060720" cy="2445480"/>
            <a:chOff x="577800" y="381240"/>
            <a:chExt cx="3060720" cy="2445480"/>
          </a:xfrm>
        </p:grpSpPr>
        <p:grpSp>
          <p:nvGrpSpPr>
            <p:cNvPr id="338" name="组合 19"/>
            <p:cNvGrpSpPr/>
            <p:nvPr/>
          </p:nvGrpSpPr>
          <p:grpSpPr>
            <a:xfrm>
              <a:off x="577800" y="381240"/>
              <a:ext cx="3060720" cy="2040480"/>
              <a:chOff x="577800" y="381240"/>
              <a:chExt cx="3060720" cy="2040480"/>
            </a:xfrm>
          </p:grpSpPr>
          <p:graphicFrame>
            <p:nvGraphicFramePr>
              <p:cNvPr id="339"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40" name="组合 25"/>
              <p:cNvGrpSpPr/>
              <p:nvPr/>
            </p:nvGrpSpPr>
            <p:grpSpPr>
              <a:xfrm>
                <a:off x="1387800" y="696600"/>
                <a:ext cx="1394640" cy="1394640"/>
                <a:chOff x="1387800" y="696600"/>
                <a:chExt cx="1394640" cy="1394640"/>
              </a:xfrm>
            </p:grpSpPr>
            <p:sp>
              <p:nvSpPr>
                <p:cNvPr id="341"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42"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43"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44" name="组合 7"/>
          <p:cNvGrpSpPr/>
          <p:nvPr/>
        </p:nvGrpSpPr>
        <p:grpSpPr>
          <a:xfrm>
            <a:off x="3127320" y="385200"/>
            <a:ext cx="3060720" cy="2445480"/>
            <a:chOff x="3127320" y="385200"/>
            <a:chExt cx="3060720" cy="2445480"/>
          </a:xfrm>
        </p:grpSpPr>
        <p:sp>
          <p:nvSpPr>
            <p:cNvPr id="345"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6" name="组合 9"/>
            <p:cNvGrpSpPr/>
            <p:nvPr/>
          </p:nvGrpSpPr>
          <p:grpSpPr>
            <a:xfrm>
              <a:off x="3127320" y="385200"/>
              <a:ext cx="3060720" cy="2445480"/>
              <a:chOff x="3127320" y="385200"/>
              <a:chExt cx="3060720" cy="2445480"/>
            </a:xfrm>
          </p:grpSpPr>
          <p:grpSp>
            <p:nvGrpSpPr>
              <p:cNvPr id="347" name="组合 13"/>
              <p:cNvGrpSpPr/>
              <p:nvPr/>
            </p:nvGrpSpPr>
            <p:grpSpPr>
              <a:xfrm>
                <a:off x="3127320" y="385200"/>
                <a:ext cx="3060720" cy="2040480"/>
                <a:chOff x="3127320" y="385200"/>
                <a:chExt cx="3060720" cy="2040480"/>
              </a:xfrm>
            </p:grpSpPr>
            <p:graphicFrame>
              <p:nvGraphicFramePr>
                <p:cNvPr id="348"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49"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0"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51" name="组合 10"/>
          <p:cNvGrpSpPr/>
          <p:nvPr/>
        </p:nvGrpSpPr>
        <p:grpSpPr>
          <a:xfrm>
            <a:off x="5771880" y="380880"/>
            <a:ext cx="3060720" cy="2445480"/>
            <a:chOff x="5771880" y="380880"/>
            <a:chExt cx="3060720" cy="2445480"/>
          </a:xfrm>
        </p:grpSpPr>
        <p:grpSp>
          <p:nvGrpSpPr>
            <p:cNvPr id="352" name="组合 11"/>
            <p:cNvGrpSpPr/>
            <p:nvPr/>
          </p:nvGrpSpPr>
          <p:grpSpPr>
            <a:xfrm>
              <a:off x="5771880" y="380880"/>
              <a:ext cx="3060720" cy="2445480"/>
              <a:chOff x="5771880" y="380880"/>
              <a:chExt cx="3060720" cy="2445480"/>
            </a:xfrm>
          </p:grpSpPr>
          <p:grpSp>
            <p:nvGrpSpPr>
              <p:cNvPr id="353" name="组合 14"/>
              <p:cNvGrpSpPr/>
              <p:nvPr/>
            </p:nvGrpSpPr>
            <p:grpSpPr>
              <a:xfrm>
                <a:off x="5771880" y="380880"/>
                <a:ext cx="3060720" cy="2040480"/>
                <a:chOff x="5771880" y="380880"/>
                <a:chExt cx="3060720" cy="2040480"/>
              </a:xfrm>
            </p:grpSpPr>
            <p:graphicFrame>
              <p:nvGraphicFramePr>
                <p:cNvPr id="354"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55"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6"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57" name="Group 65"/>
            <p:cNvGrpSpPr/>
            <p:nvPr/>
          </p:nvGrpSpPr>
          <p:grpSpPr>
            <a:xfrm>
              <a:off x="7055640" y="1229040"/>
              <a:ext cx="479880" cy="476640"/>
              <a:chOff x="7055640" y="1229040"/>
              <a:chExt cx="479880" cy="476640"/>
            </a:xfrm>
          </p:grpSpPr>
          <p:sp>
            <p:nvSpPr>
              <p:cNvPr id="358"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59"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60"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61" name="组合 12"/>
          <p:cNvGrpSpPr/>
          <p:nvPr/>
        </p:nvGrpSpPr>
        <p:grpSpPr>
          <a:xfrm>
            <a:off x="8371800" y="384480"/>
            <a:ext cx="3060720" cy="2445480"/>
            <a:chOff x="8371800" y="384480"/>
            <a:chExt cx="3060720" cy="2445480"/>
          </a:xfrm>
        </p:grpSpPr>
        <p:sp>
          <p:nvSpPr>
            <p:cNvPr id="362"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63" name="组合 13"/>
            <p:cNvGrpSpPr/>
            <p:nvPr/>
          </p:nvGrpSpPr>
          <p:grpSpPr>
            <a:xfrm>
              <a:off x="8371800" y="384480"/>
              <a:ext cx="3060720" cy="2445480"/>
              <a:chOff x="8371800" y="384480"/>
              <a:chExt cx="3060720" cy="2445480"/>
            </a:xfrm>
          </p:grpSpPr>
          <p:grpSp>
            <p:nvGrpSpPr>
              <p:cNvPr id="364" name="组合 14"/>
              <p:cNvGrpSpPr/>
              <p:nvPr/>
            </p:nvGrpSpPr>
            <p:grpSpPr>
              <a:xfrm>
                <a:off x="8371800" y="384480"/>
                <a:ext cx="3060720" cy="2040480"/>
                <a:chOff x="8371800" y="384480"/>
                <a:chExt cx="3060720" cy="2040480"/>
              </a:xfrm>
            </p:grpSpPr>
            <p:graphicFrame>
              <p:nvGraphicFramePr>
                <p:cNvPr id="365"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66"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67"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36"/>
                                        </p:tgtEl>
                                        <p:attrNameLst>
                                          <p:attrName>style.visibility</p:attrName>
                                        </p:attrNameLst>
                                      </p:cBhvr>
                                      <p:to>
                                        <p:strVal val="visible"/>
                                      </p:to>
                                    </p:set>
                                    <p:anim calcmode="lin" valueType="num">
                                      <p:cBhvr additive="repl">
                                        <p:cTn id="7" dur="500" fill="hold"/>
                                        <p:tgtEl>
                                          <p:spTgt spid="336"/>
                                        </p:tgtEl>
                                        <p:attrNameLst>
                                          <p:attrName>ppt_x</p:attrName>
                                        </p:attrNameLst>
                                      </p:cBhvr>
                                      <p:tavLst>
                                        <p:tav tm="0">
                                          <p:val>
                                            <p:strVal val="#ppt_x"/>
                                          </p:val>
                                        </p:tav>
                                        <p:tav tm="100000">
                                          <p:val>
                                            <p:strVal val="#ppt_x"/>
                                          </p:val>
                                        </p:tav>
                                      </p:tavLst>
                                    </p:anim>
                                    <p:anim calcmode="lin" valueType="num">
                                      <p:cBhvr additive="repl">
                                        <p:cTn id="8" dur="500" fill="hold"/>
                                        <p:tgtEl>
                                          <p:spTgt spid="336"/>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37"/>
                                        </p:tgtEl>
                                        <p:attrNameLst>
                                          <p:attrName>style.visibility</p:attrName>
                                        </p:attrNameLst>
                                      </p:cBhvr>
                                      <p:to>
                                        <p:strVal val="visible"/>
                                      </p:to>
                                    </p:set>
                                    <p:anim calcmode="lin" valueType="num">
                                      <p:cBhvr additive="repl">
                                        <p:cTn id="11" dur="500" fill="hold"/>
                                        <p:tgtEl>
                                          <p:spTgt spid="337"/>
                                        </p:tgtEl>
                                        <p:attrNameLst>
                                          <p:attrName>ppt_w</p:attrName>
                                        </p:attrNameLst>
                                      </p:cBhvr>
                                      <p:tavLst>
                                        <p:tav tm="0">
                                          <p:val>
                                            <p:fltVal val="0"/>
                                          </p:val>
                                        </p:tav>
                                        <p:tav tm="100000">
                                          <p:val>
                                            <p:strVal val="#ppt_w"/>
                                          </p:val>
                                        </p:tav>
                                      </p:tavLst>
                                    </p:anim>
                                    <p:anim calcmode="lin" valueType="num">
                                      <p:cBhvr additive="repl">
                                        <p:cTn id="12" dur="500" fill="hold"/>
                                        <p:tgtEl>
                                          <p:spTgt spid="337"/>
                                        </p:tgtEl>
                                        <p:attrNameLst>
                                          <p:attrName>ppt_h</p:attrName>
                                        </p:attrNameLst>
                                      </p:cBhvr>
                                      <p:tavLst>
                                        <p:tav tm="0">
                                          <p:val>
                                            <p:fltVal val="0"/>
                                          </p:val>
                                        </p:tav>
                                        <p:tav tm="100000">
                                          <p:val>
                                            <p:strVal val="#ppt_h"/>
                                          </p:val>
                                        </p:tav>
                                      </p:tavLst>
                                    </p:anim>
                                    <p:animEffect transition="in" filter="fade">
                                      <p:cBhvr additive="repl">
                                        <p:cTn id="13" dur="500"/>
                                        <p:tgtEl>
                                          <p:spTgt spid="33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44"/>
                                        </p:tgtEl>
                                        <p:attrNameLst>
                                          <p:attrName>style.visibility</p:attrName>
                                        </p:attrNameLst>
                                      </p:cBhvr>
                                      <p:to>
                                        <p:strVal val="visible"/>
                                      </p:to>
                                    </p:set>
                                    <p:anim calcmode="lin" valueType="num">
                                      <p:cBhvr additive="repl">
                                        <p:cTn id="18" dur="500" fill="hold"/>
                                        <p:tgtEl>
                                          <p:spTgt spid="344"/>
                                        </p:tgtEl>
                                        <p:attrNameLst>
                                          <p:attrName>ppt_w</p:attrName>
                                        </p:attrNameLst>
                                      </p:cBhvr>
                                      <p:tavLst>
                                        <p:tav tm="0">
                                          <p:val>
                                            <p:fltVal val="0"/>
                                          </p:val>
                                        </p:tav>
                                        <p:tav tm="100000">
                                          <p:val>
                                            <p:strVal val="#ppt_w"/>
                                          </p:val>
                                        </p:tav>
                                      </p:tavLst>
                                    </p:anim>
                                    <p:anim calcmode="lin" valueType="num">
                                      <p:cBhvr additive="repl">
                                        <p:cTn id="19" dur="500" fill="hold"/>
                                        <p:tgtEl>
                                          <p:spTgt spid="344"/>
                                        </p:tgtEl>
                                        <p:attrNameLst>
                                          <p:attrName>ppt_h</p:attrName>
                                        </p:attrNameLst>
                                      </p:cBhvr>
                                      <p:tavLst>
                                        <p:tav tm="0">
                                          <p:val>
                                            <p:fltVal val="0"/>
                                          </p:val>
                                        </p:tav>
                                        <p:tav tm="100000">
                                          <p:val>
                                            <p:strVal val="#ppt_h"/>
                                          </p:val>
                                        </p:tav>
                                      </p:tavLst>
                                    </p:anim>
                                    <p:animEffect transition="in" filter="fade">
                                      <p:cBhvr additive="repl">
                                        <p:cTn id="20" dur="500"/>
                                        <p:tgtEl>
                                          <p:spTgt spid="34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51"/>
                                        </p:tgtEl>
                                        <p:attrNameLst>
                                          <p:attrName>style.visibility</p:attrName>
                                        </p:attrNameLst>
                                      </p:cBhvr>
                                      <p:to>
                                        <p:strVal val="visible"/>
                                      </p:to>
                                    </p:set>
                                    <p:anim calcmode="lin" valueType="num">
                                      <p:cBhvr additive="repl">
                                        <p:cTn id="23" dur="500" fill="hold"/>
                                        <p:tgtEl>
                                          <p:spTgt spid="351"/>
                                        </p:tgtEl>
                                        <p:attrNameLst>
                                          <p:attrName>ppt_w</p:attrName>
                                        </p:attrNameLst>
                                      </p:cBhvr>
                                      <p:tavLst>
                                        <p:tav tm="0">
                                          <p:val>
                                            <p:fltVal val="0"/>
                                          </p:val>
                                        </p:tav>
                                        <p:tav tm="100000">
                                          <p:val>
                                            <p:strVal val="#ppt_w"/>
                                          </p:val>
                                        </p:tav>
                                      </p:tavLst>
                                    </p:anim>
                                    <p:anim calcmode="lin" valueType="num">
                                      <p:cBhvr additive="repl">
                                        <p:cTn id="24" dur="500" fill="hold"/>
                                        <p:tgtEl>
                                          <p:spTgt spid="351"/>
                                        </p:tgtEl>
                                        <p:attrNameLst>
                                          <p:attrName>ppt_h</p:attrName>
                                        </p:attrNameLst>
                                      </p:cBhvr>
                                      <p:tavLst>
                                        <p:tav tm="0">
                                          <p:val>
                                            <p:fltVal val="0"/>
                                          </p:val>
                                        </p:tav>
                                        <p:tav tm="100000">
                                          <p:val>
                                            <p:strVal val="#ppt_h"/>
                                          </p:val>
                                        </p:tav>
                                      </p:tavLst>
                                    </p:anim>
                                    <p:animEffect transition="in" filter="fade">
                                      <p:cBhvr additive="repl">
                                        <p:cTn id="25" dur="500"/>
                                        <p:tgtEl>
                                          <p:spTgt spid="35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61"/>
                                        </p:tgtEl>
                                        <p:attrNameLst>
                                          <p:attrName>style.visibility</p:attrName>
                                        </p:attrNameLst>
                                      </p:cBhvr>
                                      <p:to>
                                        <p:strVal val="visible"/>
                                      </p:to>
                                    </p:set>
                                    <p:anim calcmode="lin" valueType="num">
                                      <p:cBhvr additive="repl">
                                        <p:cTn id="28" dur="500" fill="hold"/>
                                        <p:tgtEl>
                                          <p:spTgt spid="361"/>
                                        </p:tgtEl>
                                        <p:attrNameLst>
                                          <p:attrName>ppt_w</p:attrName>
                                        </p:attrNameLst>
                                      </p:cBhvr>
                                      <p:tavLst>
                                        <p:tav tm="0">
                                          <p:val>
                                            <p:fltVal val="0"/>
                                          </p:val>
                                        </p:tav>
                                        <p:tav tm="100000">
                                          <p:val>
                                            <p:strVal val="#ppt_w"/>
                                          </p:val>
                                        </p:tav>
                                      </p:tavLst>
                                    </p:anim>
                                    <p:anim calcmode="lin" valueType="num">
                                      <p:cBhvr additive="repl">
                                        <p:cTn id="29" dur="500" fill="hold"/>
                                        <p:tgtEl>
                                          <p:spTgt spid="361"/>
                                        </p:tgtEl>
                                        <p:attrNameLst>
                                          <p:attrName>ppt_h</p:attrName>
                                        </p:attrNameLst>
                                      </p:cBhvr>
                                      <p:tavLst>
                                        <p:tav tm="0">
                                          <p:val>
                                            <p:fltVal val="0"/>
                                          </p:val>
                                        </p:tav>
                                        <p:tav tm="100000">
                                          <p:val>
                                            <p:strVal val="#ppt_h"/>
                                          </p:val>
                                        </p:tav>
                                      </p:tavLst>
                                    </p:anim>
                                    <p:animEffect transition="in" filter="fade">
                                      <p:cBhvr additive="repl">
                                        <p:cTn id="30" dur="500"/>
                                        <p:tgtEl>
                                          <p:spTgt spid="3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69"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0"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量身定制</a:t>
            </a:r>
            <a:endParaRPr lang="en-US" sz="1800" b="0" strike="noStrike" spc="-1">
              <a:solidFill>
                <a:srgbClr val="000000"/>
              </a:solidFill>
              <a:latin typeface="Arial"/>
            </a:endParaRPr>
          </a:p>
        </p:txBody>
      </p:sp>
      <p:sp>
        <p:nvSpPr>
          <p:cNvPr id="371"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根据学员的特点和需求，量身打造个性化培训内容</a:t>
            </a:r>
            <a:endParaRPr lang="en-US" sz="1400" b="0" strike="noStrike" spc="-1">
              <a:solidFill>
                <a:srgbClr val="000000"/>
              </a:solidFill>
              <a:latin typeface="Arial"/>
            </a:endParaRPr>
          </a:p>
        </p:txBody>
      </p:sp>
      <p:sp>
        <p:nvSpPr>
          <p:cNvPr id="372"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3"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74"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75"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6"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77"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7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礼仪培训的个性化定制</a:t>
            </a:r>
            <a:endParaRPr lang="en-US" sz="3600" b="0" strike="noStrike" spc="-1">
              <a:solidFill>
                <a:schemeClr val="dk1"/>
              </a:solidFill>
              <a:latin typeface="Arial"/>
            </a:endParaRPr>
          </a:p>
        </p:txBody>
      </p:sp>
      <p:sp>
        <p:nvSpPr>
          <p:cNvPr id="379"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80"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个性化需求</a:t>
            </a:r>
            <a:endParaRPr lang="en-US" sz="1800" b="0" strike="noStrike" spc="-1">
              <a:solidFill>
                <a:srgbClr val="000000"/>
              </a:solidFill>
              <a:latin typeface="Arial"/>
            </a:endParaRPr>
          </a:p>
        </p:txBody>
      </p:sp>
      <p:sp>
        <p:nvSpPr>
          <p:cNvPr id="381"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根据不同行业、不同职业的需求进行定制化培训方案</a:t>
            </a:r>
            <a:endParaRPr lang="en-US" sz="1400" b="0" strike="noStrike" spc="-1">
              <a:solidFill>
                <a:srgbClr val="000000"/>
              </a:solidFill>
              <a:latin typeface="Arial"/>
            </a:endParaRPr>
          </a:p>
        </p:txBody>
      </p:sp>
      <p:grpSp>
        <p:nvGrpSpPr>
          <p:cNvPr id="382" name="组合 4"/>
          <p:cNvGrpSpPr/>
          <p:nvPr/>
        </p:nvGrpSpPr>
        <p:grpSpPr>
          <a:xfrm>
            <a:off x="0" y="497520"/>
            <a:ext cx="3060720" cy="2445480"/>
            <a:chOff x="0" y="497520"/>
            <a:chExt cx="3060720" cy="2445480"/>
          </a:xfrm>
        </p:grpSpPr>
        <p:grpSp>
          <p:nvGrpSpPr>
            <p:cNvPr id="383" name="组合 19"/>
            <p:cNvGrpSpPr/>
            <p:nvPr/>
          </p:nvGrpSpPr>
          <p:grpSpPr>
            <a:xfrm>
              <a:off x="0" y="497520"/>
              <a:ext cx="3060720" cy="2040480"/>
              <a:chOff x="0" y="497520"/>
              <a:chExt cx="3060720" cy="2040480"/>
            </a:xfrm>
          </p:grpSpPr>
          <p:graphicFrame>
            <p:nvGraphicFramePr>
              <p:cNvPr id="384"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85" name="组合 25"/>
              <p:cNvGrpSpPr/>
              <p:nvPr/>
            </p:nvGrpSpPr>
            <p:grpSpPr>
              <a:xfrm>
                <a:off x="810000" y="812520"/>
                <a:ext cx="1394640" cy="1394640"/>
                <a:chOff x="810000" y="812520"/>
                <a:chExt cx="1394640" cy="1394640"/>
              </a:xfrm>
            </p:grpSpPr>
            <p:sp>
              <p:nvSpPr>
                <p:cNvPr id="386"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87"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88"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9" name="组合 8"/>
          <p:cNvGrpSpPr/>
          <p:nvPr/>
        </p:nvGrpSpPr>
        <p:grpSpPr>
          <a:xfrm>
            <a:off x="2778120" y="497520"/>
            <a:ext cx="3060720" cy="2445480"/>
            <a:chOff x="2778120" y="497520"/>
            <a:chExt cx="3060720" cy="2445480"/>
          </a:xfrm>
        </p:grpSpPr>
        <p:sp>
          <p:nvSpPr>
            <p:cNvPr id="390"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91" name="组合 6"/>
            <p:cNvGrpSpPr/>
            <p:nvPr/>
          </p:nvGrpSpPr>
          <p:grpSpPr>
            <a:xfrm>
              <a:off x="2778120" y="497520"/>
              <a:ext cx="3060720" cy="2445480"/>
              <a:chOff x="2778120" y="497520"/>
              <a:chExt cx="3060720" cy="2445480"/>
            </a:xfrm>
          </p:grpSpPr>
          <p:grpSp>
            <p:nvGrpSpPr>
              <p:cNvPr id="392" name="组合 13"/>
              <p:cNvGrpSpPr/>
              <p:nvPr/>
            </p:nvGrpSpPr>
            <p:grpSpPr>
              <a:xfrm>
                <a:off x="2778120" y="497520"/>
                <a:ext cx="3060720" cy="2040480"/>
                <a:chOff x="2778120" y="497520"/>
                <a:chExt cx="3060720" cy="2040480"/>
              </a:xfrm>
            </p:grpSpPr>
            <p:graphicFrame>
              <p:nvGraphicFramePr>
                <p:cNvPr id="393"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94"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5"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96" name="组合 10"/>
          <p:cNvGrpSpPr/>
          <p:nvPr/>
        </p:nvGrpSpPr>
        <p:grpSpPr>
          <a:xfrm>
            <a:off x="5469480" y="508320"/>
            <a:ext cx="3060720" cy="2445480"/>
            <a:chOff x="5469480" y="508320"/>
            <a:chExt cx="3060720" cy="2445480"/>
          </a:xfrm>
        </p:grpSpPr>
        <p:grpSp>
          <p:nvGrpSpPr>
            <p:cNvPr id="397" name="组合 11"/>
            <p:cNvGrpSpPr/>
            <p:nvPr/>
          </p:nvGrpSpPr>
          <p:grpSpPr>
            <a:xfrm>
              <a:off x="5469480" y="508320"/>
              <a:ext cx="3060720" cy="2445480"/>
              <a:chOff x="5469480" y="508320"/>
              <a:chExt cx="3060720" cy="2445480"/>
            </a:xfrm>
          </p:grpSpPr>
          <p:grpSp>
            <p:nvGrpSpPr>
              <p:cNvPr id="398" name="组合 14"/>
              <p:cNvGrpSpPr/>
              <p:nvPr/>
            </p:nvGrpSpPr>
            <p:grpSpPr>
              <a:xfrm>
                <a:off x="5469480" y="508320"/>
                <a:ext cx="3060720" cy="2040480"/>
                <a:chOff x="5469480" y="508320"/>
                <a:chExt cx="3060720" cy="2040480"/>
              </a:xfrm>
            </p:grpSpPr>
            <p:graphicFrame>
              <p:nvGraphicFramePr>
                <p:cNvPr id="399"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400"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01"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02" name="Group 65"/>
            <p:cNvGrpSpPr/>
            <p:nvPr/>
          </p:nvGrpSpPr>
          <p:grpSpPr>
            <a:xfrm>
              <a:off x="6753240" y="1356480"/>
              <a:ext cx="479880" cy="476640"/>
              <a:chOff x="6753240" y="1356480"/>
              <a:chExt cx="479880" cy="476640"/>
            </a:xfrm>
          </p:grpSpPr>
          <p:sp>
            <p:nvSpPr>
              <p:cNvPr id="403"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04"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05"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06" name="组合 15"/>
          <p:cNvGrpSpPr/>
          <p:nvPr/>
        </p:nvGrpSpPr>
        <p:grpSpPr>
          <a:xfrm>
            <a:off x="8161920" y="389520"/>
            <a:ext cx="3060720" cy="2445840"/>
            <a:chOff x="8161920" y="389520"/>
            <a:chExt cx="3060720" cy="2445840"/>
          </a:xfrm>
        </p:grpSpPr>
        <p:sp>
          <p:nvSpPr>
            <p:cNvPr id="407"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08" name="组合 16"/>
            <p:cNvGrpSpPr/>
            <p:nvPr/>
          </p:nvGrpSpPr>
          <p:grpSpPr>
            <a:xfrm>
              <a:off x="8161920" y="389520"/>
              <a:ext cx="3060720" cy="2445840"/>
              <a:chOff x="8161920" y="389520"/>
              <a:chExt cx="3060720" cy="2445840"/>
            </a:xfrm>
          </p:grpSpPr>
          <p:grpSp>
            <p:nvGrpSpPr>
              <p:cNvPr id="409" name="组合 14"/>
              <p:cNvGrpSpPr/>
              <p:nvPr/>
            </p:nvGrpSpPr>
            <p:grpSpPr>
              <a:xfrm>
                <a:off x="8161920" y="389520"/>
                <a:ext cx="3060720" cy="2040480"/>
                <a:chOff x="8161920" y="389520"/>
                <a:chExt cx="3060720" cy="2040480"/>
              </a:xfrm>
            </p:grpSpPr>
            <p:graphicFrame>
              <p:nvGraphicFramePr>
                <p:cNvPr id="410"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11"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12"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68"/>
                                        </p:tgtEl>
                                        <p:attrNameLst>
                                          <p:attrName>style.visibility</p:attrName>
                                        </p:attrNameLst>
                                      </p:cBhvr>
                                      <p:to>
                                        <p:strVal val="visible"/>
                                      </p:to>
                                    </p:set>
                                    <p:anim calcmode="lin" valueType="num">
                                      <p:cBhvr additive="repl">
                                        <p:cTn id="7" dur="500" fill="hold"/>
                                        <p:tgtEl>
                                          <p:spTgt spid="368"/>
                                        </p:tgtEl>
                                        <p:attrNameLst>
                                          <p:attrName>ppt_x</p:attrName>
                                        </p:attrNameLst>
                                      </p:cBhvr>
                                      <p:tavLst>
                                        <p:tav tm="0">
                                          <p:val>
                                            <p:strVal val="#ppt_x"/>
                                          </p:val>
                                        </p:tav>
                                        <p:tav tm="100000">
                                          <p:val>
                                            <p:strVal val="#ppt_x"/>
                                          </p:val>
                                        </p:tav>
                                      </p:tavLst>
                                    </p:anim>
                                    <p:anim calcmode="lin" valueType="num">
                                      <p:cBhvr additive="repl">
                                        <p:cTn id="8" dur="500" fill="hold"/>
                                        <p:tgtEl>
                                          <p:spTgt spid="368"/>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82"/>
                                        </p:tgtEl>
                                        <p:attrNameLst>
                                          <p:attrName>style.visibility</p:attrName>
                                        </p:attrNameLst>
                                      </p:cBhvr>
                                      <p:to>
                                        <p:strVal val="visible"/>
                                      </p:to>
                                    </p:set>
                                    <p:anim calcmode="lin" valueType="num">
                                      <p:cBhvr additive="repl">
                                        <p:cTn id="11" dur="500" fill="hold"/>
                                        <p:tgtEl>
                                          <p:spTgt spid="382"/>
                                        </p:tgtEl>
                                        <p:attrNameLst>
                                          <p:attrName>ppt_w</p:attrName>
                                        </p:attrNameLst>
                                      </p:cBhvr>
                                      <p:tavLst>
                                        <p:tav tm="0">
                                          <p:val>
                                            <p:fltVal val="0"/>
                                          </p:val>
                                        </p:tav>
                                        <p:tav tm="100000">
                                          <p:val>
                                            <p:strVal val="#ppt_w"/>
                                          </p:val>
                                        </p:tav>
                                      </p:tavLst>
                                    </p:anim>
                                    <p:anim calcmode="lin" valueType="num">
                                      <p:cBhvr additive="repl">
                                        <p:cTn id="12" dur="500" fill="hold"/>
                                        <p:tgtEl>
                                          <p:spTgt spid="382"/>
                                        </p:tgtEl>
                                        <p:attrNameLst>
                                          <p:attrName>ppt_h</p:attrName>
                                        </p:attrNameLst>
                                      </p:cBhvr>
                                      <p:tavLst>
                                        <p:tav tm="0">
                                          <p:val>
                                            <p:fltVal val="0"/>
                                          </p:val>
                                        </p:tav>
                                        <p:tav tm="100000">
                                          <p:val>
                                            <p:strVal val="#ppt_h"/>
                                          </p:val>
                                        </p:tav>
                                      </p:tavLst>
                                    </p:anim>
                                    <p:animEffect transition="in" filter="fade">
                                      <p:cBhvr additive="repl">
                                        <p:cTn id="13" dur="500"/>
                                        <p:tgtEl>
                                          <p:spTgt spid="38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89"/>
                                        </p:tgtEl>
                                        <p:attrNameLst>
                                          <p:attrName>style.visibility</p:attrName>
                                        </p:attrNameLst>
                                      </p:cBhvr>
                                      <p:to>
                                        <p:strVal val="visible"/>
                                      </p:to>
                                    </p:set>
                                    <p:anim calcmode="lin" valueType="num">
                                      <p:cBhvr additive="repl">
                                        <p:cTn id="18" dur="500" fill="hold"/>
                                        <p:tgtEl>
                                          <p:spTgt spid="389"/>
                                        </p:tgtEl>
                                        <p:attrNameLst>
                                          <p:attrName>ppt_w</p:attrName>
                                        </p:attrNameLst>
                                      </p:cBhvr>
                                      <p:tavLst>
                                        <p:tav tm="0">
                                          <p:val>
                                            <p:fltVal val="0"/>
                                          </p:val>
                                        </p:tav>
                                        <p:tav tm="100000">
                                          <p:val>
                                            <p:strVal val="#ppt_w"/>
                                          </p:val>
                                        </p:tav>
                                      </p:tavLst>
                                    </p:anim>
                                    <p:anim calcmode="lin" valueType="num">
                                      <p:cBhvr additive="repl">
                                        <p:cTn id="19" dur="500" fill="hold"/>
                                        <p:tgtEl>
                                          <p:spTgt spid="389"/>
                                        </p:tgtEl>
                                        <p:attrNameLst>
                                          <p:attrName>ppt_h</p:attrName>
                                        </p:attrNameLst>
                                      </p:cBhvr>
                                      <p:tavLst>
                                        <p:tav tm="0">
                                          <p:val>
                                            <p:fltVal val="0"/>
                                          </p:val>
                                        </p:tav>
                                        <p:tav tm="100000">
                                          <p:val>
                                            <p:strVal val="#ppt_h"/>
                                          </p:val>
                                        </p:tav>
                                      </p:tavLst>
                                    </p:anim>
                                    <p:animEffect transition="in" filter="fade">
                                      <p:cBhvr additive="repl">
                                        <p:cTn id="20" dur="500"/>
                                        <p:tgtEl>
                                          <p:spTgt spid="38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96"/>
                                        </p:tgtEl>
                                        <p:attrNameLst>
                                          <p:attrName>style.visibility</p:attrName>
                                        </p:attrNameLst>
                                      </p:cBhvr>
                                      <p:to>
                                        <p:strVal val="visible"/>
                                      </p:to>
                                    </p:set>
                                    <p:anim calcmode="lin" valueType="num">
                                      <p:cBhvr additive="repl">
                                        <p:cTn id="23" dur="500" fill="hold"/>
                                        <p:tgtEl>
                                          <p:spTgt spid="396"/>
                                        </p:tgtEl>
                                        <p:attrNameLst>
                                          <p:attrName>ppt_w</p:attrName>
                                        </p:attrNameLst>
                                      </p:cBhvr>
                                      <p:tavLst>
                                        <p:tav tm="0">
                                          <p:val>
                                            <p:fltVal val="0"/>
                                          </p:val>
                                        </p:tav>
                                        <p:tav tm="100000">
                                          <p:val>
                                            <p:strVal val="#ppt_w"/>
                                          </p:val>
                                        </p:tav>
                                      </p:tavLst>
                                    </p:anim>
                                    <p:anim calcmode="lin" valueType="num">
                                      <p:cBhvr additive="repl">
                                        <p:cTn id="24" dur="500" fill="hold"/>
                                        <p:tgtEl>
                                          <p:spTgt spid="396"/>
                                        </p:tgtEl>
                                        <p:attrNameLst>
                                          <p:attrName>ppt_h</p:attrName>
                                        </p:attrNameLst>
                                      </p:cBhvr>
                                      <p:tavLst>
                                        <p:tav tm="0">
                                          <p:val>
                                            <p:fltVal val="0"/>
                                          </p:val>
                                        </p:tav>
                                        <p:tav tm="100000">
                                          <p:val>
                                            <p:strVal val="#ppt_h"/>
                                          </p:val>
                                        </p:tav>
                                      </p:tavLst>
                                    </p:anim>
                                    <p:animEffect transition="in" filter="fade">
                                      <p:cBhvr additive="repl">
                                        <p:cTn id="25" dur="500"/>
                                        <p:tgtEl>
                                          <p:spTgt spid="39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06"/>
                                        </p:tgtEl>
                                        <p:attrNameLst>
                                          <p:attrName>style.visibility</p:attrName>
                                        </p:attrNameLst>
                                      </p:cBhvr>
                                      <p:to>
                                        <p:strVal val="visible"/>
                                      </p:to>
                                    </p:set>
                                    <p:anim calcmode="lin" valueType="num">
                                      <p:cBhvr additive="repl">
                                        <p:cTn id="28" dur="500" fill="hold"/>
                                        <p:tgtEl>
                                          <p:spTgt spid="406"/>
                                        </p:tgtEl>
                                        <p:attrNameLst>
                                          <p:attrName>ppt_w</p:attrName>
                                        </p:attrNameLst>
                                      </p:cBhvr>
                                      <p:tavLst>
                                        <p:tav tm="0">
                                          <p:val>
                                            <p:fltVal val="0"/>
                                          </p:val>
                                        </p:tav>
                                        <p:tav tm="100000">
                                          <p:val>
                                            <p:strVal val="#ppt_w"/>
                                          </p:val>
                                        </p:tav>
                                      </p:tavLst>
                                    </p:anim>
                                    <p:anim calcmode="lin" valueType="num">
                                      <p:cBhvr additive="repl">
                                        <p:cTn id="29" dur="500" fill="hold"/>
                                        <p:tgtEl>
                                          <p:spTgt spid="406"/>
                                        </p:tgtEl>
                                        <p:attrNameLst>
                                          <p:attrName>ppt_h</p:attrName>
                                        </p:attrNameLst>
                                      </p:cBhvr>
                                      <p:tavLst>
                                        <p:tav tm="0">
                                          <p:val>
                                            <p:fltVal val="0"/>
                                          </p:val>
                                        </p:tav>
                                        <p:tav tm="100000">
                                          <p:val>
                                            <p:strVal val="#ppt_h"/>
                                          </p:val>
                                        </p:tav>
                                      </p:tavLst>
                                    </p:anim>
                                    <p:animEffect transition="in" filter="fade">
                                      <p:cBhvr additive="repl">
                                        <p:cTn id="30" dur="500"/>
                                        <p:tgtEl>
                                          <p:spTgt spid="4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https://d.book118.com/908046136010006050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151</Paragraphs>
  <Slides>19</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Helvetica Light</vt:lpstr>
      <vt:lpstr>DejaVu Sans</vt:lpstr>
      <vt:lpstr>Office Theme</vt:lpstr>
      <vt:lpstr>礼仪培训的变革力量</vt:lpstr>
      <vt:lpstr>目录</vt:lpstr>
      <vt:lpstr>第1章 现代礼仪培训的重要性</vt:lpstr>
      <vt:lpstr>礼仪培训概述</vt:lpstr>
      <vt:lpstr>礼仪培训的影响</vt:lpstr>
      <vt:lpstr> </vt:lpstr>
      <vt:lpstr>礼仪培训的内容</vt:lpstr>
      <vt:lpstr>第2章 礼仪培训的现状分析</vt:lpstr>
      <vt:lpstr>礼仪培训的发展历程</vt:lpstr>
      <vt:lpstr>礼仪培训的受众群体</vt:lpstr>
      <vt:lpstr>礼仪培训的实施方式</vt:lpstr>
      <vt:lpstr> </vt:lpstr>
      <vt:lpstr>礼仪培训的未来趋势</vt:lpstr>
      <vt:lpstr>礼仪培训的价值</vt:lpstr>
      <vt:lpstr>第3章 礼仪培训的变革趋势</vt:lpstr>
      <vt:lpstr>礼仪培训的内容更新</vt:lpstr>
      <vt:lpstr>礼仪培训的形式创新</vt:lpstr>
      <vt:lpstr>礼仪培训的个性化定制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2024-09-29T14:11:12.044</cp:lastPrinted>
  <dcterms:created xsi:type="dcterms:W3CDTF">2024-09-29T06:11:12Z</dcterms:created>
  <dcterms:modified xsi:type="dcterms:W3CDTF">2024-09-29T06:11:15Z</dcterms:modified>
</cp:coreProperties>
</file>