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BA8A3-C83C-427F-9989-B10809117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AFC9A-3F5C-4900-BF8D-7BBB3356B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F3595-280C-4625-B39D-D765043C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4DE9D-B0F7-45B5-B238-F478FE30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C58E2-C4DD-4B25-ABAA-E87AF3735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ACD472-8A88-4D6F-BAD4-3D0035737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A4FAB8-EE54-438A-B5E8-6BA33E319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BB1B0-FFB8-46B7-B56E-284541AB6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C8B7F-7372-424B-9CB9-E37822EE2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432D8-FDF0-4AA5-9A12-0CD8247BA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21606-304A-4A6D-8341-EDEBE214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47004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《变频器原理和维护》PPT课件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变频器的维护和保养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变频器概述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变频器的定义和作用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变频器是一种将固定频率的交流电转换为可变频率和电压的设备，主要用于电机调速、节能控制和自动化控制等领域。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6" r="147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变频器的定义和作用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610" r="1261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变频器的分类和特点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变频器可以根据不同的分类标准进行分类，如按变换方式可分为交-直-交变频器和交-交变频器，按电压调制方式可分为脉宽调制和脉频调制等。不同类型的变频器具有不同的特点和应用领域。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变频器的分类和特点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变频器的发展历程和应用领域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的发展经历了多个阶段，从最初的模拟电路控制到现在的数字电路控制，其性能和可靠性得到了极大的提高。变频器在工业自动化、电力、交通、能源等领域得到了广泛的应用，为工业生产和节能减排做出了重要贡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变频器的发展历程和应用领域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变频器的工作原理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51" r="269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80" r="1068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变频器的组成和结构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整流器将交流电转换为直流电，滤波器对直流电进行滤波，逆变器将直流电再转换为交流电，控制电路则对整个过程进行控制。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变频器主要由整流器、滤波器、逆变器和控制电路组成。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变频器的工作原理和实现方式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变频器通过改变电源的频率来实现对电动机的调速控制。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变频器内部采用电力电子器件和微处理器控制技术，通过改变逆变器的开关状态来控制输出电压的波形和频率。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变频器的控制方式有V/F控制、转差频率控制、矢量控制和直接转矩控制等。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调速原理是通过改变电源频率来改变电动机的转速，从而实现调速的目的。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变频器在调速过程中能够实现平滑无级调速，具有高精度、高稳定性和高效率的特点。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750" r="20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变频器的控制方式和调速原理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变频器的维护和保养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https://d.book118.com/908047004120006034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2024-09-13T07:27:26.296</cp:lastPrinted>
  <dcterms:created xsi:type="dcterms:W3CDTF">2024-09-12T23:27:26Z</dcterms:created>
  <dcterms:modified xsi:type="dcterms:W3CDTF">2024-09-12T23:27:28Z</dcterms:modified>
</cp:coreProperties>
</file>