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56E649-DDA7-42D8-AA89-9EEE9C3FF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4812A-D378-498E-BC26-456902FF0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B48F52-24DB-4E8F-B643-F00E51FED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D07CB3-EFDE-461F-A67B-3A111DD76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8BCAF-3DE8-454E-BDFF-2AC3160324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BCFFE8-F75B-4C47-8F64-5EBA982095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95E23C-C2EE-4E68-936F-2E1314DF7A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14FB9C-FE72-48ED-BF2E-D1BF85703C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DDEC9-03A4-48E5-ABAC-6735278FBA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3FDEB-D1AA-46FC-9869-D988CF19E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E45951-00F1-4AE6-B758-CB615F4E5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7106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肾移植与糖尿病的相互影响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肾移植与糖尿病概述
 糖尿病对肾移植的影响
 肾移植后糖尿病的发生率
 肾移植后糖尿病的危险因素
 肾移植与糖尿病的相互作用机制
 肾移植后糖尿病的管理与治疗
 糖尿病患者的肾移植术前评估
 结论：肾移植与糖尿病的相互影响</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肾移植与糖尿病概述</a:t>
            </a:r>
          </a:p>
        </p:txBody>
      </p:sp>
      <p:sp>
        <p:nvSpPr>
          <p:cNvPr id="3" name="Subtitle 2"/>
          <p:cNvSpPr>
            <a:spLocks noGrp="1"/>
          </p:cNvSpPr>
          <p:nvPr>
            <p:ph type="subTitle" idx="1"/>
          </p:nvPr>
        </p:nvSpPr>
        <p:spPr/>
        <p:txBody>
          <a:bodyPr/>
          <a:lstStyle/>
          <a:p>
            <a:r>
              <a:t>肾移植与糖尿病的相互影响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肾移植与糖尿病概述</a:t>
            </a:r>
          </a:p>
        </p:txBody>
      </p:sp>
      <p:sp>
        <p:nvSpPr>
          <p:cNvPr id="3" name="Text Placeholder 2"/>
          <p:cNvSpPr>
            <a:spLocks noGrp="1"/>
          </p:cNvSpPr>
          <p:nvPr>
            <p:ph type="body" idx="1"/>
          </p:nvPr>
        </p:nvSpPr>
        <p:spPr/>
        <p:txBody>
          <a:bodyPr/>
          <a:lstStyle/>
          <a:p>
            <a:r>
              <a:t>肾移植概述</a:t>
            </a:r>
          </a:p>
        </p:txBody>
      </p:sp>
      <p:sp>
        <p:nvSpPr>
          <p:cNvPr id="4" name="Content Placeholder 3"/>
          <p:cNvSpPr>
            <a:spLocks noGrp="1"/>
          </p:cNvSpPr>
          <p:nvPr>
            <p:ph sz="half" idx="2"/>
          </p:nvPr>
        </p:nvSpPr>
        <p:spPr/>
        <p:txBody>
          <a:bodyPr/>
          <a:lstStyle/>
          <a:p>
            <a:r>
              <a:t>1.肾移植是治疗终末期肾病的有效手段，能够改善患者的生活质量，提高生存率。</a:t>
            </a:r>
          </a:p>
          <a:p>
            <a:r>
              <a:t>2.肾移植手术需要考虑供体与受体之间的组织相容性，以避免免疫排斥反应。</a:t>
            </a:r>
          </a:p>
          <a:p>
            <a:r>
              <a:t>3.术后患者需要接受长期的免疫抑制治疗，以降低免疫排斥反应的风险。</a:t>
            </a:r>
          </a:p>
          <a:p/>
        </p:txBody>
      </p:sp>
      <p:sp>
        <p:nvSpPr>
          <p:cNvPr id="5" name="Text Placeholder 4"/>
          <p:cNvSpPr>
            <a:spLocks noGrp="1"/>
          </p:cNvSpPr>
          <p:nvPr>
            <p:ph type="body" idx="3"/>
          </p:nvPr>
        </p:nvSpPr>
        <p:spPr/>
        <p:txBody>
          <a:bodyPr/>
          <a:lstStyle/>
          <a:p>
            <a:r>
              <a:t>糖尿病概述</a:t>
            </a:r>
          </a:p>
        </p:txBody>
      </p:sp>
      <p:sp>
        <p:nvSpPr>
          <p:cNvPr id="6" name="Content Placeholder 5"/>
          <p:cNvSpPr>
            <a:spLocks noGrp="1"/>
          </p:cNvSpPr>
          <p:nvPr>
            <p:ph sz="half" idx="4"/>
          </p:nvPr>
        </p:nvSpPr>
        <p:spPr/>
        <p:txBody>
          <a:bodyPr/>
          <a:lstStyle/>
          <a:p>
            <a:r>
              <a:t>1.糖尿病是一种常见的代谢性疾病，表现为高血糖、胰岛素抵抗和胰岛素分泌不足。</a:t>
            </a:r>
          </a:p>
          <a:p>
            <a:r>
              <a:t>2.糖尿病可导致多种并发症，如心血管疾病、神经病变、视网膜病变等。</a:t>
            </a:r>
          </a:p>
          <a:p>
            <a:r>
              <a:t>3.治疗糖尿病需要控制饮食、增加运动量，以及使用降糖药物或胰岛素。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肾移植与糖尿病概述</a:t>
            </a:r>
          </a:p>
        </p:txBody>
      </p:sp>
      <p:sp>
        <p:nvSpPr>
          <p:cNvPr id="3" name="Text Placeholder 2"/>
          <p:cNvSpPr>
            <a:spLocks noGrp="1"/>
          </p:cNvSpPr>
          <p:nvPr>
            <p:ph type="body" idx="1"/>
          </p:nvPr>
        </p:nvSpPr>
        <p:spPr/>
        <p:txBody>
          <a:bodyPr/>
          <a:lstStyle/>
          <a:p>
            <a:r>
              <a:t>肾移植与糖尿病的关联</a:t>
            </a:r>
          </a:p>
        </p:txBody>
      </p:sp>
      <p:sp>
        <p:nvSpPr>
          <p:cNvPr id="4" name="Content Placeholder 3"/>
          <p:cNvSpPr>
            <a:spLocks noGrp="1"/>
          </p:cNvSpPr>
          <p:nvPr>
            <p:ph sz="half" idx="2"/>
          </p:nvPr>
        </p:nvSpPr>
        <p:spPr/>
        <p:txBody>
          <a:bodyPr/>
          <a:lstStyle/>
          <a:p>
            <a:r>
              <a:t>1.糖尿病患者接受肾移植手术的风险较高，术后并发症也较多。</a:t>
            </a:r>
          </a:p>
          <a:p>
            <a:r>
              <a:t>2.糖尿病患者的免疫系统功能异常，可能影响移植肾的存活率。</a:t>
            </a:r>
          </a:p>
          <a:p>
            <a:r>
              <a:t>3.糖尿病患者需要更加严格地控制血糖水平，以降低术后感染和风险。</a:t>
            </a:r>
          </a:p>
          <a:p/>
        </p:txBody>
      </p:sp>
      <p:sp>
        <p:nvSpPr>
          <p:cNvPr id="5" name="Text Placeholder 4"/>
          <p:cNvSpPr>
            <a:spLocks noGrp="1"/>
          </p:cNvSpPr>
          <p:nvPr>
            <p:ph type="body" idx="3"/>
          </p:nvPr>
        </p:nvSpPr>
        <p:spPr/>
        <p:txBody>
          <a:bodyPr/>
          <a:lstStyle/>
          <a:p>
            <a:r>
              <a:t>肾移植对糖尿病的影响</a:t>
            </a:r>
          </a:p>
        </p:txBody>
      </p:sp>
      <p:sp>
        <p:nvSpPr>
          <p:cNvPr id="6" name="Content Placeholder 5"/>
          <p:cNvSpPr>
            <a:spLocks noGrp="1"/>
          </p:cNvSpPr>
          <p:nvPr>
            <p:ph sz="half" idx="4"/>
          </p:nvPr>
        </p:nvSpPr>
        <p:spPr/>
        <p:txBody>
          <a:bodyPr/>
          <a:lstStyle/>
          <a:p>
            <a:r>
              <a:t>1.肾移植后，患者的肾功能得到恢复，有助于改善糖尿病的代谢异常。</a:t>
            </a:r>
          </a:p>
          <a:p>
            <a:r>
              <a:t>2.肾移植患者需要接受免疫抑制治疗，可能会影响血糖的控制和糖尿病的治疗。</a:t>
            </a:r>
          </a:p>
          <a:p>
            <a:r>
              <a:t>3.肾移植后患者需要密切监测血糖水平，及时调整治疗方案。</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肾移植与糖尿病概述</a:t>
            </a:r>
          </a:p>
        </p:txBody>
      </p:sp>
      <p:sp>
        <p:nvSpPr>
          <p:cNvPr id="3" name="Text Placeholder 2"/>
          <p:cNvSpPr>
            <a:spLocks noGrp="1"/>
          </p:cNvSpPr>
          <p:nvPr>
            <p:ph type="body" idx="1"/>
          </p:nvPr>
        </p:nvSpPr>
        <p:spPr/>
        <p:txBody>
          <a:bodyPr/>
          <a:lstStyle/>
          <a:p>
            <a:r>
              <a:t>糖尿病对肾移植的影响</a:t>
            </a:r>
          </a:p>
        </p:txBody>
      </p:sp>
      <p:sp>
        <p:nvSpPr>
          <p:cNvPr id="4" name="Content Placeholder 3"/>
          <p:cNvSpPr>
            <a:spLocks noGrp="1"/>
          </p:cNvSpPr>
          <p:nvPr>
            <p:ph sz="half" idx="2"/>
          </p:nvPr>
        </p:nvSpPr>
        <p:spPr/>
        <p:txBody>
          <a:bodyPr/>
          <a:lstStyle/>
          <a:p>
            <a:r>
              <a:t>1.糖尿病患者的血糖控制不良可能会增加肾移植术后感染和风险。</a:t>
            </a:r>
          </a:p>
          <a:p>
            <a:r>
              <a:t>2.糖尿病患者的血管病变可能会影响移植肾的血液供应和存活率。</a:t>
            </a:r>
          </a:p>
          <a:p>
            <a:r>
              <a:t>3.糖尿病患者需要更加严格地控制血糖水平，以提高肾移植的成功率和存活率。</a:t>
            </a:r>
          </a:p>
          <a:p/>
        </p:txBody>
      </p:sp>
      <p:sp>
        <p:nvSpPr>
          <p:cNvPr id="5" name="Text Placeholder 4"/>
          <p:cNvSpPr>
            <a:spLocks noGrp="1"/>
          </p:cNvSpPr>
          <p:nvPr>
            <p:ph type="body" idx="3"/>
          </p:nvPr>
        </p:nvSpPr>
        <p:spPr/>
        <p:txBody>
          <a:bodyPr/>
          <a:lstStyle/>
          <a:p>
            <a:r>
              <a:t>肾移植与糖尿病的治疗策略</a:t>
            </a:r>
          </a:p>
        </p:txBody>
      </p:sp>
      <p:sp>
        <p:nvSpPr>
          <p:cNvPr id="6" name="Content Placeholder 5"/>
          <p:cNvSpPr>
            <a:spLocks noGrp="1"/>
          </p:cNvSpPr>
          <p:nvPr>
            <p:ph sz="half" idx="4"/>
          </p:nvPr>
        </p:nvSpPr>
        <p:spPr/>
        <p:txBody>
          <a:bodyPr/>
          <a:lstStyle/>
          <a:p>
            <a:r>
              <a:t>1.肾移植前需要对患者的糖尿病进行全面的评估和治疗，以降低手术风险。</a:t>
            </a:r>
          </a:p>
          <a:p>
            <a:r>
              <a:t>2.肾移植后患者需要继续接受糖尿病的治疗，包括控制饮食、增加运动量和使用降糖药物。</a:t>
            </a:r>
          </a:p>
          <a:p>
            <a:r>
              <a:t>3.患者需要定期监测血糖水平和肾功能，及时调整治疗方案，以确保移植肾的存活率和患者的生活质量。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糖尿病对肾移植的影响</a:t>
            </a:r>
          </a:p>
        </p:txBody>
      </p:sp>
      <p:sp>
        <p:nvSpPr>
          <p:cNvPr id="3" name="Subtitle 2"/>
          <p:cNvSpPr>
            <a:spLocks noGrp="1"/>
          </p:cNvSpPr>
          <p:nvPr>
            <p:ph type="subTitle" idx="1"/>
          </p:nvPr>
        </p:nvSpPr>
        <p:spPr/>
        <p:txBody>
          <a:bodyPr/>
          <a:lstStyle/>
          <a:p>
            <a:r>
              <a:t>肾移植与糖尿病的相互影响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糖尿病对肾移植的影响</a:t>
            </a:r>
          </a:p>
        </p:txBody>
      </p:sp>
      <p:sp>
        <p:nvSpPr>
          <p:cNvPr id="3" name="Text Placeholder 2"/>
          <p:cNvSpPr>
            <a:spLocks noGrp="1"/>
          </p:cNvSpPr>
          <p:nvPr>
            <p:ph type="body" idx="1"/>
          </p:nvPr>
        </p:nvSpPr>
        <p:spPr/>
        <p:txBody>
          <a:bodyPr/>
          <a:lstStyle/>
          <a:p>
            <a:r>
              <a:t>糖尿病对肾移植候选人的影响</a:t>
            </a:r>
          </a:p>
        </p:txBody>
      </p:sp>
      <p:sp>
        <p:nvSpPr>
          <p:cNvPr id="4" name="Content Placeholder 3"/>
          <p:cNvSpPr>
            <a:spLocks noGrp="1"/>
          </p:cNvSpPr>
          <p:nvPr>
            <p:ph sz="half" idx="2"/>
          </p:nvPr>
        </p:nvSpPr>
        <p:spPr/>
        <p:txBody>
          <a:bodyPr/>
          <a:lstStyle/>
          <a:p>
            <a:r>
              <a:t>1.糖尿病患者罹患慢性肾脏疾病的概率更高，可能增加肾移植的需求。</a:t>
            </a:r>
          </a:p>
          <a:p>
            <a:r>
              <a:t>2.高血糖状态可能对移植肾产生不利影响，影响移植肾的功能和存活率。</a:t>
            </a:r>
          </a:p>
          <a:p>
            <a:r>
              <a:t>3.严格的血糖控制可以减少糖尿病并发症，改善移植肾的预后。</a:t>
            </a:r>
          </a:p>
          <a:p/>
        </p:txBody>
      </p:sp>
      <p:sp>
        <p:nvSpPr>
          <p:cNvPr id="5" name="Text Placeholder 4"/>
          <p:cNvSpPr>
            <a:spLocks noGrp="1"/>
          </p:cNvSpPr>
          <p:nvPr>
            <p:ph type="body" idx="3"/>
          </p:nvPr>
        </p:nvSpPr>
        <p:spPr/>
        <p:txBody>
          <a:bodyPr/>
          <a:lstStyle/>
          <a:p>
            <a:r>
              <a:t>糖尿病对肾移植手术的影响</a:t>
            </a:r>
          </a:p>
        </p:txBody>
      </p:sp>
      <p:sp>
        <p:nvSpPr>
          <p:cNvPr id="6" name="Content Placeholder 5"/>
          <p:cNvSpPr>
            <a:spLocks noGrp="1"/>
          </p:cNvSpPr>
          <p:nvPr>
            <p:ph sz="half" idx="4"/>
          </p:nvPr>
        </p:nvSpPr>
        <p:spPr/>
        <p:txBody>
          <a:bodyPr/>
          <a:lstStyle/>
          <a:p>
            <a:r>
              <a:t>1.糖尿病患者可能存在手术耐受性较差，术后感染风险较高的问题。</a:t>
            </a:r>
          </a:p>
          <a:p>
            <a:r>
              <a:t>2.严格控制血糖水平可以降低手术风险，提高手术成功率。</a:t>
            </a:r>
          </a:p>
          <a:p>
            <a:r>
              <a:t>3.术中血糖管理和术后血糖控制是糖尿病患者肾移植成功的关键因素。</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糖尿病对肾移植的影响</a:t>
            </a:r>
          </a:p>
        </p:txBody>
      </p:sp>
      <p:sp>
        <p:nvSpPr>
          <p:cNvPr id="3" name="Text Placeholder 2"/>
          <p:cNvSpPr>
            <a:spLocks noGrp="1"/>
          </p:cNvSpPr>
          <p:nvPr>
            <p:ph type="body" idx="1"/>
          </p:nvPr>
        </p:nvSpPr>
        <p:spPr/>
        <p:txBody>
          <a:bodyPr/>
          <a:lstStyle/>
          <a:p>
            <a:r>
              <a:t>糖尿病对肾移植后免疫抑制治疗的影响</a:t>
            </a:r>
          </a:p>
        </p:txBody>
      </p:sp>
      <p:sp>
        <p:nvSpPr>
          <p:cNvPr id="4" name="Content Placeholder 3"/>
          <p:cNvSpPr>
            <a:spLocks noGrp="1"/>
          </p:cNvSpPr>
          <p:nvPr>
            <p:ph sz="half" idx="2"/>
          </p:nvPr>
        </p:nvSpPr>
        <p:spPr/>
        <p:txBody>
          <a:bodyPr/>
          <a:lstStyle/>
          <a:p>
            <a:r>
              <a:t>1.免疫抑制药物可能影响糖尿病患者的血糖控制。</a:t>
            </a:r>
          </a:p>
          <a:p>
            <a:r>
              <a:t>2.免疫抑制治疗可能增加糖尿病患者感染和其他并发症的风险。</a:t>
            </a:r>
          </a:p>
          <a:p>
            <a:r>
              <a:t>3.在免疫抑制治疗的同时，需要密切关注血糖变化，及时调整治疗方案。</a:t>
            </a:r>
          </a:p>
          <a:p/>
        </p:txBody>
      </p:sp>
      <p:sp>
        <p:nvSpPr>
          <p:cNvPr id="5" name="Text Placeholder 4"/>
          <p:cNvSpPr>
            <a:spLocks noGrp="1"/>
          </p:cNvSpPr>
          <p:nvPr>
            <p:ph type="body" idx="3"/>
          </p:nvPr>
        </p:nvSpPr>
        <p:spPr/>
        <p:txBody>
          <a:bodyPr/>
          <a:lstStyle/>
          <a:p>
            <a:r>
              <a:t>糖尿病对肾移植后并发症的影响</a:t>
            </a:r>
          </a:p>
        </p:txBody>
      </p:sp>
      <p:sp>
        <p:nvSpPr>
          <p:cNvPr id="6" name="Content Placeholder 5"/>
          <p:cNvSpPr>
            <a:spLocks noGrp="1"/>
          </p:cNvSpPr>
          <p:nvPr>
            <p:ph sz="half" idx="4"/>
          </p:nvPr>
        </p:nvSpPr>
        <p:spPr/>
        <p:txBody>
          <a:bodyPr/>
          <a:lstStyle/>
          <a:p>
            <a:r>
              <a:t>1.糖尿病患者肾移植后发生心血管并发症、感染等并发症的风险较高。</a:t>
            </a:r>
          </a:p>
          <a:p>
            <a:r>
              <a:t>2.严格的血糖控制可以降低并发症的发生率，改善患者的预后。</a:t>
            </a:r>
          </a:p>
          <a:p>
            <a:r>
              <a:t>3.并发症的早期诊断和治疗对于改善糖尿病患者肾移植后的生活质量至关重要。</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糖尿病对肾移植的影响</a:t>
            </a:r>
          </a:p>
        </p:txBody>
      </p:sp>
      <p:sp>
        <p:nvSpPr>
          <p:cNvPr id="3" name="Text Placeholder 2"/>
          <p:cNvSpPr>
            <a:spLocks noGrp="1"/>
          </p:cNvSpPr>
          <p:nvPr>
            <p:ph type="body" idx="1"/>
          </p:nvPr>
        </p:nvSpPr>
        <p:spPr/>
        <p:txBody>
          <a:bodyPr/>
          <a:lstStyle/>
          <a:p>
            <a:r>
              <a:t>糖尿病对肾移植后长期生存的影响</a:t>
            </a:r>
          </a:p>
        </p:txBody>
      </p:sp>
      <p:sp>
        <p:nvSpPr>
          <p:cNvPr id="4" name="Content Placeholder 3"/>
          <p:cNvSpPr>
            <a:spLocks noGrp="1"/>
          </p:cNvSpPr>
          <p:nvPr>
            <p:ph sz="half" idx="2"/>
          </p:nvPr>
        </p:nvSpPr>
        <p:spPr/>
        <p:txBody>
          <a:bodyPr/>
          <a:lstStyle/>
          <a:p>
            <a:r>
              <a:t>1.糖尿病患者肾移植后的长期生存率可能低于非糖尿病患者。</a:t>
            </a:r>
          </a:p>
          <a:p>
            <a:r>
              <a:t>2.严格的血糖控制可以改善患者的长期生存预后。</a:t>
            </a:r>
          </a:p>
          <a:p>
            <a:r>
              <a:t>3.综合管理和优化治疗策略是提高糖尿病患者肾移植后长期生存率的关键。</a:t>
            </a:r>
          </a:p>
          <a:p/>
        </p:txBody>
      </p:sp>
      <p:sp>
        <p:nvSpPr>
          <p:cNvPr id="5" name="Text Placeholder 4"/>
          <p:cNvSpPr>
            <a:spLocks noGrp="1"/>
          </p:cNvSpPr>
          <p:nvPr>
            <p:ph type="body" idx="3"/>
          </p:nvPr>
        </p:nvSpPr>
        <p:spPr/>
        <p:txBody>
          <a:bodyPr/>
          <a:lstStyle/>
          <a:p>
            <a:r>
              <a:t>糖尿病对肾移植社会经济负担的影响</a:t>
            </a:r>
          </a:p>
        </p:txBody>
      </p:sp>
      <p:sp>
        <p:nvSpPr>
          <p:cNvPr id="6" name="Content Placeholder 5"/>
          <p:cNvSpPr>
            <a:spLocks noGrp="1"/>
          </p:cNvSpPr>
          <p:nvPr>
            <p:ph sz="half" idx="4"/>
          </p:nvPr>
        </p:nvSpPr>
        <p:spPr/>
        <p:txBody>
          <a:bodyPr/>
          <a:lstStyle/>
          <a:p>
            <a:r>
              <a:t>1.糖尿病患者肾移植的医疗费用可能较高，增加社会经济负担。</a:t>
            </a:r>
          </a:p>
          <a:p>
            <a:r>
              <a:t>2.长期的血糖控制和随访监测需要投入大量医疗资源。</a:t>
            </a:r>
          </a:p>
          <a:p>
            <a:r>
              <a:t>3.提高糖尿病患者的健康意识和自我管理能力，可以降低医疗成本，减轻社会经济负担。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肾移植后糖尿病的发生率</a:t>
            </a:r>
          </a:p>
        </p:txBody>
      </p:sp>
      <p:sp>
        <p:nvSpPr>
          <p:cNvPr id="3" name="Subtitle 2"/>
          <p:cNvSpPr>
            <a:spLocks noGrp="1"/>
          </p:cNvSpPr>
          <p:nvPr>
            <p:ph type="subTitle" idx="1"/>
          </p:nvPr>
        </p:nvSpPr>
        <p:spPr/>
        <p:txBody>
          <a:bodyPr/>
          <a:lstStyle/>
          <a:p>
            <a:r>
              <a:t>肾移植与糖尿病的相互影响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肾移植后糖尿病的发生率</a:t>
            </a:r>
          </a:p>
        </p:txBody>
      </p:sp>
      <p:sp>
        <p:nvSpPr>
          <p:cNvPr id="3" name="Text Placeholder 2"/>
          <p:cNvSpPr>
            <a:spLocks noGrp="1"/>
          </p:cNvSpPr>
          <p:nvPr>
            <p:ph type="body" idx="1"/>
          </p:nvPr>
        </p:nvSpPr>
        <p:spPr/>
        <p:txBody>
          <a:bodyPr/>
          <a:lstStyle/>
          <a:p>
            <a:r>
              <a:t>肾移植后糖尿病的发生率</a:t>
            </a:r>
          </a:p>
        </p:txBody>
      </p:sp>
      <p:sp>
        <p:nvSpPr>
          <p:cNvPr id="4" name="Content Placeholder 3"/>
          <p:cNvSpPr>
            <a:spLocks noGrp="1"/>
          </p:cNvSpPr>
          <p:nvPr>
            <p:ph sz="half" idx="2"/>
          </p:nvPr>
        </p:nvSpPr>
        <p:spPr/>
        <p:txBody>
          <a:bodyPr/>
          <a:lstStyle/>
          <a:p>
            <a:r>
              <a:t>1.肾移植术后糖尿病是一种常见并发症，发生率较高，对患者的生活质量和移植肾的长期存活产生重要影响。</a:t>
            </a:r>
          </a:p>
          <a:p>
            <a:r>
              <a:t>2.术后糖尿病的发生率与患者年龄、体重、移植前的糖代谢状态、免疫抑制剂的使用等多种因素有关。</a:t>
            </a:r>
          </a:p>
          <a:p>
            <a:r>
              <a:t>3.通过合理的术前评估和术后管理，可以降低肾移植术后糖尿病的发生率，提高移植效果和患者的生活质量。</a:t>
            </a:r>
          </a:p>
          <a:p/>
        </p:txBody>
      </p:sp>
      <p:sp>
        <p:nvSpPr>
          <p:cNvPr id="5" name="Text Placeholder 4"/>
          <p:cNvSpPr>
            <a:spLocks noGrp="1"/>
          </p:cNvSpPr>
          <p:nvPr>
            <p:ph type="body" idx="3"/>
          </p:nvPr>
        </p:nvSpPr>
        <p:spPr/>
        <p:txBody>
          <a:bodyPr/>
          <a:lstStyle/>
          <a:p>
            <a:r>
              <a:t>术前评估对肾移植后糖尿病的影响</a:t>
            </a:r>
          </a:p>
        </p:txBody>
      </p:sp>
      <p:sp>
        <p:nvSpPr>
          <p:cNvPr id="6" name="Content Placeholder 5"/>
          <p:cNvSpPr>
            <a:spLocks noGrp="1"/>
          </p:cNvSpPr>
          <p:nvPr>
            <p:ph sz="half" idx="4"/>
          </p:nvPr>
        </p:nvSpPr>
        <p:spPr/>
        <p:txBody>
          <a:bodyPr/>
          <a:lstStyle/>
          <a:p>
            <a:r>
              <a:t>1.术前应对患者的糖代谢状态进行全面评估，包括空腹血糖、餐后血糖、糖化血红蛋白等指标的检测。</a:t>
            </a:r>
          </a:p>
          <a:p>
            <a:r>
              <a:t>2.对于术前已存在糖代谢异常的患者，应积极控制血糖，改善糖代谢状态，以降低术后糖尿病的发生率。</a:t>
            </a:r>
          </a:p>
          <a:p>
            <a:r>
              <a:t>3.术前评估还应考虑患者的年龄、体重、家族史等因素，以制定个体化的手术和术后管理方案。</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肾移植后糖尿病的发生率</a:t>
            </a:r>
          </a:p>
        </p:txBody>
      </p:sp>
      <p:sp>
        <p:nvSpPr>
          <p:cNvPr id="3" name="Content Placeholder 2"/>
          <p:cNvSpPr>
            <a:spLocks noGrp="1"/>
          </p:cNvSpPr>
          <p:nvPr>
            <p:ph sz="half" idx="2"/>
          </p:nvPr>
        </p:nvSpPr>
        <p:spPr/>
        <p:txBody>
          <a:bodyPr/>
          <a:lstStyle/>
          <a:p>
            <a:r>
              <a:t>1.免疫抑制剂的使用是肾移植术后糖尿病发生的重要原因之一，不同类型的免疫抑制剂对血糖的影响不同。</a:t>
            </a:r>
          </a:p>
          <a:p>
            <a:r>
              <a:t>2.在使用免疫抑制剂时，应根据患者的具体情况选择合适的药物和剂量，避免长期大量使用对血糖产生不良影响。</a:t>
            </a:r>
          </a:p>
          <a:p>
            <a:r>
              <a:t>3.对于术后出现血糖升高的患者，应及时调整免疫抑制剂的用药方案，同时加强血糖监测和管理。</a:t>
            </a:r>
          </a:p>
          <a:p/>
        </p:txBody>
      </p:sp>
      <p:sp>
        <p:nvSpPr>
          <p:cNvPr id="4" name="Text Placeholder 3"/>
          <p:cNvSpPr>
            <a:spLocks noGrp="1"/>
          </p:cNvSpPr>
          <p:nvPr>
            <p:ph type="body" idx="3"/>
          </p:nvPr>
        </p:nvSpPr>
        <p:spPr/>
        <p:txBody>
          <a:bodyPr/>
          <a:lstStyle/>
          <a:p>
            <a:r>
              <a:t>术后管理对肾移植后糖尿病的影响</a:t>
            </a:r>
          </a:p>
        </p:txBody>
      </p:sp>
      <p:sp>
        <p:nvSpPr>
          <p:cNvPr id="5" name="Content Placeholder 4"/>
          <p:cNvSpPr>
            <a:spLocks noGrp="1"/>
          </p:cNvSpPr>
          <p:nvPr>
            <p:ph sz="half" idx="4"/>
          </p:nvPr>
        </p:nvSpPr>
        <p:spPr/>
        <p:txBody>
          <a:bodyPr/>
          <a:lstStyle/>
          <a:p>
            <a:r>
              <a:t>1.术后应加强对患者的血糖监测，定期检测空腹血糖、餐后血糖等指标，及时发现血糖异常。</a:t>
            </a:r>
          </a:p>
          <a:p>
            <a:r>
              <a:t>2.对于术后出现血糖升高的患者，应采取饮食控制、运动治疗、药物治疗等综合措施，控制血糖在正常范围。</a:t>
            </a:r>
          </a:p>
          <a:p>
            <a:r>
              <a:t>3.加强患者的健康教育，提高患者对糖尿病的认识和自我管理能力，有利于术后血糖的控制和长期管理。</a:t>
            </a:r>
          </a:p>
        </p:txBody>
      </p:sp>
      <p:sp>
        <p:nvSpPr>
          <p:cNvPr id="6" name="Text Placeholder 5"/>
          <p:cNvSpPr>
            <a:spLocks noGrp="1"/>
          </p:cNvSpPr>
          <p:nvPr>
            <p:ph type="body" idx="1"/>
          </p:nvPr>
        </p:nvSpPr>
        <p:spPr/>
        <p:txBody>
          <a:bodyPr/>
          <a:lstStyle/>
          <a:p>
            <a:r>
              <a:t>免疫抑制剂对肾移植后糖尿病的影响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肾移植后糖尿病的危险因素</a:t>
            </a:r>
          </a:p>
        </p:txBody>
      </p:sp>
      <p:sp>
        <p:nvSpPr>
          <p:cNvPr id="3" name="Subtitle 2"/>
          <p:cNvSpPr>
            <a:spLocks noGrp="1"/>
          </p:cNvSpPr>
          <p:nvPr>
            <p:ph type="subTitle" idx="1"/>
          </p:nvPr>
        </p:nvSpPr>
        <p:spPr/>
        <p:txBody>
          <a:bodyPr/>
          <a:lstStyle/>
          <a:p>
            <a:r>
              <a:t>肾移植与糖尿病的相互影响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肾移植后糖尿病的危险因素</a:t>
            </a:r>
          </a:p>
        </p:txBody>
      </p:sp>
      <p:sp>
        <p:nvSpPr>
          <p:cNvPr id="3" name="Text Placeholder 2"/>
          <p:cNvSpPr>
            <a:spLocks noGrp="1"/>
          </p:cNvSpPr>
          <p:nvPr>
            <p:ph type="body" idx="1"/>
          </p:nvPr>
        </p:nvSpPr>
        <p:spPr/>
        <p:txBody>
          <a:bodyPr/>
          <a:lstStyle/>
          <a:p>
            <a:r>
              <a:t>免疫抑制剂的使用</a:t>
            </a:r>
          </a:p>
        </p:txBody>
      </p:sp>
      <p:sp>
        <p:nvSpPr>
          <p:cNvPr id="4" name="Content Placeholder 3"/>
          <p:cNvSpPr>
            <a:spLocks noGrp="1"/>
          </p:cNvSpPr>
          <p:nvPr>
            <p:ph sz="half" idx="2"/>
          </p:nvPr>
        </p:nvSpPr>
        <p:spPr/>
        <p:txBody>
          <a:bodyPr/>
          <a:lstStyle/>
          <a:p>
            <a:r>
              <a:t>1.免疫抑制剂是肾移植后糖尿病的主要诱因之一，其长期使用可能导致胰岛素抵抗和β细胞功能受损。</a:t>
            </a:r>
          </a:p>
          <a:p>
            <a:r>
              <a:t>2.一些免疫抑制剂，如他克莫司和环孢素，具有较高的糖尿病风险，而霉酚酸酯和雷帕霉素等的风险相对较低。</a:t>
            </a:r>
          </a:p>
          <a:p>
            <a:r>
              <a:t>3.调整免疫抑制剂的剂量和种类，可以降低肾移植后糖尿病的发生率。</a:t>
            </a:r>
          </a:p>
          <a:p/>
        </p:txBody>
      </p:sp>
      <p:sp>
        <p:nvSpPr>
          <p:cNvPr id="5" name="Text Placeholder 4"/>
          <p:cNvSpPr>
            <a:spLocks noGrp="1"/>
          </p:cNvSpPr>
          <p:nvPr>
            <p:ph type="body" idx="3"/>
          </p:nvPr>
        </p:nvSpPr>
        <p:spPr/>
        <p:txBody>
          <a:bodyPr/>
          <a:lstStyle/>
          <a:p>
            <a:r>
              <a:t>移植前糖尿病病史</a:t>
            </a:r>
          </a:p>
        </p:txBody>
      </p:sp>
      <p:sp>
        <p:nvSpPr>
          <p:cNvPr id="6" name="Content Placeholder 5"/>
          <p:cNvSpPr>
            <a:spLocks noGrp="1"/>
          </p:cNvSpPr>
          <p:nvPr>
            <p:ph sz="half" idx="4"/>
          </p:nvPr>
        </p:nvSpPr>
        <p:spPr/>
        <p:txBody>
          <a:bodyPr/>
          <a:lstStyle/>
          <a:p>
            <a:r>
              <a:t>1.移植前已患有糖尿病的肾移植受者，移植后糖尿病的发生率较高，且血糖控制难度更大。</a:t>
            </a:r>
          </a:p>
          <a:p>
            <a:r>
              <a:t>2.移植前应详细评估受者的糖尿病病史和病情，制定合理的治疗方案，以降低移植后糖尿病的发生风险。</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https://d.book118.com/908047106057006030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肾移植与糖尿病概述</vt:lpstr>
      <vt:lpstr> 肾移植与糖尿病概述</vt:lpstr>
      <vt:lpstr> 肾移植与糖尿病概述</vt:lpstr>
      <vt:lpstr> 肾移植与糖尿病概述</vt:lpstr>
      <vt:lpstr> 糖尿病对肾移植的影响</vt:lpstr>
      <vt:lpstr> 糖尿病对肾移植的影响</vt:lpstr>
      <vt:lpstr> 糖尿病对肾移植的影响</vt:lpstr>
      <vt:lpstr> 糖尿病对肾移植的影响</vt:lpstr>
      <vt:lpstr> 肾移植后糖尿病的发生率</vt:lpstr>
      <vt:lpstr> 肾移植后糖尿病的发生率</vt:lpstr>
      <vt:lpstr> 肾移植后糖尿病的发生率</vt:lpstr>
      <vt:lpstr> 肾移植后糖尿病的危险因素</vt:lpstr>
      <vt:lpstr> 肾移植后糖尿病的危险因素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2024-09-06T20:59:51.139</cp:lastPrinted>
  <dcterms:created xsi:type="dcterms:W3CDTF">2024-09-06T12:59:51Z</dcterms:created>
  <dcterms:modified xsi:type="dcterms:W3CDTF">2024-09-06T12:59:53Z</dcterms:modified>
</cp:coreProperties>
</file>