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5FD60D-1DEB-442A-BCE5-188E06DAAE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0EA3CF-C0FC-4C0C-B269-90862854F8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9B4BAD-F824-4309-8BD2-764C39C6F9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778736-200D-4413-BC24-5503003C6A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ACCC9A7-6337-4529-833A-0B07529E09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3D375B6-CF7B-4B71-99C2-E8CF128FF1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4A4284-DF14-41E3-B21D-B26FE8DB94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93222E-8FB4-4BAF-A560-5CC92138A6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29DBF7-B215-49C1-86B2-CA6F2E6637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85C14A-915F-48F7-AC8B-05768ADE2D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D2F8DF-5C02-4CEB-A638-1E7005E314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804712111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游轮旅游服务业品牌建设与营销</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游轮旅游服务业品牌建设的意义
 游轮旅游服务业品牌建设的目标
 游轮旅游服务业品牌建设的原则
 游轮旅游服务业品牌建设的战略
 游轮旅游服务业品牌建设的要素
 游轮旅游服务业品牌建设的方法
 游轮旅游服务业品牌营销的策略
 游轮旅游服务业品牌营销的创新</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游轮旅游服务业品牌建设的意义</a:t>
            </a:r>
          </a:p>
        </p:txBody>
      </p:sp>
      <p:sp>
        <p:nvSpPr>
          <p:cNvPr id="3" name="Subtitle 2"/>
          <p:cNvSpPr>
            <a:spLocks noGrp="1"/>
          </p:cNvSpPr>
          <p:nvPr>
            <p:ph type="subTitle" idx="1"/>
          </p:nvPr>
        </p:nvSpPr>
        <p:spPr/>
        <p:txBody>
          <a:bodyPr/>
          <a:lstStyle/>
          <a:p>
            <a:r>
              <a:t>游轮旅游服务业品牌建设与营销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游轮旅游服务业品牌建设的意义</a:t>
            </a:r>
          </a:p>
        </p:txBody>
      </p:sp>
      <p:sp>
        <p:nvSpPr>
          <p:cNvPr id="3" name="Text Placeholder 2"/>
          <p:cNvSpPr>
            <a:spLocks noGrp="1"/>
          </p:cNvSpPr>
          <p:nvPr>
            <p:ph type="body" idx="1"/>
          </p:nvPr>
        </p:nvSpPr>
        <p:spPr/>
        <p:txBody>
          <a:bodyPr/>
          <a:lstStyle/>
          <a:p>
            <a:r>
              <a:t>游轮旅游服务业品牌建设的意义：</a:t>
            </a:r>
          </a:p>
        </p:txBody>
      </p:sp>
      <p:sp>
        <p:nvSpPr>
          <p:cNvPr id="4" name="Content Placeholder 3"/>
          <p:cNvSpPr>
            <a:spLocks noGrp="1"/>
          </p:cNvSpPr>
          <p:nvPr>
            <p:ph sz="half" idx="2"/>
          </p:nvPr>
        </p:nvSpPr>
        <p:spPr/>
        <p:txBody>
          <a:bodyPr/>
          <a:lstStyle/>
          <a:p>
            <a:r>
              <a:t>1. 提升游轮旅游服务业的整体形象和知名度，提高行业竞争力。</a:t>
            </a:r>
          </a:p>
          <a:p>
            <a:r>
              <a:t>2. 为游轮旅游服务业提供统一的标识和标准，增强行业规范性。</a:t>
            </a:r>
          </a:p>
          <a:p>
            <a:r>
              <a:t>3. 促进游轮旅游服务业的创新发展，推动行业转型升级。</a:t>
            </a:r>
          </a:p>
        </p:txBody>
      </p:sp>
      <p:sp>
        <p:nvSpPr>
          <p:cNvPr id="5" name="Text Placeholder 4"/>
          <p:cNvSpPr>
            <a:spLocks noGrp="1"/>
          </p:cNvSpPr>
          <p:nvPr>
            <p:ph type="body" idx="3"/>
          </p:nvPr>
        </p:nvSpPr>
        <p:spPr/>
        <p:txBody>
          <a:bodyPr/>
          <a:lstStyle/>
          <a:p>
            <a:r>
              <a:t>游轮旅游服务业品牌建设的价值：</a:t>
            </a:r>
          </a:p>
        </p:txBody>
      </p:sp>
      <p:sp>
        <p:nvSpPr>
          <p:cNvPr id="6" name="Content Placeholder 5"/>
          <p:cNvSpPr>
            <a:spLocks noGrp="1"/>
          </p:cNvSpPr>
          <p:nvPr>
            <p:ph sz="half" idx="4"/>
          </p:nvPr>
        </p:nvSpPr>
        <p:spPr/>
        <p:txBody>
          <a:bodyPr/>
          <a:lstStyle/>
          <a:p>
            <a:r>
              <a:t>1. 促进游轮旅游服务业的经济发展，创造更多就业机会。</a:t>
            </a:r>
          </a:p>
          <a:p>
            <a:r>
              <a:t>2. 提高游轮旅游服务业的社会影响力，提升行业地位。</a:t>
            </a:r>
          </a:p>
          <a:p>
            <a:r>
              <a:t>3. 增强游轮旅游服务业的国际竞争力，扩大行业市场份额。</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游轮旅游服务业品牌建设的意义</a:t>
            </a:r>
          </a:p>
        </p:txBody>
      </p:sp>
      <p:sp>
        <p:nvSpPr>
          <p:cNvPr id="3" name="Text Placeholder 2"/>
          <p:cNvSpPr>
            <a:spLocks noGrp="1"/>
          </p:cNvSpPr>
          <p:nvPr>
            <p:ph type="body" idx="1"/>
          </p:nvPr>
        </p:nvSpPr>
        <p:spPr/>
        <p:txBody>
          <a:bodyPr/>
          <a:lstStyle/>
          <a:p>
            <a:r>
              <a:t>游轮旅游服务业品牌建设的路径：</a:t>
            </a:r>
          </a:p>
        </p:txBody>
      </p:sp>
      <p:sp>
        <p:nvSpPr>
          <p:cNvPr id="4" name="Content Placeholder 3"/>
          <p:cNvSpPr>
            <a:spLocks noGrp="1"/>
          </p:cNvSpPr>
          <p:nvPr>
            <p:ph sz="half" idx="2"/>
          </p:nvPr>
        </p:nvSpPr>
        <p:spPr/>
        <p:txBody>
          <a:bodyPr/>
          <a:lstStyle/>
          <a:p>
            <a:r>
              <a:t>1. 明确游轮旅游服务业品牌建设的目标定位和发展愿景。</a:t>
            </a:r>
          </a:p>
          <a:p>
            <a:r>
              <a:t>2. 制定游轮旅游服务业品牌建设的战略规划和实施方案。</a:t>
            </a:r>
          </a:p>
          <a:p>
            <a:r>
              <a:t>3. 加强游轮旅游服务业品牌建设的宣传推广和品牌维护。</a:t>
            </a:r>
          </a:p>
        </p:txBody>
      </p:sp>
      <p:sp>
        <p:nvSpPr>
          <p:cNvPr id="5" name="Text Placeholder 4"/>
          <p:cNvSpPr>
            <a:spLocks noGrp="1"/>
          </p:cNvSpPr>
          <p:nvPr>
            <p:ph type="body" idx="3"/>
          </p:nvPr>
        </p:nvSpPr>
        <p:spPr/>
        <p:txBody>
          <a:bodyPr/>
          <a:lstStyle/>
          <a:p>
            <a:r>
              <a:t>游轮旅游服务业品牌建设的难点：</a:t>
            </a:r>
          </a:p>
        </p:txBody>
      </p:sp>
      <p:sp>
        <p:nvSpPr>
          <p:cNvPr id="6" name="Content Placeholder 5"/>
          <p:cNvSpPr>
            <a:spLocks noGrp="1"/>
          </p:cNvSpPr>
          <p:nvPr>
            <p:ph sz="half" idx="4"/>
          </p:nvPr>
        </p:nvSpPr>
        <p:spPr/>
        <p:txBody>
          <a:bodyPr/>
          <a:lstStyle/>
          <a:p>
            <a:r>
              <a:t>1. 游轮旅游服务业品牌建设涉及多方利益主体，协调难度大。</a:t>
            </a:r>
          </a:p>
          <a:p>
            <a:r>
              <a:t>2. 游轮旅游服务业品牌建设需要持续投入，成本高。</a:t>
            </a:r>
          </a:p>
          <a:p>
            <a:r>
              <a:t>3. 游轮旅游服务业品牌建设需要较长时间的积累和沉淀，见效慢。</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游轮旅游服务业品牌建设的意义</a:t>
            </a:r>
          </a:p>
        </p:txBody>
      </p:sp>
      <p:sp>
        <p:nvSpPr>
          <p:cNvPr id="3" name="Text Placeholder 2"/>
          <p:cNvSpPr>
            <a:spLocks noGrp="1"/>
          </p:cNvSpPr>
          <p:nvPr>
            <p:ph type="body" idx="1"/>
          </p:nvPr>
        </p:nvSpPr>
        <p:spPr/>
        <p:txBody>
          <a:bodyPr/>
          <a:lstStyle/>
          <a:p>
            <a:r>
              <a:t>游轮旅游服务业品牌建设的趋势：</a:t>
            </a:r>
          </a:p>
        </p:txBody>
      </p:sp>
      <p:sp>
        <p:nvSpPr>
          <p:cNvPr id="4" name="Content Placeholder 3"/>
          <p:cNvSpPr>
            <a:spLocks noGrp="1"/>
          </p:cNvSpPr>
          <p:nvPr>
            <p:ph sz="half" idx="2"/>
          </p:nvPr>
        </p:nvSpPr>
        <p:spPr/>
        <p:txBody>
          <a:bodyPr/>
          <a:lstStyle/>
          <a:p>
            <a:r>
              <a:t>1. 游轮旅游服务业品牌建设将更加注重品牌内涵和价值的塑造。</a:t>
            </a:r>
          </a:p>
          <a:p>
            <a:r>
              <a:t>2. 游轮旅游服务业品牌建设将更加注重品牌体验的打造和服务质量的提升。</a:t>
            </a:r>
          </a:p>
          <a:p>
            <a:r>
              <a:t>3. 游轮旅游服务业品牌建设将更加注重品牌传播和品牌推广的创新。</a:t>
            </a:r>
          </a:p>
        </p:txBody>
      </p:sp>
      <p:sp>
        <p:nvSpPr>
          <p:cNvPr id="5" name="Text Placeholder 4"/>
          <p:cNvSpPr>
            <a:spLocks noGrp="1"/>
          </p:cNvSpPr>
          <p:nvPr>
            <p:ph type="body" idx="3"/>
          </p:nvPr>
        </p:nvSpPr>
        <p:spPr/>
        <p:txBody>
          <a:bodyPr/>
          <a:lstStyle/>
          <a:p>
            <a:r>
              <a:t>游轮旅游服务业品牌建设的前沿：</a:t>
            </a:r>
          </a:p>
        </p:txBody>
      </p:sp>
      <p:sp>
        <p:nvSpPr>
          <p:cNvPr id="6" name="Content Placeholder 5"/>
          <p:cNvSpPr>
            <a:spLocks noGrp="1"/>
          </p:cNvSpPr>
          <p:nvPr>
            <p:ph sz="half" idx="4"/>
          </p:nvPr>
        </p:nvSpPr>
        <p:spPr/>
        <p:txBody>
          <a:bodyPr/>
          <a:lstStyle/>
          <a:p>
            <a:r>
              <a:t>1. 游轮旅游服务业品牌建设将更加注重品牌与数字技术的融合，利用大数据、人工智能等新技术提升品牌营销的精准性和有效性。</a:t>
            </a:r>
          </a:p>
          <a:p>
            <a:r>
              <a:t>2. 游轮旅游服务业品牌建设将更加注重品牌与可持续发展的结合，打造具有社会责任感和环境保护意識的品牌形象。</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游轮旅游服务业品牌建设的目标</a:t>
            </a:r>
          </a:p>
        </p:txBody>
      </p:sp>
      <p:sp>
        <p:nvSpPr>
          <p:cNvPr id="3" name="Subtitle 2"/>
          <p:cNvSpPr>
            <a:spLocks noGrp="1"/>
          </p:cNvSpPr>
          <p:nvPr>
            <p:ph type="subTitle" idx="1"/>
          </p:nvPr>
        </p:nvSpPr>
        <p:spPr/>
        <p:txBody>
          <a:bodyPr/>
          <a:lstStyle/>
          <a:p>
            <a:r>
              <a:t>游轮旅游服务业品牌建设与营销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游轮旅游服务业品牌建设的目标</a:t>
            </a:r>
          </a:p>
        </p:txBody>
      </p:sp>
      <p:sp>
        <p:nvSpPr>
          <p:cNvPr id="3" name="Text Placeholder 2"/>
          <p:cNvSpPr>
            <a:spLocks noGrp="1"/>
          </p:cNvSpPr>
          <p:nvPr>
            <p:ph type="body" idx="1"/>
          </p:nvPr>
        </p:nvSpPr>
        <p:spPr/>
        <p:txBody>
          <a:bodyPr/>
          <a:lstStyle/>
          <a:p>
            <a:r>
              <a:t>品牌形象塑造</a:t>
            </a:r>
          </a:p>
        </p:txBody>
      </p:sp>
      <p:sp>
        <p:nvSpPr>
          <p:cNvPr id="4" name="Content Placeholder 3"/>
          <p:cNvSpPr>
            <a:spLocks noGrp="1"/>
          </p:cNvSpPr>
          <p:nvPr>
            <p:ph sz="half" idx="2"/>
          </p:nvPr>
        </p:nvSpPr>
        <p:spPr/>
        <p:txBody>
          <a:bodyPr/>
          <a:lstStyle/>
          <a:p>
            <a:r>
              <a:t>1. 确立差异化定位：突出游轮旅游服务业的独特优势和特色，在消费者心中建立清晰的品牌形象，如豪华、舒适、便利、安全等。</a:t>
            </a:r>
          </a:p>
          <a:p>
            <a:r>
              <a:t>2. 传播品牌故事：通过讲故事的方式，将品牌文化、理念和价值观融入到品牌形象的塑造中，让消费者对品牌产生情感共鸣，增强品牌忠诚度。</a:t>
            </a:r>
          </a:p>
          <a:p>
            <a:r>
              <a:t>3. 提供优质服务：以客户为中心，提供卓越的服务品质，增强客户的满意度和忠诚度，从而提升品牌形象。</a:t>
            </a:r>
          </a:p>
        </p:txBody>
      </p:sp>
      <p:sp>
        <p:nvSpPr>
          <p:cNvPr id="5" name="Text Placeholder 4"/>
          <p:cNvSpPr>
            <a:spLocks noGrp="1"/>
          </p:cNvSpPr>
          <p:nvPr>
            <p:ph type="body" idx="3"/>
          </p:nvPr>
        </p:nvSpPr>
        <p:spPr/>
        <p:txBody>
          <a:bodyPr/>
          <a:lstStyle/>
          <a:p>
            <a:r>
              <a:t>口碑营销与品牌建设</a:t>
            </a:r>
          </a:p>
        </p:txBody>
      </p:sp>
      <p:sp>
        <p:nvSpPr>
          <p:cNvPr id="6" name="Content Placeholder 5"/>
          <p:cNvSpPr>
            <a:spLocks noGrp="1"/>
          </p:cNvSpPr>
          <p:nvPr>
            <p:ph sz="half" idx="4"/>
          </p:nvPr>
        </p:nvSpPr>
        <p:spPr/>
        <p:txBody>
          <a:bodyPr/>
          <a:lstStyle/>
          <a:p>
            <a:r>
              <a:t>1. 鼓励客户口碑传播：通过提供优质的服务和产品，鼓励客户将自己的消费体验分享给朋友和家人，实现口碑营销的裂变式增长。</a:t>
            </a:r>
          </a:p>
          <a:p>
            <a:r>
              <a:t>2. 积极处理客户投诉：妥善处理客户投诉，及时解决问题，提升客户满意度，避免负面口碑的传播和扩散。</a:t>
            </a:r>
          </a:p>
          <a:p>
            <a:r>
              <a:t>3. 借助社交媒体口碑传播：利用社交媒体平台，鼓励客户分享他们的游轮体验，扩大品牌知名度和口碑效应。</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游轮旅游服务业品牌建设的目标</a:t>
            </a:r>
          </a:p>
        </p:txBody>
      </p:sp>
      <p:sp>
        <p:nvSpPr>
          <p:cNvPr id="3" name="Text Placeholder 2"/>
          <p:cNvSpPr>
            <a:spLocks noGrp="1"/>
          </p:cNvSpPr>
          <p:nvPr>
            <p:ph type="body" idx="1"/>
          </p:nvPr>
        </p:nvSpPr>
        <p:spPr/>
        <p:txBody>
          <a:bodyPr/>
          <a:lstStyle/>
          <a:p>
            <a:r>
              <a:t>品牌体验打造</a:t>
            </a:r>
          </a:p>
        </p:txBody>
      </p:sp>
      <p:sp>
        <p:nvSpPr>
          <p:cNvPr id="4" name="Content Placeholder 3"/>
          <p:cNvSpPr>
            <a:spLocks noGrp="1"/>
          </p:cNvSpPr>
          <p:nvPr>
            <p:ph sz="half" idx="2"/>
          </p:nvPr>
        </p:nvSpPr>
        <p:spPr/>
        <p:txBody>
          <a:bodyPr/>
          <a:lstStyle/>
          <a:p>
            <a:r>
              <a:t>1. 设计独特体验：为客户提供独特而难忘的游轮旅游体验，如特殊主题游轮、目的地特色游览、个性化定制服务等。</a:t>
            </a:r>
          </a:p>
          <a:p>
            <a:r>
              <a:t>2. 注重细节服务：关注细节，提供细致入微的服务，让客户感受到游轮旅游服务业的用心和专业。</a:t>
            </a:r>
          </a:p>
          <a:p>
            <a:r>
              <a:t>3. 创新科技应用：积极应用新技术，为客户提供更加便捷、舒适、智能的游轮旅游体验，提升品牌竞争力。</a:t>
            </a:r>
          </a:p>
        </p:txBody>
      </p:sp>
      <p:sp>
        <p:nvSpPr>
          <p:cNvPr id="5" name="Text Placeholder 4"/>
          <p:cNvSpPr>
            <a:spLocks noGrp="1"/>
          </p:cNvSpPr>
          <p:nvPr>
            <p:ph type="body" idx="3"/>
          </p:nvPr>
        </p:nvSpPr>
        <p:spPr/>
        <p:txBody>
          <a:bodyPr/>
          <a:lstStyle/>
          <a:p>
            <a:r>
              <a:t>品牌推广与传播</a:t>
            </a:r>
          </a:p>
        </p:txBody>
      </p:sp>
      <p:sp>
        <p:nvSpPr>
          <p:cNvPr id="6" name="Content Placeholder 5"/>
          <p:cNvSpPr>
            <a:spLocks noGrp="1"/>
          </p:cNvSpPr>
          <p:nvPr>
            <p:ph sz="half" idx="4"/>
          </p:nvPr>
        </p:nvSpPr>
        <p:spPr/>
        <p:txBody>
          <a:bodyPr/>
          <a:lstStyle/>
          <a:p>
            <a:r>
              <a:t>1. 渠道多样化：通过多种渠道推广和传播品牌，如社交媒体、搜索引擎、传统媒体、口碑营销等，覆盖更广泛的受众群体。</a:t>
            </a:r>
          </a:p>
          <a:p>
            <a:r>
              <a:t>2. 内容营销：创建优质的内容，如旅游攻略、游轮指南、视频短片等，吸引潜在客户的关注和互动。</a:t>
            </a:r>
          </a:p>
          <a:p>
            <a:r>
              <a:t>3. 与行业内相关企业合作：与其他旅游业相关企业合作，联合营销和推广，扩大品牌影响力。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游轮旅游服务业品牌建设的目标</a:t>
            </a:r>
          </a:p>
        </p:txBody>
      </p:sp>
      <p:sp>
        <p:nvSpPr>
          <p:cNvPr id="3" name="Text Placeholder 2"/>
          <p:cNvSpPr>
            <a:spLocks noGrp="1"/>
          </p:cNvSpPr>
          <p:nvPr>
            <p:ph type="body" idx="1"/>
          </p:nvPr>
        </p:nvSpPr>
        <p:spPr/>
        <p:txBody>
          <a:bodyPr/>
          <a:lstStyle/>
          <a:p>
            <a:r>
              <a:t>品牌忠诚度建设</a:t>
            </a:r>
          </a:p>
        </p:txBody>
      </p:sp>
      <p:sp>
        <p:nvSpPr>
          <p:cNvPr id="4" name="Content Placeholder 3"/>
          <p:cNvSpPr>
            <a:spLocks noGrp="1"/>
          </p:cNvSpPr>
          <p:nvPr>
            <p:ph sz="half" idx="2"/>
          </p:nvPr>
        </p:nvSpPr>
        <p:spPr/>
        <p:txBody>
          <a:bodyPr/>
          <a:lstStyle/>
          <a:p>
            <a:r>
              <a:t>1. 提供会员服务：推出会员计划，为忠实客户提供专属折扣、优惠活动、会员积分等福利，增强客户的归属感和忠诚度。</a:t>
            </a:r>
          </a:p>
          <a:p>
            <a:r>
              <a:t>2. 持续改进服务质量：不断改进服务质量和产品品质，确保客户每次游轮旅行都有愉快的体验，从而提高客户忠诚度。</a:t>
            </a:r>
          </a:p>
          <a:p>
            <a:r>
              <a:t>3. 关注客户反馈：重视客户的反馈，及时解决问题，不断提升客户满意度，增加客户与品牌的粘性。</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游轮旅游服务业品牌建设的原则</a:t>
            </a:r>
          </a:p>
        </p:txBody>
      </p:sp>
      <p:sp>
        <p:nvSpPr>
          <p:cNvPr id="3" name="Subtitle 2"/>
          <p:cNvSpPr>
            <a:spLocks noGrp="1"/>
          </p:cNvSpPr>
          <p:nvPr>
            <p:ph type="subTitle" idx="1"/>
          </p:nvPr>
        </p:nvSpPr>
        <p:spPr/>
        <p:txBody>
          <a:bodyPr/>
          <a:lstStyle/>
          <a:p>
            <a:r>
              <a:t>游轮旅游服务业品牌建设与营销</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游轮旅游服务业品牌建设的原则</a:t>
            </a:r>
          </a:p>
        </p:txBody>
      </p:sp>
      <p:sp>
        <p:nvSpPr>
          <p:cNvPr id="3" name="Text Placeholder 2"/>
          <p:cNvSpPr>
            <a:spLocks noGrp="1"/>
          </p:cNvSpPr>
          <p:nvPr>
            <p:ph type="body" idx="1"/>
          </p:nvPr>
        </p:nvSpPr>
        <p:spPr/>
        <p:txBody>
          <a:bodyPr/>
          <a:lstStyle/>
          <a:p>
            <a:r>
              <a:t>明确品牌定位</a:t>
            </a:r>
          </a:p>
        </p:txBody>
      </p:sp>
      <p:sp>
        <p:nvSpPr>
          <p:cNvPr id="4" name="Content Placeholder 3"/>
          <p:cNvSpPr>
            <a:spLocks noGrp="1"/>
          </p:cNvSpPr>
          <p:nvPr>
            <p:ph sz="half" idx="2"/>
          </p:nvPr>
        </p:nvSpPr>
        <p:spPr/>
        <p:txBody>
          <a:bodyPr/>
          <a:lstStyle/>
          <a:p>
            <a:r>
              <a:t>1. 明确目标市场：了解目标受众的需求、期望和行为，以定制品牌定位以满足他们的特定需求。</a:t>
            </a:r>
          </a:p>
          <a:p>
            <a:r>
              <a:t>2. 确定核心竞争力：识别并强调游轮旅游服务业的独有优势、特色和差异化，作为品牌定位的基础。</a:t>
            </a:r>
          </a:p>
          <a:p>
            <a:r>
              <a:t>3. 传达明确的信息：使用清晰、简洁和有意义的信息，传递游轮旅游服务业的品牌定位，使之容易理解和记忆。</a:t>
            </a:r>
          </a:p>
        </p:txBody>
      </p:sp>
      <p:sp>
        <p:nvSpPr>
          <p:cNvPr id="5" name="Text Placeholder 4"/>
          <p:cNvSpPr>
            <a:spLocks noGrp="1"/>
          </p:cNvSpPr>
          <p:nvPr>
            <p:ph type="body" idx="3"/>
          </p:nvPr>
        </p:nvSpPr>
        <p:spPr/>
        <p:txBody>
          <a:bodyPr/>
          <a:lstStyle/>
          <a:p>
            <a:r>
              <a:t>打造差异化品牌</a:t>
            </a:r>
          </a:p>
        </p:txBody>
      </p:sp>
      <p:sp>
        <p:nvSpPr>
          <p:cNvPr id="6" name="Content Placeholder 5"/>
          <p:cNvSpPr>
            <a:spLocks noGrp="1"/>
          </p:cNvSpPr>
          <p:nvPr>
            <p:ph sz="half" idx="4"/>
          </p:nvPr>
        </p:nvSpPr>
        <p:spPr/>
        <p:txBody>
          <a:bodyPr/>
          <a:lstStyle/>
          <a:p>
            <a:r>
              <a:t>1. 提供独特的体验：不断创新和创造新的、独特的和令人兴奋的游轮旅游体验，以区别于竞争对手。</a:t>
            </a:r>
          </a:p>
          <a:p>
            <a:r>
              <a:t>2. 强调质量和服务：提供高质量的服务，以确保客户满意度和忠诚度，使游轮旅游服务业在竞争中脱颖而出。</a:t>
            </a:r>
          </a:p>
          <a:p>
            <a:r>
              <a:t>3. 使用差异化营销策略：采用有针对性的营销策略，强调游轮旅游服务业的差异化特点，吸引并留住目标客户。</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游轮旅游服务业品牌建设的原则</a:t>
            </a:r>
          </a:p>
        </p:txBody>
      </p:sp>
      <p:sp>
        <p:nvSpPr>
          <p:cNvPr id="3" name="Text Placeholder 2"/>
          <p:cNvSpPr>
            <a:spLocks noGrp="1"/>
          </p:cNvSpPr>
          <p:nvPr>
            <p:ph type="body" idx="1"/>
          </p:nvPr>
        </p:nvSpPr>
        <p:spPr/>
        <p:txBody>
          <a:bodyPr/>
          <a:lstStyle/>
          <a:p>
            <a:r>
              <a:t>提供卓越的客户体验</a:t>
            </a:r>
          </a:p>
        </p:txBody>
      </p:sp>
      <p:sp>
        <p:nvSpPr>
          <p:cNvPr id="4" name="Content Placeholder 3"/>
          <p:cNvSpPr>
            <a:spLocks noGrp="1"/>
          </p:cNvSpPr>
          <p:nvPr>
            <p:ph sz="half" idx="2"/>
          </p:nvPr>
        </p:nvSpPr>
        <p:spPr/>
        <p:txBody>
          <a:bodyPr/>
          <a:lstStyle/>
          <a:p>
            <a:r>
              <a:t>1. 超越客户期望：提供超出客户期望的服务和体验，สร้างความพึงพอใจและความภักดีของลูกค้า。</a:t>
            </a:r>
          </a:p>
          <a:p>
            <a:r>
              <a:t>2. 提供个性化服务：通过了解客户的个人喜好和需求，提供个性化服务，让客户感受到被重視和關懷。</a:t>
            </a:r>
          </a:p>
          <a:p>
            <a:r>
              <a:t>3. 注重细节：注重细节并在服务的各个方面提供一致性，以确保客户始终享有高水平的服务。</a:t>
            </a:r>
          </a:p>
        </p:txBody>
      </p:sp>
      <p:sp>
        <p:nvSpPr>
          <p:cNvPr id="5" name="Text Placeholder 4"/>
          <p:cNvSpPr>
            <a:spLocks noGrp="1"/>
          </p:cNvSpPr>
          <p:nvPr>
            <p:ph type="body" idx="3"/>
          </p:nvPr>
        </p:nvSpPr>
        <p:spPr/>
        <p:txBody>
          <a:bodyPr/>
          <a:lstStyle/>
          <a:p>
            <a:r>
              <a:t>注重品牌一致性</a:t>
            </a:r>
          </a:p>
        </p:txBody>
      </p:sp>
      <p:sp>
        <p:nvSpPr>
          <p:cNvPr id="6" name="Content Placeholder 5"/>
          <p:cNvSpPr>
            <a:spLocks noGrp="1"/>
          </p:cNvSpPr>
          <p:nvPr>
            <p:ph sz="half" idx="4"/>
          </p:nvPr>
        </p:nvSpPr>
        <p:spPr/>
        <p:txBody>
          <a:bodyPr/>
          <a:lstStyle/>
          <a:p>
            <a:r>
              <a:t>1. 使用统一的品牌标识：确保在所有营销和广告材料中使用一致的品牌标识，包括标志、颜色和字体，以建立品牌认知和信任。</a:t>
            </a:r>
          </a:p>
          <a:p>
            <a:r>
              <a:t>2. 传达一致的信息：确保在所有营销和广告活动中传达一致的信息和品牌价值，以加强品牌形象并避免混淆。</a:t>
            </a:r>
          </a:p>
          <a:p>
            <a:r>
              <a:t>3. 提供一致的服务：确保所有员工提供一致的服务水平和质量，以确保客户在每次互动中都能获得一致的积极体验。</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游轮旅游服务业品牌建设的原则</a:t>
            </a:r>
          </a:p>
        </p:txBody>
      </p:sp>
      <p:sp>
        <p:nvSpPr>
          <p:cNvPr id="3" name="Text Placeholder 2"/>
          <p:cNvSpPr>
            <a:spLocks noGrp="1"/>
          </p:cNvSpPr>
          <p:nvPr>
            <p:ph type="body" idx="1"/>
          </p:nvPr>
        </p:nvSpPr>
        <p:spPr/>
        <p:txBody>
          <a:bodyPr/>
          <a:lstStyle/>
          <a:p>
            <a:r>
              <a:t>与客户建立联系</a:t>
            </a:r>
          </a:p>
        </p:txBody>
      </p:sp>
      <p:sp>
        <p:nvSpPr>
          <p:cNvPr id="4" name="Content Placeholder 3"/>
          <p:cNvSpPr>
            <a:spLocks noGrp="1"/>
          </p:cNvSpPr>
          <p:nvPr>
            <p:ph sz="half" idx="2"/>
          </p:nvPr>
        </p:nvSpPr>
        <p:spPr/>
        <p:txBody>
          <a:bodyPr/>
          <a:lstStyle/>
          <a:p>
            <a:r>
              <a:t>1. 建立客户忠诚度计划：创建忠诚度计划以奖励经常惠顾的客户，通过提供独家优惠、促销和奖励，建立客户忠诚度。</a:t>
            </a:r>
          </a:p>
          <a:p>
            <a:r>
              <a:t>2. 利用社交媒体：使用社交媒体与客户互动，分享关于游轮旅游服务业的信息和更新，并及时回应客户的询问和反馈。</a:t>
            </a:r>
          </a:p>
          <a:p>
            <a:r>
              <a:t>3. 开展客户参与活动：组织各种客户参与活动，例如研讨会、研讨会和行业活动，以与客户建立联系并获得他们的反馈。</a:t>
            </a:r>
          </a:p>
        </p:txBody>
      </p:sp>
      <p:sp>
        <p:nvSpPr>
          <p:cNvPr id="5" name="Text Placeholder 4"/>
          <p:cNvSpPr>
            <a:spLocks noGrp="1"/>
          </p:cNvSpPr>
          <p:nvPr>
            <p:ph type="body" idx="3"/>
          </p:nvPr>
        </p:nvSpPr>
        <p:spPr/>
        <p:txBody>
          <a:bodyPr/>
          <a:lstStyle/>
          <a:p>
            <a:r>
              <a:t>持续创新</a:t>
            </a:r>
          </a:p>
        </p:txBody>
      </p:sp>
      <p:sp>
        <p:nvSpPr>
          <p:cNvPr id="6" name="Content Placeholder 5"/>
          <p:cNvSpPr>
            <a:spLocks noGrp="1"/>
          </p:cNvSpPr>
          <p:nvPr>
            <p:ph sz="half" idx="4"/>
          </p:nvPr>
        </p:nvSpPr>
        <p:spPr/>
        <p:txBody>
          <a:bodyPr/>
          <a:lstStyle/>
          <a:p>
            <a:r>
              <a:t>1. 跟踪行业趋势：密切关注游轮旅游服务业的最新趋势和发展，并根据需要调整品牌定位和营销策略。</a:t>
            </a:r>
          </a:p>
          <a:p>
            <a:r>
              <a:t>2. 投资研发：不断投资于研究和开发，以开发新的和创新的游轮旅游服务，以保持竞争力并吸引新的客户。</a:t>
            </a:r>
          </a:p>
          <a:p>
            <a:r>
              <a:t>3. 寻求合作伙伴关系：与其他旅游相关企业建立战略合作伙伴关系，以扩展业务范围并提供更全面的旅游体验。</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游轮旅游服务业品牌建设的战略</a:t>
            </a:r>
          </a:p>
        </p:txBody>
      </p:sp>
      <p:sp>
        <p:nvSpPr>
          <p:cNvPr id="3" name="Subtitle 2"/>
          <p:cNvSpPr>
            <a:spLocks noGrp="1"/>
          </p:cNvSpPr>
          <p:nvPr>
            <p:ph type="subTitle" idx="1"/>
          </p:nvPr>
        </p:nvSpPr>
        <p:spPr/>
        <p:txBody>
          <a:bodyPr/>
          <a:lstStyle/>
          <a:p>
            <a:r>
              <a:t>游轮旅游服务业品牌建设与营销</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游轮旅游服务业品牌建设的战略</a:t>
            </a:r>
          </a:p>
        </p:txBody>
      </p:sp>
      <p:sp>
        <p:nvSpPr>
          <p:cNvPr id="3" name="Content Placeholder 2"/>
          <p:cNvSpPr>
            <a:spLocks noGrp="1"/>
          </p:cNvSpPr>
          <p:nvPr>
            <p:ph sz="half" idx="2"/>
          </p:nvPr>
        </p:nvSpPr>
        <p:spPr/>
        <p:txBody>
          <a:bodyPr/>
          <a:lstStyle/>
          <a:p>
            <a:r>
              <a:t>1. 明确市场定位：了解目标客户的需求和偏好，根据市场细分情况，针对不同客群制定不同的品牌定位，以满足不同客户群体的不同需求。</a:t>
            </a:r>
          </a:p>
          <a:p>
            <a:r>
              <a:t>2. 差异化品牌形象：创造独特的品牌形象和定位，使品牌在竞争中脱颖而出。通过提供差异化的产品和服务，让品牌在消费者心中留下深刻印象。</a:t>
            </a:r>
          </a:p>
          <a:p>
            <a:r>
              <a:t>3. 传递品牌价值：将品牌的核心价值和理念有效地传达给消费者，使品牌形象与消费者产生共鸣。通过品牌故事的讲述，让消费者了解品牌背后的文化和理念，增强品牌与消费者的情感联系。</a:t>
            </a:r>
          </a:p>
        </p:txBody>
      </p:sp>
      <p:sp>
        <p:nvSpPr>
          <p:cNvPr id="4" name="Text Placeholder 3"/>
          <p:cNvSpPr>
            <a:spLocks noGrp="1"/>
          </p:cNvSpPr>
          <p:nvPr>
            <p:ph type="body" idx="3"/>
          </p:nvPr>
        </p:nvSpPr>
        <p:spPr/>
        <p:txBody>
          <a:bodyPr/>
          <a:lstStyle/>
          <a:p>
            <a:r>
              <a:t>游轮旅游服务业品牌建设的质量战略</a:t>
            </a:r>
          </a:p>
        </p:txBody>
      </p:sp>
      <p:sp>
        <p:nvSpPr>
          <p:cNvPr id="5" name="Content Placeholder 4"/>
          <p:cNvSpPr>
            <a:spLocks noGrp="1"/>
          </p:cNvSpPr>
          <p:nvPr>
            <p:ph sz="half" idx="4"/>
          </p:nvPr>
        </p:nvSpPr>
        <p:spPr/>
        <p:txBody>
          <a:bodyPr/>
          <a:lstStyle/>
          <a:p>
            <a:r>
              <a:t>1. 提供高品质的服务：确保提供高质量的产品和服务，以满足消费者不断增长的需求。通过持续的质量监控和改进，不断提升服务水平，确保服务质量始终如一。</a:t>
            </a:r>
          </a:p>
          <a:p>
            <a:r>
              <a:t>2. 建立完善的质量管理体系：建立完善的质量管理体系，对服务质量进行有效监控和管理。通过质量认证，建立消费者对品牌质量的信任，增强品牌的美誉度和口碑。</a:t>
            </a:r>
          </a:p>
          <a:p>
            <a:r>
              <a:t>3. 关注细节，不断提升服务品质：注重服务中的每一个细节，不断提升服务品质。通过员工的培训和激励，提高员工的服务意识和能力，确保为消费者提供优质的服务体验。</a:t>
            </a:r>
          </a:p>
        </p:txBody>
      </p:sp>
      <p:sp>
        <p:nvSpPr>
          <p:cNvPr id="6" name="Text Placeholder 5"/>
          <p:cNvSpPr>
            <a:spLocks noGrp="1"/>
          </p:cNvSpPr>
          <p:nvPr>
            <p:ph type="body" idx="1"/>
          </p:nvPr>
        </p:nvSpPr>
        <p:spPr/>
        <p:txBody>
          <a:bodyPr/>
          <a:lstStyle/>
          <a:p>
            <a:r>
              <a:t>游轮旅游服务业品牌建设的定位战略</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游轮旅游服务业品牌建设的战略</a:t>
            </a:r>
          </a:p>
        </p:txBody>
      </p:sp>
      <p:sp>
        <p:nvSpPr>
          <p:cNvPr id="3" name="Text Placeholder 2"/>
          <p:cNvSpPr>
            <a:spLocks noGrp="1"/>
          </p:cNvSpPr>
          <p:nvPr>
            <p:ph type="body" idx="1"/>
          </p:nvPr>
        </p:nvSpPr>
        <p:spPr/>
        <p:txBody>
          <a:bodyPr/>
          <a:lstStyle/>
          <a:p>
            <a:r>
              <a:t>游轮旅游服务业品牌建设的创新战略</a:t>
            </a:r>
          </a:p>
        </p:txBody>
      </p:sp>
      <p:sp>
        <p:nvSpPr>
          <p:cNvPr id="4" name="Content Placeholder 3"/>
          <p:cNvSpPr>
            <a:spLocks noGrp="1"/>
          </p:cNvSpPr>
          <p:nvPr>
            <p:ph sz="half" idx="2"/>
          </p:nvPr>
        </p:nvSpPr>
        <p:spPr/>
        <p:txBody>
          <a:bodyPr/>
          <a:lstStyle/>
          <a:p>
            <a:r>
              <a:t>1. 持续创新，引领行业发展：积极创新，不断推出新的产品和服务，引领行业发展。通过研发新技术，采用新工艺，提供新的服务，不断满足消费者不断变化的需求。</a:t>
            </a:r>
          </a:p>
          <a:p>
            <a:r>
              <a:t>2. 关注前沿趋势，把握市场机遇：关注旅游行业的前沿趋势，把握市场机遇，及时调整品牌战略和产品服务，满足不断变化的市场需求。通过市场研究和数据分析，洞察消费者需求和市场趋势，为品牌发展提供方向。</a:t>
            </a:r>
          </a:p>
          <a:p>
            <a:r>
              <a:t>3. 鼓励员工创新，激发创造力：鼓励员工创新，激发创造力，为品牌发展提供源源不断的动力。通过创新激励机制，鼓励员工提出新的创意和想法，不断提升品牌的核心竞争力。</a:t>
            </a:r>
          </a:p>
        </p:txBody>
      </p:sp>
      <p:sp>
        <p:nvSpPr>
          <p:cNvPr id="5" name="Text Placeholder 4"/>
          <p:cNvSpPr>
            <a:spLocks noGrp="1"/>
          </p:cNvSpPr>
          <p:nvPr>
            <p:ph type="body" idx="3"/>
          </p:nvPr>
        </p:nvSpPr>
        <p:spPr/>
        <p:txBody>
          <a:bodyPr/>
          <a:lstStyle/>
          <a:p>
            <a:r>
              <a:t>游轮旅游服务业品牌建设的营销战略</a:t>
            </a:r>
          </a:p>
        </p:txBody>
      </p:sp>
      <p:sp>
        <p:nvSpPr>
          <p:cNvPr id="6" name="Content Placeholder 5"/>
          <p:cNvSpPr>
            <a:spLocks noGrp="1"/>
          </p:cNvSpPr>
          <p:nvPr>
            <p:ph sz="half" idx="4"/>
          </p:nvPr>
        </p:nvSpPr>
        <p:spPr/>
        <p:txBody>
          <a:bodyPr/>
          <a:lstStyle/>
          <a:p>
            <a:r>
              <a:t>1. 加强品牌宣传与推广：通过多种渠道进行品牌宣传和推广，提高品牌知名度和美誉度。利用数字营销、社交媒体等新媒体平台，触达更广泛的受众，增强品牌的影响力。</a:t>
            </a:r>
          </a:p>
          <a:p>
            <a:r>
              <a:t>2. 与合作伙伴建立战略合作关系：与旅游行业的其他企业和组织建立战略合作关系，实现资源共享和优势互补。通过合作营销和联合推广，扩大品牌的影响力和覆盖范围。</a:t>
            </a:r>
          </a:p>
          <a:p>
            <a:r>
              <a:t>3. 注重客户关系管理，提高客户忠诚度：注重客户关系管理，提高客户忠诚度。通过建立客户忠诚度计划，提供个性化的服务和优惠，提升客户满意度，增加客户的重复购买率。</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游轮旅游服务业品牌建设的战略</a:t>
            </a:r>
          </a:p>
        </p:txBody>
      </p:sp>
      <p:sp>
        <p:nvSpPr>
          <p:cNvPr id="3" name="Text Placeholder 2"/>
          <p:cNvSpPr>
            <a:spLocks noGrp="1"/>
          </p:cNvSpPr>
          <p:nvPr>
            <p:ph type="body" idx="1"/>
          </p:nvPr>
        </p:nvSpPr>
        <p:spPr/>
        <p:txBody>
          <a:bodyPr/>
          <a:lstStyle/>
          <a:p>
            <a:r>
              <a:t>游轮旅游服务业品牌建设的国际化战略</a:t>
            </a:r>
          </a:p>
        </p:txBody>
      </p:sp>
      <p:sp>
        <p:nvSpPr>
          <p:cNvPr id="4" name="Content Placeholder 3"/>
          <p:cNvSpPr>
            <a:spLocks noGrp="1"/>
          </p:cNvSpPr>
          <p:nvPr>
            <p:ph sz="half" idx="2"/>
          </p:nvPr>
        </p:nvSpPr>
        <p:spPr/>
        <p:txBody>
          <a:bodyPr/>
          <a:lstStyle/>
          <a:p>
            <a:r>
              <a:t>1. 拓展海外市场，扩大品牌影响力：积极拓展海外市场，扩大品牌影响力，实现全球化经营。通过市场调研和分析，选择合适的海外市场，制定针对性的市场策略，在国际市场上建立品牌形象。</a:t>
            </a:r>
          </a:p>
          <a:p>
            <a:r>
              <a:t>2. 与当地合作伙伴合作，实现本土化运营：与当地合作伙伴合作，实现本土化运营。通过与当地企业的合作，更好地了解当地市场需求和文化，并在此基础上调整品牌策略和产品服务，以满足当地消费者的需求。</a:t>
            </a:r>
          </a:p>
          <a:p>
            <a:r>
              <a:t>3. 参与国际旅游展会和活动，提升品牌知名度：积极参与国际旅游展会和活动，提升品牌知名度。通过参加国际旅游展会和活动，展示品牌形象和特色服务，吸引更多国际游客，拓展海外市场。</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https://d.book118.com/908047121112006044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19</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19</vt:i4>
      </vt:variant>
    </vt:vector>
  </HeadingPairs>
  <TitlesOfParts>
    <vt:vector baseType="lpstr" size="30">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游轮旅游服务业品牌建设的意义</vt:lpstr>
      <vt:lpstr>#. 游轮旅游服务业品牌建设的意义</vt:lpstr>
      <vt:lpstr>#. 游轮旅游服务业品牌建设的意义</vt:lpstr>
      <vt:lpstr>#. 游轮旅游服务业品牌建设的意义</vt:lpstr>
      <vt:lpstr> 游轮旅游服务业品牌建设的目标</vt:lpstr>
      <vt:lpstr> 游轮旅游服务业品牌建设的目标</vt:lpstr>
      <vt:lpstr> 游轮旅游服务业品牌建设的目标</vt:lpstr>
      <vt:lpstr> 游轮旅游服务业品牌建设的目标</vt:lpstr>
      <vt:lpstr> 游轮旅游服务业品牌建设的原则</vt:lpstr>
      <vt:lpstr> 游轮旅游服务业品牌建设的原则</vt:lpstr>
      <vt:lpstr> 游轮旅游服务业品牌建设的原则</vt:lpstr>
      <vt:lpstr> 游轮旅游服务业品牌建设的原则</vt:lpstr>
      <vt:lpstr> 游轮旅游服务业品牌建设的战略</vt:lpstr>
      <vt:lpstr> 游轮旅游服务业品牌建设的战略</vt:lpstr>
      <vt:lpstr> 游轮旅游服务业品牌建设的战略</vt:lpstr>
      <vt:lpstr> 游轮旅游服务业品牌建设的战略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2024-09-24T23:38:24.673</cp:lastPrinted>
  <dcterms:created xsi:type="dcterms:W3CDTF">2024-09-24T15:38:24Z</dcterms:created>
  <dcterms:modified xsi:type="dcterms:W3CDTF">2024-09-24T15:38:26Z</dcterms:modified>
</cp:coreProperties>
</file>