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8619C-8570-44F8-A391-7D9DC3091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C39E4-D62B-417F-99D2-1FFB8D9B1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A551B-75E1-4FAA-8121-FC43F5378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10109-EC9D-4734-B109-DBF3469A1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F6B903-B955-4CE8-8E7F-9FA5B0FA2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80273-0E2E-4F41-AD42-808738F22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07B56-A933-45EA-9F76-F5153017C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28649-8540-4B86-85B7-BC593931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48AC4-82C3-47DE-A4D4-80A00F682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6DBF1-A472-4422-9982-FDAE45887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2D4C1-2C7D-438D-80BE-4031E4B01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00321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东莞SOP服务流程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SOP服务流程概述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SOP服务流程的制定与实施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SOP服务流程的关键要素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SOP服务流程的案例分析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SOP服务流程的未来发展与挑战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SOP服务流程概述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SOP（Standard Operating Proc…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SOP是一种详细的操作规程，用于规范特定工作或活动的流程，以确保其准确、一致地执行。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SOP有助于提高工作效率、确保工作质量、减少错误和风险，并增强组织的稳定性和可靠性。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SOP的定义与重要性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确保服务流程的标准化、规范化、可重复性和可靠性，以提高服务质量、客户满意度和降低运营成本。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简单性、明确性、一致性、可操作性和持续改进。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SOP服务流程的目标与原则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适用于各种服务行业和组织，特别是那些需要提供重复性、常规性服务的组织。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SOP可能不适用于某些需要高度个性化、创新或定制化服务的情境，因为这些情境可能需要灵活性和创新性。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SOP服务流程的适用范围与限制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SOP服务流程的制定与实施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明确SOP服务所针对的对象，了解其需求和期望。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确定服务对象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20" r="283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对现有服务流程进行全面评估，识别存在的问题和改进空间。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基于需求分析和现有流程评估，制定针对性的改进计划。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梳理服务流程中的关键环节，明确各环节的职责和要求。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制定标准操作程序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针对每个关键流程，制定详细的标准操作程序（SOP），明确操作步骤、注意事项和标准。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确保相关人员充分理解SOP的内容和要求，进行必要的培训和沟通。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SOP制定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及时处理服务过程中出现的异常情况，采取有效措施确保服务的稳定性和可靠性。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实施SOP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按照制定的SOP进行服务操作，确保各环节的执行符合标准。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对SOP实施过程进行实时监控，记录关键数据和信息，以便后续分析和改进。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SOP实施与监控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分析反馈与数据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基于监控记录的数据和客户反馈，分析SOP执行的效果和存在的问题。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优化SOP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根据分析结果，对SOP进行优化和改进，提高服务质量和效率。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定期评估和更新SOP，确保其始终能反映最佳实践和行业发展趋势。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SOP的优化与改进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SOP服务流程的关键要素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https://d.book118.com/908050032126006041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2024-09-20T16:43:23.128</cp:lastPrinted>
  <dcterms:created xsi:type="dcterms:W3CDTF">2024-09-20T08:43:23Z</dcterms:created>
  <dcterms:modified xsi:type="dcterms:W3CDTF">2024-09-20T08:43:24Z</dcterms:modified>
</cp:coreProperties>
</file>