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B9F09-897C-4455-9B31-5B6F219F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E2B42-8E59-47BA-A24C-20816207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46C6-0036-4563-85B1-51F0E5BFB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9E825-1319-4C3E-B404-AA101B14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70A80-8746-44AB-8104-4CD15963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0465F-7D54-4104-A638-2CA0F231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2DF22-09BA-4BC3-82EB-3D1F4DFF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1CC8F-48DD-4D50-B638-C60CDF9C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6F53E-21EA-47FA-849B-7193B489A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13DA-9E8A-4506-B7C0-1FC79A63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38021-C43F-4D06-A8AD-25E5994A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0101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康复科护理查房是由康复科护士长组织，康复科护理人员参加，对康复科住院患者进行床边查看、评估和指导的一种护理活动。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通过查房，对康复科患者的病情状况、自身认知情况进行了解，评估患者的护理需求，制定和调整护理计划，提高康复科患者的康复效果和生活质量。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通过查房，及时发现和解决患者存在的护理问题，提高护理工作的针对性和有效性，从而提高护理质量。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查房过程中，医护人员可以就患者的病情和治疗方案进行交流和讨论，促进医护之间的沟通和协作。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通过查房，护士可以了解患者的病情变化和护理需求，加深对专业知识的理解和运用，提升自身的专业水平。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康复科护理查房起源于20世纪初，随着医学模式的转变和人们对康复需求的增加，康复科护理查房逐渐受到重视和发展。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近年来，康复科护理查房在理论和实践方面都得到了不断的发展和完善。同时，随着信息技术的发展，康复科护理查房也逐渐向数字化、智能化方向发展。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277" b="22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选择一个合适的时间和地点进行查房，确保所有相关人员都能参加。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收集患者的病历、护理记录、检查结果等相关资料，以便在查房时参考。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提前通知参与查房的医生、护士、康复师等相关人员，确保他们了解查房的目的和要求。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确保查房所需的设备和环境（如床位、轮椅、康复设备等）都处于良好状态，能够满足查房的需求。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检查设备和环境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在查房开始前，核对患者的基本信息，确保查房的对象正确。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询问患者感受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讨论护理方案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观察患者的病情状况、生命体征、自理能力等情况，以便更好地了解患者的需求。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询问患者身体状况、心理状态、康复进展等方面的问题，了解患者的感受和需求。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根据患者的具体情况，讨论制定合适的护理方案，包括康复计划、护理措施、注意事项等。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对查房过程中收集的资料进行整理，形成完整的查房记录。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将查房结果反馈给相关人员，以便他们了解患者的病情和护理方案。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根据查房结果，对护理方案进行调整和完善，确保护理工作的针对性和有效性。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通过查房总结经验教训，对护理人员进行培训和提高，提高护理质量和服务水平。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整理查房资料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反馈查房结果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调整护理方案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https://d.book118.com/908050101140006024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2024-09-01T08:05:51.848</cp:lastPrinted>
  <dcterms:created xsi:type="dcterms:W3CDTF">2024-09-01T00:05:51Z</dcterms:created>
  <dcterms:modified xsi:type="dcterms:W3CDTF">2024-09-01T00:05:53Z</dcterms:modified>
</cp:coreProperties>
</file>