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F8210-A4D4-4E99-AF1F-57EAD2DE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E9D53-D11F-498C-86B3-D2211FF7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1B55A-66C5-4406-BBF2-EBD4509E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9EAE2-B51D-472C-A7F6-C9B10D39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D02A2-5963-44AC-BFED-D0B90932B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9D032-2E63-43F0-94F8-EE49B2BF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0F843-B47B-4B4B-8D50-C986F5007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96DEC-1C3F-462D-A7A2-99DB41A5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4115C-989B-4689-8E2C-65D10BC5C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F208E-B765-41B2-AB16-2A6FBF9B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FEB7B-FD20-439A-9373-A9DEC742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0103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个性化、综合性、专业性、长期性。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涉及医疗、护理、康复等多个学科，综合运用多种方法和手段。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要求护理人员具备专业的康复知识和技能。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康复科护理是针对患者康复阶段的护理工作，主要目标是帮助患者恢复身体功能、提高生活质量。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根据患者的具体情况制定个性化的护理计划。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康复护理是一个长期的过程，需要持续关注和调整护理计划。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帮助患者恢复身体功能、提高生活质量，减少并发症，促进患者回归社会。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评估患者情况、制定护理计划、实施护理措施、调整护理计划、评估护理效果。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了解患者的病情、身体状况、心理状态等。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按照护理计划，采取多种方法和手段，帮助患者恢复功能。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根据患者的恢复情况，及时调整护理计划。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对护理效果进行评估，及时发现问题并改进。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调整护理计划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以患者的需求和利益为出发点，全面关注患者的身体、心理和社会需求。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遵循医学科学原理，科学地制定和实施护理计划。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综合考虑患者的整体情况，全面评估患者的身体、心理和社会状况。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康复护理是一个长期的过程，需要持续关注和调整护理计划，以及与患者及其家属的沟通和合作。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选择一个合适的时间和地点进行查房，确保所有相关人员都能参加。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了解病人情况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提前了解要查房病人的病史、病情、治疗情况等，以便更好地评估和提出建议。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准备必要的查房工具，如听诊器、血压计、护理记录等。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核对病人信息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在查房开始时，核对病人的基本信息，确保查房对象正确。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观察病人的生命体征、病情状况、自身认知情况等，并做好记录。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询问病人的病情状况、自身认知情况、护理需求等，并做好记录。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根据病人的实际情况，评估护理效果，并提出改进意见和建议。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整理查房过程中的记录，形成完整的查房报告。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整理查房记录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将查房结果反馈给相关人员，包括医生、护士、病人等，以便更好地协作和改进护理工作。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反馈查房结果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根据查房结果，制定相应的改进措施，提高护理质量。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康复科常见疾病的护理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脑卒中是一种常见的神经系统疾病，康复护理对于患者的功能恢复和生活质量提高至关重要。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脑卒中康复护理概述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急性期康复护理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恢复期康复护理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长期康复护理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在脑卒中急性期，护理的重点是稳定病情、预防并发症和早期康复介入。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恢复期护理主要包括物理疗法、作业疗法、言语治疗和心理护理等，以促进患者全面康复。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长期康复护理的目标是提高患者的生活自理能力和社会适应能力，减少复发风险。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脊髓损伤是一种严重的神经系统损伤，康复护理对于患者的功能恢复和日常生活能力的提高至关重要。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脊髓损伤康复护理概述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在脊髓损伤急性期，护理的重点是稳定病情、预防并发症和早期康复介入。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急性期康复护理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恢复期护理主要包括物理疗法、作业疗法、膀胱和肠道管理以及心理护理等，以促进患者全面康复。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恢复期康复护理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长期康复护理的目标是提高患者的生活自理能力和社会适应能力，减少并发症和复发风险。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长期康复护理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脊髓损伤的康复护理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https://d.book118.com/908050103140006024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2024-09-01T08:05:53.738</cp:lastPrinted>
  <dcterms:created xsi:type="dcterms:W3CDTF">2024-09-01T00:05:53Z</dcterms:created>
  <dcterms:modified xsi:type="dcterms:W3CDTF">2024-09-01T00:05:56Z</dcterms:modified>
</cp:coreProperties>
</file>