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1077D6-5B78-4881-A9D6-37ABFD8118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BD126C-F75C-4781-92D8-D1F5B9BB53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51853E-26A0-4CA1-A18E-51C4EFEF7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E56199-188D-4EFB-B36B-F64229C704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B9FA18-42C8-489E-BCB6-145993B040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D4EF06-BBAA-45CC-9A30-B9E31FE42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BDC1D3-D779-490F-93D4-DBEC8D4F44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1CA5FB-2D8E-4A0C-AACE-AB36D41A51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2D2502-9105-456C-9AB5-A84EB726C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BCB64D-255D-472B-A3DB-A062D827E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AEF433-387B-4DD9-877E-7735029D5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050105140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康复科护理查房PPT课件资源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康复科护理查房概述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康复科护理基础知识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康复科护理查房案例分析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康复科护理查房实践与改进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康复科护理前沿进展与展望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康复科护理查房概述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康复科护理查房是由康复科护士长组织，康复科护理人员参加，对康复科住院患者进行护理评估、指导、监督和评价的过程。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通过查房，对康复科患者的病情状况、自身认知情况进行了解，评估患者护理需求，制定科学合理的护理计划，提高康复科护理质量，促进患者早日康复。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护士长确定查房时间、地点、参加人员，通知相关护理人员做好准备。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准备阶段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查房时，由责任护士汇报患者病情、护理措施及效果，提出护理问题及需求。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实施阶段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护士长及护理人员对患者病情状况、自身认知情况进行了解，评估患者护理需求，针对患者情况提出护理建议和措施。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讨论与指导阶段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查房结束后，对本次查房进行总结和评价，记录查房结果，制定下一步护理计划。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总结与评价阶段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查房流程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675" r="116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023" r="1402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000" r="12000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3281" r="132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注意保护患者隐私，尊重患者知情同意权。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注意沟通技巧，与患者及家属保持良好的沟通。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注意观察患者病情变化，及时处理异常情况。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注意保持查房现场整洁、有序。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康复科护理基础知识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针对脑卒中后常见的功能障碍，如偏瘫、失语等进行康复护理，包括肢体功能训练、语言康复训练等。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9875" b="19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脑卒中康复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针对脊髓损伤后常见的运动、感觉障碍进行康复护理，包括体位管理、预防并发症等。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脊髓损伤康复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针对骨折后常见的疼痛、肿胀等进行康复护理，包括疼痛管理、关节活动度训练等。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骨折康复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康复科常见疾病与护理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通过专业的评定工具和方法，对患者的功能障碍程度、日常生活能力等进行评估。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康复评定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康复护理技术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康复器械使用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包括体位摆放、关节活动度训练、肌力训练等操作技能，帮助患者恢复功能。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根据患者的需要，指导患者正确使用康复器械，如矫形器、假肢等。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康复科护理操作技能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0662" b="206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188" b="2118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康复科护理伦理与法律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尊重患者的自主权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在康复护理过程中，尊重患者的意愿和选择，保护患者的隐私和尊严。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保护患者的合法权益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遵守相关法律法规，保障患者的合法权益，如知情同意权、隐私权等。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保密义务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对患者的个人信息和病情进行保密，防止泄露和滥用。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康复科护理查房案例分析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https://d.book118.com/908050105140006024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2024-09-01T08:05:54.220</cp:lastPrinted>
  <dcterms:created xsi:type="dcterms:W3CDTF">2024-09-01T00:05:54Z</dcterms:created>
  <dcterms:modified xsi:type="dcterms:W3CDTF">2024-09-01T00:05:56Z</dcterms:modified>
</cp:coreProperties>
</file>