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38596C-A72C-48AF-9E4B-1F46690E1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E82B6-2B76-46EA-AB07-72BEC0BF2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1DAFD-46AF-4C5C-8BFE-342DE2029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E7B313-3A97-4F75-BDFA-E3D5BCF20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A9031A-DD8E-4DC8-96F7-1B6A15642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9541FA-6D0B-47E2-B506-1D4F0856F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D27A44-59EC-4773-B1A3-CE299A99C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7695EF-6448-4933-AE82-3D206CF66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CA1931-4950-4568-AA76-457AA4FEE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3866C-173C-4608-87A6-B5B73C7F5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14C99A-425C-400B-9C39-0B6E97701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51056037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职业生涯规划测评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测评介绍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职业生涯规划测评工具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职业生涯规划测评方法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职业生涯规划测评结果解读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职业生涯规划测评应用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职业生涯规划测评案例分析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测评介绍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职业生涯规划测评是一种工具，通过一系列标准化的问题和测试，帮助个人了解自己的职业兴趣、能力和价值观，从而制定合适的职业发展计划。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提供个人职业发展的指导，帮助个人找到适合自己的职业方向，提高职业满意度和成就感。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通过测评，个人可以更深入地了解自己的兴趣、能力和价值观，明确自己的优势和不足。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了解自己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职业定位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测评结果可以帮助个人明确适合自己的职业领域和职位，避免盲目选择职业。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正确的职业定位可以使个人在职场中更具竞争力，提高职业发展的成功率。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测评的重要性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职业生涯规划测评起源于20世纪初的美国，最初是为了帮助士兵转业而设计的。随着时间的推移，测评逐渐发展成为一种广泛应用的职业辅导工具。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随着心理测量学、统计学和大数据分析等技术的发展，职业生涯规划测评的准确性和可靠性不断提高。同时，测评的内容和形式也在不断更新和完善，以适应时代的变化和人们的需求。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375" r="27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测评的历史与发展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职业生涯规划测评工具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007" r="2000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了解个人的职业兴趣和偏好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通过职业兴趣测评，个人可以了解自己的职业兴趣和偏好，从而在职业生涯规划中更好地选择适合自己的职业方向和发展路径。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职业兴趣测评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评估个人的职业技能和能力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职业技能测评可以帮助个人了解自己的职业技能和能力水平，明确自己在职业发展中的优势和不足，从而制定相应的培训和提升计划。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职业技能测评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明确个人的职业价值观和期望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通过职业价值观测评，个人可以明确自己的职业价值观和期望，在职业生涯规划中更好地实现个人目标和期望，提高工作满意度和幸福感。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职业价值观测评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了解个人的性格特点和行为倾向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职业性格测评可以帮助个人了解自己的性格特点和行为倾向，从而在职业生涯规划中更好地选择适合自己的工作环境和团队氛围，提高工作适应性和团队合作能力。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职业性格测评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职业倾向测评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评估个人的职业倾向和发展潜力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职业倾向测评可以帮助个人了解自己的职业倾向和发展潜力，从而在职业生涯规划中更好地制定长期发展计划和目标，提高职业发展的可持续性和稳定性。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职业生涯规划测评方法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自我评估法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自我评估法是一种基于个体自我认知的测评方法，通过自我反思和自我评估，了解自己的兴趣、价值观、能力和职业倾向。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评估法通常包括以下几个方面：自我反思、自我评估、职业倾向和职业目标。通过自我反思，个体可以了解自己的性格特点、价值观和兴趣爱好；自我评估则是对个体自身的能力、技能和知识进行评估；职业倾向是对不同职业领域的适合程度进行评估；职业目标则是根据前述评估结果，制定符合个体特点和职业倾向的发展目标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https://d.book118.com/908051056037006043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2024-09-22T18:54:06.630</cp:lastPrinted>
  <dcterms:created xsi:type="dcterms:W3CDTF">2024-09-22T10:54:06Z</dcterms:created>
  <dcterms:modified xsi:type="dcterms:W3CDTF">2024-09-22T10:54:08Z</dcterms:modified>
</cp:coreProperties>
</file>