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9FE71-FF71-429C-B120-0C7CE31F5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ED7B1-8C2B-438F-A398-94860BD8C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18DF4-FD22-4FEF-83EE-3B7BDF691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58905E-752F-4713-B6B1-69398A7F0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9F81AD-3405-4BF7-9589-F3FC2F173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439E93-8043-45A0-BEA6-2A529CCB5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E7EBCF-74C6-4995-A809-AD9515125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BAE5C8-8F47-496C-9623-BB80C6204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66B4B3-8681-4708-9431-2B22E804F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7FF36-F98B-43FF-A0AE-12976B260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8C4A8-30E1-4391-BC8F-B3B18363C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52025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幼儿园员工工作时间与休假管理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工作时间安排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休假制度概述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特殊情况下工作时间与休假调整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监督与考核机制建立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92" r="132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通过合理安排工作时间和休假，使员工能够在高效工作的同时得到充分的休息，从而提高工作效率。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保障员工权益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确保员工享有合法的休假权益，促进员工的工作与生活平衡。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提升幼儿园管理水平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规范员工工作时间与休假管理，提高幼儿园整体运营水平。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33" r="16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特殊说明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对于兼职员工、实习生等非全职员工，可参照本制度执行，具体安排另行规定。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本制度适用于幼儿园内所有员工，包括教师、保育员、行政人员等。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所有与幼儿园签订正式劳动合同的员工。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工作时间安排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183" r="341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892" r="258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幼儿园员工通常需要在早上7:30之前到达工作岗位，以便准备迎接孩子们的到来。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上班时间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下班时间通常在下午5:30至6:00之间，但具体时间可能会根据幼儿园的安排和孩子们的离园情况有所调整。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下班时间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上下班时间规定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加班与调休制度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加班制度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在特殊情况下，如幼儿园举办活动或应对突发事件时，员工可能需要加班。加班应提前通知并得到员工的同意，同时应支付相应的加班费或安排调休。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调休制度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对于因工作原因产生的加班，员工有权申请调休。调休应在加班发生后尽快安排，并确保员工在合理的时间内得到休息。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弹性工作时间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考虑到幼儿园员工的工作特点和家庭需求，可以探讨实施弹性工作制。例如，允许员工在一定范围内自主安排上下班时间，或提供远程工作的可能性。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工作效率与成果导向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弹性工作制应以工作效率和成果为导向，确保员工在灵活安排时间的同时，能够保持高质量的工作表现。同时，也需要建立相应的评估和反馈机制，以确保弹性工作制的顺利实施。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弹性工作制探讨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休假制度概述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270" r="282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557" r="195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74" r="316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法定节假日休假规定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假期长度根据国家法定节假日规定执行，如遇周末调休，按照调休安排进行。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元旦、春节、清明节、劳动节、端午节、中秋节和国庆节等法定节假日，全体员工享有法定带薪假期。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年假申请需提前一周向直属领导提出，并填写年假申请表。如遇特殊情况，需及时与领导沟通并报备。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年假可以一次性休完，也可以分次休假。分次休假时，每次休假天数不得少于1天。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980" r="998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员工工作满一年后，享有带薪年假。年假天数根据员工工龄和幼儿园规定确定，一般为5-15天不等。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年假制度及申请流程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员工因病需要请假时，需提供医院开具的病假证明。病假期间，幼儿园将按照相关规定支付病假工资。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员工因私事需要请假时，需提前向直属领导提出申请并填写事假申请表。事假期间不支付工资。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775" b="877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其他特殊假期如婚假、产假、丧假等，按照国家和幼儿园相关规定执行。员工需提前向领导报备并提交相关证明材料。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011" b="1401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病假、事假等其他假期规定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https://d.book118.com/908052025035006025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2024-09-01T19:30:05.639</cp:lastPrinted>
  <dcterms:created xsi:type="dcterms:W3CDTF">2024-09-01T11:30:05Z</dcterms:created>
  <dcterms:modified xsi:type="dcterms:W3CDTF">2024-09-01T11:30:07Z</dcterms:modified>
</cp:coreProperties>
</file>