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84BCE-59A4-42E1-A02C-2C8F89B9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77E31-ED7F-4F4A-939C-E323469B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D623F-320E-4CBB-BBDB-1EEBB3E7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0833F-538F-4455-9FBB-64B60214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7AEF6-6BE7-488E-B0EA-E91C114F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AC873-4E0F-44EE-A669-916FA238D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2DC62-F697-4E22-A32B-3811927C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26035-86F5-4C63-BBA3-4F228CEC2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30696-47CC-4FD9-9EA5-F92D27065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D4B04-D1F7-4C87-95B0-CA75A526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68A93-1F88-41AA-B000-066B29693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211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肠胃溃疡的治疗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肠胃溃疡概述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手术治疗选择及适应证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中医辨证论治方法探讨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肠胃溃疡概述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29" r="355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肠胃溃疡是指胃肠道黏膜被胃酸、胃蛋白酶等消化液自身消化而形成的深层黏膜损伤。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发病与胃酸和胃蛋白酶的侵袭作用、胃黏膜屏障的防御能力失衡、幽门螺杆菌感染、非甾体抗炎药使用等多种因素有关。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主要症状为上腹部疼痛，可为钝痛、灼痛、胀痛或剧痛，也可表现为仅在饥饿时隐痛不适。典型者表现为轻度或中度剑突下持续性疼痛，可被制酸剂或进食缓解。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根据典型症状、体征，结合胃镜检查、X线钡餐检查等辅助检查结果进行诊断。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22" r="259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71" b="5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出血、穿孔、幽门梗阻和癌变是肠胃溃疡的四大并发症。其中出血和穿孔最为常见，且危害较大。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肠胃溃疡不仅影响患者的正常工作和生活，还可能导致严重并发症，甚至危及生命。因此，及时诊断和治疗非常重要。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质子泵抑制剂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通过抑制胃壁细胞上的质子泵，减少胃酸的分泌，从而缓解胃溃疡的症状。常见药物包括奥美拉唑、兰索拉唑等。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H2受体拮抗剂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通过阻断胃壁细胞上的H2受体，抑制胃酸分泌。常见药物包括雷尼替丁、法莫替丁等。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通过形成一层保护膜覆盖在胃黏膜表面，防止胃酸和消化酶对胃黏膜的侵蚀，促进胃黏膜的修复。常见药物包括硫糖铝、枸橼酸铋钾等。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通过增加胃黏膜血流量和黏液分泌，促进胃黏膜的修复和防御功能的恢复。常见药物包括米索前列醇等。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前列腺素类药物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2" r="17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通过杀灭幽门螺杆菌，消除感染源，促进胃溃疡的愈合。常用抗生素包括阿莫西林、克拉霉素等。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通过与幽门螺杆菌的细胞壁结合，破坏其细胞结构，达到杀菌效果。常用铋剂包括胶体果胶铋等。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铋剂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在根除幽门螺杆菌治疗中，常联合使用质子泵抑制剂或H2受体拮抗剂，以减少胃酸分泌，提高抗生素的杀菌效果。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质子泵抑制剂和H2受体拮抗剂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根除幽门螺杆菌治疗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减少辛辣、油腻、过硬、过冷等刺激性食物的摄入，以免加重肠胃负担。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适量增加优质蛋白质的摄入，如瘦肉、鱼、蛋、奶等，有助于促进肠胃黏膜的修复。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如新鲜蔬菜和水果，有助于增强机体免疫力和促进肠胃健康。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676" r="2467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多食富含维生素的食物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通过心理咨询，帮助患者缓解焦虑、抑郁等负面情绪，减轻精神压力对肠胃的不良影响。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如深呼吸、冥想等放松训练，有助于降低身心紧张度，缓解肠胃痉挛和疼痛。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保持良好的睡眠质量和充足的睡眠时间，有助于减轻疲劳和紧张情绪，促进肠胃健康。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心理干预及压力管理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https://d.book118.com/908052116034006023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2024-08-29T16:17:26.976</cp:lastPrinted>
  <dcterms:created xsi:type="dcterms:W3CDTF">2024-08-29T08:17:26Z</dcterms:created>
  <dcterms:modified xsi:type="dcterms:W3CDTF">2024-08-29T08:17:28Z</dcterms:modified>
</cp:coreProperties>
</file>