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8FCC8-DE4B-4DA9-8B24-A1F92C690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A0BF1-9D48-4FA3-96D1-A3D148D9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2173A-CEB0-4DCB-8E4A-B48FAA749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7DA8F-23A8-4871-B6D0-9AA1514E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82992-8CFB-4A75-B0B6-247EA4E89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9C2D24-2EC6-449D-BA06-E4CF9237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F7A56-764E-4699-80CE-96258B6A7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268D7-6FFD-49D0-9712-B81558432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C67A4-987D-4C35-B42F-4583A675B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75A98-C8BC-479D-B439-66954EB5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3492F-6E6C-4DD8-BD4E-6F7F519EE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3025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审计信息化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审计信息化技术基础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审计信息化应用实践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审计信息化未来发展趋势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审计信息化概述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审计信息化是指利用计算机、网络和信息技术为手段，对被审计单位的信息系统、数据和业务流程进行审计的过程。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审计信息化的发展经历了从手工审计到计算机辅助审计，再到信息系统审计的演变，目前已经进入了大数据审计时代。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促进企业信息化建设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审计信息化能够推动企业信息化建设，提高企业的信息化水平和管理水平。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提高审计效率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通过自动化和智能化的数据处理和分析，审计信息化能够大大提高审计工作的效率和质量。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提升审计价值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审计信息化能够帮助审计人员更好地发现风险、评估风险和控制风险，从而提升审计的价值。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我国审计信息化发展迅速，已经建立了较为完善的审计信息化体系，但在实际应用中仍存在一些问题，如数据安全、技术更新等。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国外审计信息化发展较早，已经形成了较为成熟的审计信息化体系，尤其在大数据审计方面具有领先优势。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审计信息化技术基础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用于实现审计部门内部的信息共享和协同工作，提高工作效率。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用于远程审计和在线审计，方便审计人员随时随地开展工作。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保障审计信息的安全，防止信息泄露和被攻击。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用于存储和管理结构化数据，支持审计数据的查询、更新和管理。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用于存储和管理非结构化数据，如文档、图片等。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非关系型数据库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支持数据的整合、分析和挖掘，为审计决策提供支持。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对数据进行预处理，去除无效和错误数据，保证数据质量。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对审计数据进行统计分析，发现数据背后的规律和趋势。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通过算法和模型挖掘数据中的潜在信息和模式，为审计决策提供支持。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审计信息化应用实践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审计信息化通过数字化技术，将传统审计流程转化为数字化流程，提高了审计效率和准确性。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数字化审计流程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利用数据采集工具，快速、准确地获取被审计单位的数据，并进行整理、分类和转换，为后续审计分析提供基础数据。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数据采集与整理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利用数据分析工具，对采集的数据进行深入分析、挖掘和可视化展示，发现潜在的风险点和问题。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基于数字化审计流程，自动生成标准化的审计报告，减少了人工干预和误差。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自动化审计报告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数字化审计流程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通过智能化技术，对审计过程中发现的风险点进行预警和提示，帮助审计人员快速定位问题。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风险预警与提示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根据审计数据和风险评估结果，提供针对性的决策建议和支持，辅助领导层做出科学决策。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决策建议与支持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建立审计知识库，实现知识资源的集中管理和共享，提高审计团队的综合素质和业务水平。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知识管理与共享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智能化辅助决策支持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https://d.book118.com/908053025014006036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2024-09-15T05:40:52.887</cp:lastPrinted>
  <dcterms:created xsi:type="dcterms:W3CDTF">2024-09-14T21:40:52Z</dcterms:created>
  <dcterms:modified xsi:type="dcterms:W3CDTF">2024-09-14T21:40:54Z</dcterms:modified>
</cp:coreProperties>
</file>