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8" r:id="rId36"/>
    <p:sldId id="361" r:id="rId37"/>
    <p:sldId id="363" r:id="rId38"/>
  </p:sldIdLst>
  <p:sldSz cx="9144000" cy="6858000"/>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tags" Target="tags/tag1.xml" /><Relationship Id="rId4" Type="http://schemas.openxmlformats.org/officeDocument/2006/relationships/slide" Target="slides/slide2.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heme" Target="theme/theme1.xml" /><Relationship Id="rId43"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12C2328-88B5-4407-BF0B-B08BF69FE1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04DA51-98DA-4441-9C9C-223094953C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B51074C-953C-41E3-9613-EECB083208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6795858-2742-48F1-A239-08B9E3C2AD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1DCA7CC-1797-416C-BDD0-9539F4B31B8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6510378-2682-48DC-948C-D2791716ED2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FBF57D1-0AC8-447E-A1D0-1AA519F8B78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EA1EE75-19F1-4004-8C15-7A9EC30435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1A9071-F082-4223-92B1-B0CBA1D49B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BDB90E-2251-4ED2-8042-1590CF0524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15CA3C-5140-4AF2-A8C9-7A533DB962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1050289" y="785566"/>
            <a:ext cx="6680834" cy="1149985"/>
          </a:xfrm>
          <a:prstGeom prst="rect">
            <a:avLst/>
          </a:prstGeom>
        </p:spPr>
        <p:txBody>
          <a:bodyPr wrap="square" lIns="0" tIns="0" rIns="0" bIns="0">
            <a:spAutoFit/>
          </a:bodyPr>
          <a:lstStyle>
            <a:lvl1pPr>
              <a:defRPr sz="3600" b="1" i="0">
                <a:solidFill>
                  <a:srgbClr val="003366"/>
                </a:solidFill>
                <a:latin typeface="Microsoft JhengHei"/>
                <a:cs typeface="Microsoft JhengHei"/>
              </a:defRPr>
            </a:lvl1pPr>
          </a:lstStyle>
          <a:p/>
        </p:txBody>
      </p:sp>
      <p:sp>
        <p:nvSpPr>
          <p:cNvPr id="3" name="Holder 3"/>
          <p:cNvSpPr>
            <a:spLocks noGrp="1"/>
          </p:cNvSpPr>
          <p:nvPr>
            <p:ph type="subTitle" idx="4"/>
          </p:nvPr>
        </p:nvSpPr>
        <p:spPr>
          <a:xfrm>
            <a:off x="1050289" y="3689032"/>
            <a:ext cx="2870200" cy="1305560"/>
          </a:xfrm>
          <a:prstGeom prst="rect">
            <a:avLst/>
          </a:prstGeom>
        </p:spPr>
        <p:txBody>
          <a:bodyPr wrap="square" lIns="0" tIns="0" rIns="0" bIns="0">
            <a:spAutoFit/>
          </a:bodyPr>
          <a:lstStyle>
            <a:lvl1pPr>
              <a:defRPr sz="2400" b="1" i="0">
                <a:solidFill>
                  <a:srgbClr val="003366"/>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1" i="0">
                <a:solidFill>
                  <a:srgbClr val="003366"/>
                </a:solidFill>
                <a:latin typeface="Microsoft JhengHei"/>
                <a:cs typeface="Microsoft JhengHei"/>
              </a:defRPr>
            </a:lvl1pPr>
          </a:lstStyle>
          <a:p/>
        </p:txBody>
      </p:sp>
      <p:sp>
        <p:nvSpPr>
          <p:cNvPr id="3" name="Holder 3"/>
          <p:cNvSpPr>
            <a:spLocks noGrp="1"/>
          </p:cNvSpPr>
          <p:nvPr>
            <p:ph type="body" idx="1"/>
          </p:nvPr>
        </p:nvSpPr>
        <p:spPr/>
        <p:txBody>
          <a:bodyPr lIns="0" tIns="0" rIns="0" bIns="0"/>
          <a:lstStyle>
            <a:lvl1pPr>
              <a:defRPr sz="2400" b="1" i="0">
                <a:solidFill>
                  <a:srgbClr val="003366"/>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1" i="0">
                <a:solidFill>
                  <a:srgbClr val="003366"/>
                </a:solidFill>
                <a:latin typeface="Microsoft JhengHei"/>
                <a:cs typeface="Microsoft JhengHei"/>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1" i="0">
                <a:solidFill>
                  <a:srgbClr val="003366"/>
                </a:solidFill>
                <a:latin typeface="Microsoft JhengHei"/>
                <a:cs typeface="Microsoft JhengHei"/>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16" name="bg object 16"/>
          <p:cNvSpPr/>
          <p:nvPr/>
        </p:nvSpPr>
        <p:spPr>
          <a:xfrm>
            <a:off x="0" y="0"/>
            <a:ext cx="3200400" cy="6858000"/>
          </a:xfrm>
          <a:custGeom>
            <a:rect l="l" t="t" r="r" b="b"/>
            <a:pathLst>
              <a:path w="3200400" h="6858000">
                <a:moveTo>
                  <a:pt x="3200400" y="0"/>
                </a:moveTo>
                <a:lnTo>
                  <a:pt x="762000" y="0"/>
                </a:lnTo>
                <a:lnTo>
                  <a:pt x="457187" y="0"/>
                </a:lnTo>
                <a:lnTo>
                  <a:pt x="0" y="0"/>
                </a:lnTo>
                <a:lnTo>
                  <a:pt x="0" y="6858000"/>
                </a:lnTo>
                <a:lnTo>
                  <a:pt x="762000" y="6858000"/>
                </a:lnTo>
                <a:lnTo>
                  <a:pt x="762000" y="1057160"/>
                </a:lnTo>
                <a:lnTo>
                  <a:pt x="764794" y="1029893"/>
                </a:lnTo>
                <a:lnTo>
                  <a:pt x="775169" y="975131"/>
                </a:lnTo>
                <a:lnTo>
                  <a:pt x="796378" y="919988"/>
                </a:lnTo>
                <a:lnTo>
                  <a:pt x="828421" y="866254"/>
                </a:lnTo>
                <a:lnTo>
                  <a:pt x="870470" y="822502"/>
                </a:lnTo>
                <a:lnTo>
                  <a:pt x="922502" y="788720"/>
                </a:lnTo>
                <a:lnTo>
                  <a:pt x="1019162" y="762000"/>
                </a:lnTo>
                <a:lnTo>
                  <a:pt x="1060437" y="765175"/>
                </a:lnTo>
                <a:lnTo>
                  <a:pt x="3200400" y="762000"/>
                </a:lnTo>
                <a:lnTo>
                  <a:pt x="3200400" y="0"/>
                </a:lnTo>
                <a:close/>
              </a:path>
            </a:pathLst>
          </a:custGeom>
          <a:solidFill>
            <a:srgbClr val="99CC99"/>
          </a:solidFill>
        </p:spPr>
        <p:txBody>
          <a:bodyPr wrap="square" lIns="0" tIns="0" rIns="0" bIns="0" rtlCol="0"/>
          <a:lstStyle/>
          <a:p/>
        </p:txBody>
      </p:sp>
      <p:sp>
        <p:nvSpPr>
          <p:cNvPr id="17" name="bg object 17"/>
          <p:cNvSpPr/>
          <p:nvPr/>
        </p:nvSpPr>
        <p:spPr>
          <a:xfrm>
            <a:off x="228599" y="1981199"/>
            <a:ext cx="7391400" cy="319405"/>
          </a:xfrm>
          <a:custGeom>
            <a:rect l="l" t="t" r="r" b="b"/>
            <a:pathLst>
              <a:path w="7391400" h="319405">
                <a:moveTo>
                  <a:pt x="7391400" y="0"/>
                </a:moveTo>
                <a:lnTo>
                  <a:pt x="393700" y="0"/>
                </a:lnTo>
                <a:lnTo>
                  <a:pt x="381000" y="0"/>
                </a:lnTo>
                <a:lnTo>
                  <a:pt x="196850" y="0"/>
                </a:lnTo>
                <a:lnTo>
                  <a:pt x="144513" y="5702"/>
                </a:lnTo>
                <a:lnTo>
                  <a:pt x="97485" y="21793"/>
                </a:lnTo>
                <a:lnTo>
                  <a:pt x="57645" y="46736"/>
                </a:lnTo>
                <a:lnTo>
                  <a:pt x="26873" y="79019"/>
                </a:lnTo>
                <a:lnTo>
                  <a:pt x="7023" y="117132"/>
                </a:lnTo>
                <a:lnTo>
                  <a:pt x="0" y="159550"/>
                </a:lnTo>
                <a:lnTo>
                  <a:pt x="7023" y="201968"/>
                </a:lnTo>
                <a:lnTo>
                  <a:pt x="26873" y="240080"/>
                </a:lnTo>
                <a:lnTo>
                  <a:pt x="57645" y="272364"/>
                </a:lnTo>
                <a:lnTo>
                  <a:pt x="97485" y="297307"/>
                </a:lnTo>
                <a:lnTo>
                  <a:pt x="144513" y="313397"/>
                </a:lnTo>
                <a:lnTo>
                  <a:pt x="196837" y="319087"/>
                </a:lnTo>
                <a:lnTo>
                  <a:pt x="393700" y="319087"/>
                </a:lnTo>
                <a:lnTo>
                  <a:pt x="393700" y="317500"/>
                </a:lnTo>
                <a:lnTo>
                  <a:pt x="7391400" y="317500"/>
                </a:lnTo>
                <a:lnTo>
                  <a:pt x="7391400" y="0"/>
                </a:lnTo>
                <a:close/>
              </a:path>
            </a:pathLst>
          </a:custGeom>
          <a:solidFill>
            <a:srgbClr val="003366"/>
          </a:solidFill>
        </p:spPr>
        <p:txBody>
          <a:bodyPr wrap="square" lIns="0" tIns="0" rIns="0" bIns="0" rtlCol="0"/>
          <a:lstStyle/>
          <a:p/>
        </p:txBody>
      </p:sp>
      <p:sp>
        <p:nvSpPr>
          <p:cNvPr id="2" name="Holder 2"/>
          <p:cNvSpPr>
            <a:spLocks noGrp="1"/>
          </p:cNvSpPr>
          <p:nvPr>
            <p:ph type="title"/>
          </p:nvPr>
        </p:nvSpPr>
        <p:spPr>
          <a:xfrm>
            <a:off x="978852" y="857003"/>
            <a:ext cx="6223634" cy="1149985"/>
          </a:xfrm>
          <a:prstGeom prst="rect">
            <a:avLst/>
          </a:prstGeom>
        </p:spPr>
        <p:txBody>
          <a:bodyPr wrap="square" lIns="0" tIns="0" rIns="0" bIns="0">
            <a:spAutoFit/>
          </a:bodyPr>
          <a:lstStyle>
            <a:lvl1pPr>
              <a:defRPr sz="3600" b="1" i="0">
                <a:solidFill>
                  <a:srgbClr val="003366"/>
                </a:solidFill>
                <a:latin typeface="Microsoft JhengHei"/>
                <a:cs typeface="Microsoft JhengHei"/>
              </a:defRPr>
            </a:lvl1pPr>
          </a:lstStyle>
          <a:p/>
        </p:txBody>
      </p:sp>
      <p:sp>
        <p:nvSpPr>
          <p:cNvPr id="3" name="Holder 3"/>
          <p:cNvSpPr>
            <a:spLocks noGrp="1"/>
          </p:cNvSpPr>
          <p:nvPr>
            <p:ph type="body" idx="1"/>
          </p:nvPr>
        </p:nvSpPr>
        <p:spPr>
          <a:xfrm>
            <a:off x="3571240" y="2948775"/>
            <a:ext cx="4902200" cy="2585720"/>
          </a:xfrm>
          <a:prstGeom prst="rect">
            <a:avLst/>
          </a:prstGeom>
        </p:spPr>
        <p:txBody>
          <a:bodyPr wrap="square" lIns="0" tIns="0" rIns="0" bIns="0">
            <a:spAutoFit/>
          </a:bodyPr>
          <a:lstStyle>
            <a:lvl1pPr>
              <a:defRPr sz="2400" b="1" i="0">
                <a:solidFill>
                  <a:srgbClr val="003366"/>
                </a:solidFill>
                <a:latin typeface="Microsoft JhengHei"/>
                <a:cs typeface="Microsoft JhengHei"/>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5.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jpeg" /><Relationship Id="rId3" Type="http://schemas.openxmlformats.org/officeDocument/2006/relationships/image" Target="../media/image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 Id="rId3" Type="http://schemas.openxmlformats.org/officeDocument/2006/relationships/image" Target="../media/image9.png" /><Relationship Id="rId4" Type="http://schemas.openxmlformats.org/officeDocument/2006/relationships/image" Target="../media/image10.png" /><Relationship Id="rId5" Type="http://schemas.openxmlformats.org/officeDocument/2006/relationships/image" Target="../media/image11.png" /><Relationship Id="rId6" Type="http://schemas.openxmlformats.org/officeDocument/2006/relationships/image" Target="../media/image12.png" /><Relationship Id="rId7" Type="http://schemas.openxmlformats.org/officeDocument/2006/relationships/image" Target="../media/image13.png" /><Relationship Id="rId8" Type="http://schemas.openxmlformats.org/officeDocument/2006/relationships/image" Target="../media/image1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8.png" /><Relationship Id="rId3" Type="http://schemas.openxmlformats.org/officeDocument/2006/relationships/image" Target="../media/image19.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0.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1.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2.jpeg" /><Relationship Id="rId3" Type="http://schemas.openxmlformats.org/officeDocument/2006/relationships/hyperlink" Target="http://news.sina.com.cn/c/2006-06-20/04059245784s.shtml" TargetMode="Externa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3.jpeg" /><Relationship Id="rId3" Type="http://schemas.openxmlformats.org/officeDocument/2006/relationships/hyperlink" Target="http://www.tobaccochina.com/business/update/management/200810/200810159917_327837.shtml" TargetMode="Externa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4.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4.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5.jpeg" /><Relationship Id="rId3" Type="http://schemas.openxmlformats.org/officeDocument/2006/relationships/hyperlink" Target="http://baike.baidu.com/pic/1/11698768779244733.jpg" TargetMode="Externa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6.png" /><Relationship Id="rId3" Type="http://schemas.openxmlformats.org/officeDocument/2006/relationships/image" Target="../media/image27.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8.png" /><Relationship Id="rId3" Type="http://schemas.openxmlformats.org/officeDocument/2006/relationships/image" Target="../media/image29.pn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30.png" /><Relationship Id="rId3" Type="http://schemas.openxmlformats.org/officeDocument/2006/relationships/image" Target="../media/image31.pn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32.png" /><Relationship Id="rId3" Type="http://schemas.openxmlformats.org/officeDocument/2006/relationships/image" Target="../media/image33.png" /><Relationship Id="rId4" Type="http://schemas.openxmlformats.org/officeDocument/2006/relationships/image" Target="../media/image34.png" /><Relationship Id="rId5" Type="http://schemas.openxmlformats.org/officeDocument/2006/relationships/image" Target="../media/image35.png" /><Relationship Id="rId6" Type="http://schemas.openxmlformats.org/officeDocument/2006/relationships/image" Target="../media/image36.pn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37.png" /><Relationship Id="rId3" Type="http://schemas.openxmlformats.org/officeDocument/2006/relationships/image" Target="../media/image38.png" /><Relationship Id="rId4" Type="http://schemas.openxmlformats.org/officeDocument/2006/relationships/image" Target="../media/image39.png" /><Relationship Id="rId5" Type="http://schemas.openxmlformats.org/officeDocument/2006/relationships/image" Target="../media/image40.png" /><Relationship Id="rId6" Type="http://schemas.openxmlformats.org/officeDocument/2006/relationships/image" Target="../media/image41.pn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8053034027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978851" y="1215962"/>
            <a:ext cx="1323975" cy="635000"/>
          </a:xfrm>
          <a:prstGeom prst="rect">
            <a:avLst/>
          </a:prstGeom>
        </p:spPr>
        <p:txBody>
          <a:bodyPr vert="horz" wrap="square" lIns="0" tIns="12700" rIns="0" bIns="0" rtlCol="0">
            <a:spAutoFit/>
          </a:bodyPr>
          <a:lstStyle/>
          <a:p>
            <a:pPr marL="12700">
              <a:lnSpc>
                <a:spcPct val="100000"/>
              </a:lnSpc>
              <a:spcBef>
                <a:spcPts val="100"/>
              </a:spcBef>
            </a:pPr>
            <a:r>
              <a:rPr sz="4000" b="1">
                <a:latin typeface="Microsoft JhengHei"/>
                <a:cs typeface="Microsoft JhengHei"/>
              </a:rPr>
              <a:t>第</a:t>
            </a:r>
            <a:r>
              <a:rPr sz="4000" b="1">
                <a:latin typeface="Arial"/>
                <a:cs typeface="Arial"/>
              </a:rPr>
              <a:t>4</a:t>
            </a:r>
            <a:r>
              <a:rPr sz="4000" b="1" spc="-50">
                <a:latin typeface="Microsoft JhengHei"/>
                <a:cs typeface="Microsoft JhengHei"/>
              </a:rPr>
              <a:t>讲</a:t>
            </a:r>
            <a:endParaRPr sz="4000">
              <a:latin typeface="Microsoft JhengHei"/>
              <a:cs typeface="Microsoft JhengHei"/>
            </a:endParaRPr>
          </a:p>
        </p:txBody>
      </p:sp>
      <p:sp>
        <p:nvSpPr>
          <p:cNvPr id="3" name="object 3"/>
          <p:cNvSpPr txBox="1">
            <a:spLocks noGrp="1"/>
          </p:cNvSpPr>
          <p:nvPr>
            <p:ph type="title"/>
          </p:nvPr>
        </p:nvSpPr>
        <p:spPr>
          <a:xfrm>
            <a:off x="5147310" y="663257"/>
            <a:ext cx="3378200" cy="391160"/>
          </a:xfrm>
          <a:prstGeom prst="rect">
            <a:avLst/>
          </a:prstGeom>
        </p:spPr>
        <p:txBody>
          <a:bodyPr vert="horz" wrap="square" lIns="0" tIns="12700" rIns="0" bIns="0" rtlCol="0">
            <a:spAutoFit/>
          </a:bodyPr>
          <a:lstStyle/>
          <a:p>
            <a:pPr marL="12700">
              <a:lnSpc>
                <a:spcPct val="100000"/>
              </a:lnSpc>
              <a:spcBef>
                <a:spcPts val="100"/>
              </a:spcBef>
            </a:pPr>
            <a:r>
              <a:rPr sz="2400" spc="-5">
                <a:solidFill>
                  <a:srgbClr val="009900"/>
                </a:solidFill>
              </a:rPr>
              <a:t>思想道德修养与法律基础</a:t>
            </a:r>
            <a:endParaRPr sz="2400"/>
          </a:p>
        </p:txBody>
      </p:sp>
      <p:grpSp>
        <p:nvGrpSpPr>
          <p:cNvPr id="4" name="object 4"/>
          <p:cNvGrpSpPr/>
          <p:nvPr/>
        </p:nvGrpSpPr>
        <p:grpSpPr>
          <a:xfrm>
            <a:off x="895349" y="4430595"/>
            <a:ext cx="565785" cy="1421765"/>
            <a:chOff x="895349" y="4430595"/>
            <a:chExt cx="565785" cy="1421765"/>
          </a:xfrm>
        </p:grpSpPr>
        <p:sp>
          <p:nvSpPr>
            <p:cNvPr id="5" name="object 5"/>
            <p:cNvSpPr/>
            <p:nvPr/>
          </p:nvSpPr>
          <p:spPr>
            <a:xfrm>
              <a:off x="900112" y="4435357"/>
              <a:ext cx="556260" cy="1412240"/>
            </a:xfrm>
            <a:custGeom>
              <a:rect l="l" t="t" r="r" b="b"/>
              <a:pathLst>
                <a:path w="556260" h="1412239">
                  <a:moveTo>
                    <a:pt x="27058" y="427366"/>
                  </a:moveTo>
                  <a:lnTo>
                    <a:pt x="7379" y="384978"/>
                  </a:lnTo>
                  <a:lnTo>
                    <a:pt x="122992" y="353617"/>
                  </a:lnTo>
                  <a:lnTo>
                    <a:pt x="122838" y="248993"/>
                  </a:lnTo>
                  <a:lnTo>
                    <a:pt x="121608" y="72169"/>
                  </a:lnTo>
                  <a:lnTo>
                    <a:pt x="120532" y="0"/>
                  </a:lnTo>
                  <a:lnTo>
                    <a:pt x="179568" y="46949"/>
                  </a:lnTo>
                  <a:lnTo>
                    <a:pt x="157430" y="97692"/>
                  </a:lnTo>
                  <a:lnTo>
                    <a:pt x="157430" y="344275"/>
                  </a:lnTo>
                  <a:lnTo>
                    <a:pt x="293677" y="344275"/>
                  </a:lnTo>
                  <a:lnTo>
                    <a:pt x="287906" y="357406"/>
                  </a:lnTo>
                  <a:lnTo>
                    <a:pt x="248444" y="357406"/>
                  </a:lnTo>
                  <a:lnTo>
                    <a:pt x="157430" y="381262"/>
                  </a:lnTo>
                  <a:lnTo>
                    <a:pt x="157296" y="390288"/>
                  </a:lnTo>
                  <a:lnTo>
                    <a:pt x="122992" y="390288"/>
                  </a:lnTo>
                  <a:lnTo>
                    <a:pt x="56576" y="407697"/>
                  </a:lnTo>
                  <a:lnTo>
                    <a:pt x="27058" y="427366"/>
                  </a:lnTo>
                  <a:close/>
                </a:path>
                <a:path w="556260" h="1412239">
                  <a:moveTo>
                    <a:pt x="293677" y="344275"/>
                  </a:moveTo>
                  <a:lnTo>
                    <a:pt x="157430" y="344275"/>
                  </a:lnTo>
                  <a:lnTo>
                    <a:pt x="245984" y="320254"/>
                  </a:lnTo>
                  <a:lnTo>
                    <a:pt x="265663" y="251621"/>
                  </a:lnTo>
                  <a:lnTo>
                    <a:pt x="302560" y="324065"/>
                  </a:lnTo>
                  <a:lnTo>
                    <a:pt x="293677" y="344275"/>
                  </a:lnTo>
                  <a:close/>
                </a:path>
                <a:path w="556260" h="1412239">
                  <a:moveTo>
                    <a:pt x="253819" y="1223841"/>
                  </a:moveTo>
                  <a:lnTo>
                    <a:pt x="194327" y="1223841"/>
                  </a:lnTo>
                  <a:lnTo>
                    <a:pt x="215236" y="1207094"/>
                  </a:lnTo>
                  <a:lnTo>
                    <a:pt x="234915" y="1061468"/>
                  </a:lnTo>
                  <a:lnTo>
                    <a:pt x="237009" y="1022135"/>
                  </a:lnTo>
                  <a:lnTo>
                    <a:pt x="240853" y="901808"/>
                  </a:lnTo>
                  <a:lnTo>
                    <a:pt x="245564" y="627996"/>
                  </a:lnTo>
                  <a:lnTo>
                    <a:pt x="248444" y="357406"/>
                  </a:lnTo>
                  <a:lnTo>
                    <a:pt x="287906" y="357406"/>
                  </a:lnTo>
                  <a:lnTo>
                    <a:pt x="280422" y="374432"/>
                  </a:lnTo>
                  <a:lnTo>
                    <a:pt x="274938" y="741449"/>
                  </a:lnTo>
                  <a:lnTo>
                    <a:pt x="273158" y="840567"/>
                  </a:lnTo>
                  <a:lnTo>
                    <a:pt x="266393" y="1053620"/>
                  </a:lnTo>
                  <a:lnTo>
                    <a:pt x="260311" y="1162194"/>
                  </a:lnTo>
                  <a:lnTo>
                    <a:pt x="255775" y="1210252"/>
                  </a:lnTo>
                  <a:lnTo>
                    <a:pt x="253819" y="1223841"/>
                  </a:lnTo>
                  <a:close/>
                </a:path>
                <a:path w="556260" h="1412239">
                  <a:moveTo>
                    <a:pt x="7379" y="1411889"/>
                  </a:moveTo>
                  <a:lnTo>
                    <a:pt x="0" y="1394171"/>
                  </a:lnTo>
                  <a:lnTo>
                    <a:pt x="19008" y="1336434"/>
                  </a:lnTo>
                  <a:lnTo>
                    <a:pt x="38108" y="1273397"/>
                  </a:lnTo>
                  <a:lnTo>
                    <a:pt x="58709" y="1192827"/>
                  </a:lnTo>
                  <a:lnTo>
                    <a:pt x="74731" y="1116040"/>
                  </a:lnTo>
                  <a:lnTo>
                    <a:pt x="82404" y="1072504"/>
                  </a:lnTo>
                  <a:lnTo>
                    <a:pt x="90978" y="1014157"/>
                  </a:lnTo>
                  <a:lnTo>
                    <a:pt x="99181" y="951611"/>
                  </a:lnTo>
                  <a:lnTo>
                    <a:pt x="107483" y="869919"/>
                  </a:lnTo>
                  <a:lnTo>
                    <a:pt x="112287" y="803909"/>
                  </a:lnTo>
                  <a:lnTo>
                    <a:pt x="115612" y="746073"/>
                  </a:lnTo>
                  <a:lnTo>
                    <a:pt x="118840" y="661557"/>
                  </a:lnTo>
                  <a:lnTo>
                    <a:pt x="122530" y="483608"/>
                  </a:lnTo>
                  <a:lnTo>
                    <a:pt x="122992" y="390288"/>
                  </a:lnTo>
                  <a:lnTo>
                    <a:pt x="157296" y="390288"/>
                  </a:lnTo>
                  <a:lnTo>
                    <a:pt x="155969" y="480050"/>
                  </a:lnTo>
                  <a:lnTo>
                    <a:pt x="151664" y="658053"/>
                  </a:lnTo>
                  <a:lnTo>
                    <a:pt x="148820" y="737228"/>
                  </a:lnTo>
                  <a:lnTo>
                    <a:pt x="146130" y="785933"/>
                  </a:lnTo>
                  <a:lnTo>
                    <a:pt x="140922" y="854438"/>
                  </a:lnTo>
                  <a:lnTo>
                    <a:pt x="132004" y="936140"/>
                  </a:lnTo>
                  <a:lnTo>
                    <a:pt x="123944" y="993608"/>
                  </a:lnTo>
                  <a:lnTo>
                    <a:pt x="113152" y="1063549"/>
                  </a:lnTo>
                  <a:lnTo>
                    <a:pt x="105043" y="1107002"/>
                  </a:lnTo>
                  <a:lnTo>
                    <a:pt x="84441" y="1194232"/>
                  </a:lnTo>
                  <a:lnTo>
                    <a:pt x="57998" y="1281565"/>
                  </a:lnTo>
                  <a:lnTo>
                    <a:pt x="31108" y="1354156"/>
                  </a:lnTo>
                  <a:lnTo>
                    <a:pt x="7379" y="1411889"/>
                  </a:lnTo>
                  <a:close/>
                </a:path>
                <a:path w="556260" h="1412239">
                  <a:moveTo>
                    <a:pt x="186948" y="1367053"/>
                  </a:moveTo>
                  <a:lnTo>
                    <a:pt x="181278" y="1317985"/>
                  </a:lnTo>
                  <a:lnTo>
                    <a:pt x="118072" y="1221802"/>
                  </a:lnTo>
                  <a:lnTo>
                    <a:pt x="120532" y="1191126"/>
                  </a:lnTo>
                  <a:lnTo>
                    <a:pt x="194327" y="1223841"/>
                  </a:lnTo>
                  <a:lnTo>
                    <a:pt x="253819" y="1223841"/>
                  </a:lnTo>
                  <a:lnTo>
                    <a:pt x="253363" y="1227003"/>
                  </a:lnTo>
                  <a:lnTo>
                    <a:pt x="240447" y="1280734"/>
                  </a:lnTo>
                  <a:lnTo>
                    <a:pt x="234799" y="1300408"/>
                  </a:lnTo>
                  <a:lnTo>
                    <a:pt x="218195" y="1335391"/>
                  </a:lnTo>
                  <a:lnTo>
                    <a:pt x="209236" y="1346118"/>
                  </a:lnTo>
                  <a:lnTo>
                    <a:pt x="186948" y="1367053"/>
                  </a:lnTo>
                  <a:close/>
                </a:path>
                <a:path w="556260" h="1412239">
                  <a:moveTo>
                    <a:pt x="545930" y="251713"/>
                  </a:moveTo>
                  <a:lnTo>
                    <a:pt x="378816" y="251713"/>
                  </a:lnTo>
                  <a:lnTo>
                    <a:pt x="501808" y="217413"/>
                  </a:lnTo>
                  <a:lnTo>
                    <a:pt x="523947" y="150731"/>
                  </a:lnTo>
                  <a:lnTo>
                    <a:pt x="555925" y="229409"/>
                  </a:lnTo>
                  <a:lnTo>
                    <a:pt x="545930" y="251713"/>
                  </a:lnTo>
                  <a:close/>
                </a:path>
                <a:path w="556260" h="1412239">
                  <a:moveTo>
                    <a:pt x="341918" y="1396449"/>
                  </a:moveTo>
                  <a:lnTo>
                    <a:pt x="342994" y="1284011"/>
                  </a:lnTo>
                  <a:lnTo>
                    <a:pt x="344224" y="984075"/>
                  </a:lnTo>
                  <a:lnTo>
                    <a:pt x="344378" y="796622"/>
                  </a:lnTo>
                  <a:lnTo>
                    <a:pt x="344224" y="609215"/>
                  </a:lnTo>
                  <a:lnTo>
                    <a:pt x="342994" y="309655"/>
                  </a:lnTo>
                  <a:lnTo>
                    <a:pt x="341918" y="197546"/>
                  </a:lnTo>
                  <a:lnTo>
                    <a:pt x="378816" y="251713"/>
                  </a:lnTo>
                  <a:lnTo>
                    <a:pt x="545930" y="251713"/>
                  </a:lnTo>
                  <a:lnTo>
                    <a:pt x="543909" y="256222"/>
                  </a:lnTo>
                  <a:lnTo>
                    <a:pt x="506728" y="256222"/>
                  </a:lnTo>
                  <a:lnTo>
                    <a:pt x="376356" y="291388"/>
                  </a:lnTo>
                  <a:lnTo>
                    <a:pt x="376356" y="1142651"/>
                  </a:lnTo>
                  <a:lnTo>
                    <a:pt x="539331" y="1142651"/>
                  </a:lnTo>
                  <a:lnTo>
                    <a:pt x="539577" y="1173693"/>
                  </a:lnTo>
                  <a:lnTo>
                    <a:pt x="506728" y="1173693"/>
                  </a:lnTo>
                  <a:lnTo>
                    <a:pt x="376356" y="1181640"/>
                  </a:lnTo>
                  <a:lnTo>
                    <a:pt x="376356" y="1350594"/>
                  </a:lnTo>
                  <a:lnTo>
                    <a:pt x="341918" y="1396449"/>
                  </a:lnTo>
                  <a:close/>
                </a:path>
                <a:path w="556260" h="1412239">
                  <a:moveTo>
                    <a:pt x="539331" y="1142651"/>
                  </a:moveTo>
                  <a:lnTo>
                    <a:pt x="376356" y="1142651"/>
                  </a:lnTo>
                  <a:lnTo>
                    <a:pt x="506728" y="1133512"/>
                  </a:lnTo>
                  <a:lnTo>
                    <a:pt x="506728" y="256222"/>
                  </a:lnTo>
                  <a:lnTo>
                    <a:pt x="543909" y="256222"/>
                  </a:lnTo>
                  <a:lnTo>
                    <a:pt x="538706" y="267834"/>
                  </a:lnTo>
                  <a:lnTo>
                    <a:pt x="538706" y="1003104"/>
                  </a:lnTo>
                  <a:lnTo>
                    <a:pt x="538859" y="1083195"/>
                  </a:lnTo>
                  <a:lnTo>
                    <a:pt x="539331" y="1142651"/>
                  </a:lnTo>
                  <a:close/>
                </a:path>
                <a:path w="556260" h="1412239">
                  <a:moveTo>
                    <a:pt x="506728" y="1354509"/>
                  </a:moveTo>
                  <a:lnTo>
                    <a:pt x="506728" y="1173693"/>
                  </a:lnTo>
                  <a:lnTo>
                    <a:pt x="539577" y="1173693"/>
                  </a:lnTo>
                  <a:lnTo>
                    <a:pt x="540090" y="1238293"/>
                  </a:lnTo>
                  <a:lnTo>
                    <a:pt x="541166" y="1313331"/>
                  </a:lnTo>
                  <a:lnTo>
                    <a:pt x="506728" y="1354509"/>
                  </a:lnTo>
                  <a:close/>
                </a:path>
              </a:pathLst>
            </a:custGeom>
            <a:solidFill>
              <a:srgbClr val="FF0000"/>
            </a:solidFill>
          </p:spPr>
          <p:txBody>
            <a:bodyPr wrap="square" lIns="0" tIns="0" rIns="0" bIns="0" rtlCol="0"/>
            <a:lstStyle/>
            <a:p/>
          </p:txBody>
        </p:sp>
        <p:sp>
          <p:nvSpPr>
            <p:cNvPr id="6" name="object 6"/>
            <p:cNvSpPr/>
            <p:nvPr/>
          </p:nvSpPr>
          <p:spPr>
            <a:xfrm>
              <a:off x="900112" y="4435357"/>
              <a:ext cx="556260" cy="1412240"/>
            </a:xfrm>
            <a:custGeom>
              <a:rect l="l" t="t" r="r" b="b"/>
              <a:pathLst>
                <a:path w="556260" h="1412239">
                  <a:moveTo>
                    <a:pt x="122992" y="353617"/>
                  </a:moveTo>
                  <a:lnTo>
                    <a:pt x="122848" y="255821"/>
                  </a:lnTo>
                  <a:lnTo>
                    <a:pt x="121608" y="72169"/>
                  </a:lnTo>
                  <a:lnTo>
                    <a:pt x="120532" y="0"/>
                  </a:lnTo>
                  <a:lnTo>
                    <a:pt x="179568" y="46949"/>
                  </a:lnTo>
                  <a:lnTo>
                    <a:pt x="157430" y="97692"/>
                  </a:lnTo>
                  <a:lnTo>
                    <a:pt x="157430" y="344275"/>
                  </a:lnTo>
                  <a:lnTo>
                    <a:pt x="245984" y="320254"/>
                  </a:lnTo>
                  <a:lnTo>
                    <a:pt x="265663" y="251621"/>
                  </a:lnTo>
                  <a:lnTo>
                    <a:pt x="302560" y="324065"/>
                  </a:lnTo>
                  <a:lnTo>
                    <a:pt x="280422" y="374432"/>
                  </a:lnTo>
                  <a:lnTo>
                    <a:pt x="274938" y="741449"/>
                  </a:lnTo>
                  <a:lnTo>
                    <a:pt x="273158" y="840567"/>
                  </a:lnTo>
                  <a:lnTo>
                    <a:pt x="266393" y="1053620"/>
                  </a:lnTo>
                  <a:lnTo>
                    <a:pt x="260311" y="1162194"/>
                  </a:lnTo>
                  <a:lnTo>
                    <a:pt x="255775" y="1210252"/>
                  </a:lnTo>
                  <a:lnTo>
                    <a:pt x="253363" y="1227003"/>
                  </a:lnTo>
                  <a:lnTo>
                    <a:pt x="240447" y="1280734"/>
                  </a:lnTo>
                  <a:lnTo>
                    <a:pt x="218195" y="1335391"/>
                  </a:lnTo>
                  <a:lnTo>
                    <a:pt x="186948" y="1367053"/>
                  </a:lnTo>
                  <a:lnTo>
                    <a:pt x="181278" y="1317985"/>
                  </a:lnTo>
                  <a:lnTo>
                    <a:pt x="118072" y="1221802"/>
                  </a:lnTo>
                  <a:lnTo>
                    <a:pt x="120532" y="1191126"/>
                  </a:lnTo>
                  <a:lnTo>
                    <a:pt x="187373" y="1220701"/>
                  </a:lnTo>
                  <a:lnTo>
                    <a:pt x="194327" y="1223841"/>
                  </a:lnTo>
                  <a:lnTo>
                    <a:pt x="215236" y="1207094"/>
                  </a:lnTo>
                  <a:lnTo>
                    <a:pt x="234915" y="1061468"/>
                  </a:lnTo>
                  <a:lnTo>
                    <a:pt x="235641" y="1047850"/>
                  </a:lnTo>
                  <a:lnTo>
                    <a:pt x="237009" y="1022135"/>
                  </a:lnTo>
                  <a:lnTo>
                    <a:pt x="240853" y="901808"/>
                  </a:lnTo>
                  <a:lnTo>
                    <a:pt x="245564" y="627996"/>
                  </a:lnTo>
                  <a:lnTo>
                    <a:pt x="248444" y="357406"/>
                  </a:lnTo>
                  <a:lnTo>
                    <a:pt x="157430" y="381262"/>
                  </a:lnTo>
                  <a:lnTo>
                    <a:pt x="156229" y="462438"/>
                  </a:lnTo>
                  <a:lnTo>
                    <a:pt x="155969" y="480050"/>
                  </a:lnTo>
                  <a:lnTo>
                    <a:pt x="151664" y="658053"/>
                  </a:lnTo>
                  <a:lnTo>
                    <a:pt x="150441" y="692134"/>
                  </a:lnTo>
                  <a:lnTo>
                    <a:pt x="148820" y="737228"/>
                  </a:lnTo>
                  <a:lnTo>
                    <a:pt x="146130" y="785933"/>
                  </a:lnTo>
                  <a:lnTo>
                    <a:pt x="140922" y="854438"/>
                  </a:lnTo>
                  <a:lnTo>
                    <a:pt x="132004" y="936140"/>
                  </a:lnTo>
                  <a:lnTo>
                    <a:pt x="123944" y="993608"/>
                  </a:lnTo>
                  <a:lnTo>
                    <a:pt x="113152" y="1063549"/>
                  </a:lnTo>
                  <a:lnTo>
                    <a:pt x="105827" y="1102806"/>
                  </a:lnTo>
                  <a:lnTo>
                    <a:pt x="84441" y="1194232"/>
                  </a:lnTo>
                  <a:lnTo>
                    <a:pt x="57998" y="1281565"/>
                  </a:lnTo>
                  <a:lnTo>
                    <a:pt x="31108" y="1354156"/>
                  </a:lnTo>
                  <a:lnTo>
                    <a:pt x="7379" y="1411889"/>
                  </a:lnTo>
                  <a:lnTo>
                    <a:pt x="0" y="1394171"/>
                  </a:lnTo>
                  <a:lnTo>
                    <a:pt x="19008" y="1336434"/>
                  </a:lnTo>
                  <a:lnTo>
                    <a:pt x="38108" y="1273397"/>
                  </a:lnTo>
                  <a:lnTo>
                    <a:pt x="58709" y="1192827"/>
                  </a:lnTo>
                  <a:lnTo>
                    <a:pt x="74731" y="1116040"/>
                  </a:lnTo>
                  <a:lnTo>
                    <a:pt x="82404" y="1072504"/>
                  </a:lnTo>
                  <a:lnTo>
                    <a:pt x="90978" y="1014157"/>
                  </a:lnTo>
                  <a:lnTo>
                    <a:pt x="99181" y="951611"/>
                  </a:lnTo>
                  <a:lnTo>
                    <a:pt x="107483" y="869919"/>
                  </a:lnTo>
                  <a:lnTo>
                    <a:pt x="112287" y="803909"/>
                  </a:lnTo>
                  <a:lnTo>
                    <a:pt x="115612" y="746073"/>
                  </a:lnTo>
                  <a:lnTo>
                    <a:pt x="117618" y="693559"/>
                  </a:lnTo>
                  <a:lnTo>
                    <a:pt x="122530" y="483608"/>
                  </a:lnTo>
                  <a:lnTo>
                    <a:pt x="122992" y="390288"/>
                  </a:lnTo>
                  <a:lnTo>
                    <a:pt x="56576" y="407697"/>
                  </a:lnTo>
                  <a:lnTo>
                    <a:pt x="27058" y="427366"/>
                  </a:lnTo>
                  <a:lnTo>
                    <a:pt x="7379" y="384978"/>
                  </a:lnTo>
                  <a:lnTo>
                    <a:pt x="122992" y="353617"/>
                  </a:lnTo>
                  <a:close/>
                </a:path>
                <a:path w="556260" h="1412239">
                  <a:moveTo>
                    <a:pt x="538706" y="1003104"/>
                  </a:moveTo>
                  <a:lnTo>
                    <a:pt x="538844" y="1075012"/>
                  </a:lnTo>
                  <a:lnTo>
                    <a:pt x="538859" y="1083195"/>
                  </a:lnTo>
                  <a:lnTo>
                    <a:pt x="540090" y="1238293"/>
                  </a:lnTo>
                  <a:lnTo>
                    <a:pt x="540299" y="1252877"/>
                  </a:lnTo>
                  <a:lnTo>
                    <a:pt x="541166" y="1313331"/>
                  </a:lnTo>
                  <a:lnTo>
                    <a:pt x="506728" y="1354509"/>
                  </a:lnTo>
                  <a:lnTo>
                    <a:pt x="506728" y="1173693"/>
                  </a:lnTo>
                  <a:lnTo>
                    <a:pt x="376356" y="1181640"/>
                  </a:lnTo>
                  <a:lnTo>
                    <a:pt x="376356" y="1350594"/>
                  </a:lnTo>
                  <a:lnTo>
                    <a:pt x="341918" y="1396449"/>
                  </a:lnTo>
                  <a:lnTo>
                    <a:pt x="342219" y="1364956"/>
                  </a:lnTo>
                  <a:lnTo>
                    <a:pt x="342994" y="1284011"/>
                  </a:lnTo>
                  <a:lnTo>
                    <a:pt x="344224" y="984075"/>
                  </a:lnTo>
                  <a:lnTo>
                    <a:pt x="344275" y="922821"/>
                  </a:lnTo>
                  <a:lnTo>
                    <a:pt x="344378" y="796622"/>
                  </a:lnTo>
                  <a:lnTo>
                    <a:pt x="344275" y="670451"/>
                  </a:lnTo>
                  <a:lnTo>
                    <a:pt x="344224" y="609215"/>
                  </a:lnTo>
                  <a:lnTo>
                    <a:pt x="342994" y="309655"/>
                  </a:lnTo>
                  <a:lnTo>
                    <a:pt x="342221" y="229100"/>
                  </a:lnTo>
                  <a:lnTo>
                    <a:pt x="341918" y="197546"/>
                  </a:lnTo>
                  <a:lnTo>
                    <a:pt x="378816" y="251713"/>
                  </a:lnTo>
                  <a:lnTo>
                    <a:pt x="501808" y="217413"/>
                  </a:lnTo>
                  <a:lnTo>
                    <a:pt x="523947" y="150731"/>
                  </a:lnTo>
                  <a:lnTo>
                    <a:pt x="555925" y="229409"/>
                  </a:lnTo>
                  <a:lnTo>
                    <a:pt x="538706" y="267834"/>
                  </a:lnTo>
                  <a:lnTo>
                    <a:pt x="538706" y="1003104"/>
                  </a:lnTo>
                  <a:close/>
                </a:path>
                <a:path w="556260" h="1412239">
                  <a:moveTo>
                    <a:pt x="376356" y="1142651"/>
                  </a:moveTo>
                  <a:lnTo>
                    <a:pt x="506728" y="1133512"/>
                  </a:lnTo>
                  <a:lnTo>
                    <a:pt x="506728" y="256222"/>
                  </a:lnTo>
                  <a:lnTo>
                    <a:pt x="376356" y="291388"/>
                  </a:lnTo>
                  <a:lnTo>
                    <a:pt x="376356" y="1142651"/>
                  </a:lnTo>
                  <a:close/>
                </a:path>
              </a:pathLst>
            </a:custGeom>
            <a:ln w="9525">
              <a:solidFill>
                <a:srgbClr val="FF0000"/>
              </a:solidFill>
            </a:ln>
          </p:spPr>
          <p:txBody>
            <a:bodyPr wrap="square" lIns="0" tIns="0" rIns="0" bIns="0" rtlCol="0"/>
            <a:lstStyle/>
            <a:p/>
          </p:txBody>
        </p:sp>
      </p:grpSp>
      <p:grpSp>
        <p:nvGrpSpPr>
          <p:cNvPr id="7" name="object 7"/>
          <p:cNvGrpSpPr/>
          <p:nvPr/>
        </p:nvGrpSpPr>
        <p:grpSpPr>
          <a:xfrm>
            <a:off x="1539829" y="4125690"/>
            <a:ext cx="565785" cy="1728470"/>
            <a:chOff x="1539829" y="4125690"/>
            <a:chExt cx="565785" cy="1728470"/>
          </a:xfrm>
        </p:grpSpPr>
        <p:sp>
          <p:nvSpPr>
            <p:cNvPr id="8" name="object 8"/>
            <p:cNvSpPr/>
            <p:nvPr/>
          </p:nvSpPr>
          <p:spPr>
            <a:xfrm>
              <a:off x="1544591" y="4130452"/>
              <a:ext cx="556260" cy="1718945"/>
            </a:xfrm>
            <a:custGeom>
              <a:rect l="l" t="t" r="r" b="b"/>
              <a:pathLst>
                <a:path w="556260" h="1718945">
                  <a:moveTo>
                    <a:pt x="431164" y="135373"/>
                  </a:moveTo>
                  <a:lnTo>
                    <a:pt x="295181" y="135373"/>
                  </a:lnTo>
                  <a:lnTo>
                    <a:pt x="455071" y="82012"/>
                  </a:lnTo>
                  <a:lnTo>
                    <a:pt x="472290" y="0"/>
                  </a:lnTo>
                  <a:lnTo>
                    <a:pt x="511648" y="86189"/>
                  </a:lnTo>
                  <a:lnTo>
                    <a:pt x="496695" y="126016"/>
                  </a:lnTo>
                  <a:lnTo>
                    <a:pt x="459991" y="126016"/>
                  </a:lnTo>
                  <a:lnTo>
                    <a:pt x="431164" y="135373"/>
                  </a:lnTo>
                  <a:close/>
                </a:path>
                <a:path w="556260" h="1718945">
                  <a:moveTo>
                    <a:pt x="260743" y="607026"/>
                  </a:moveTo>
                  <a:lnTo>
                    <a:pt x="261819" y="556315"/>
                  </a:lnTo>
                  <a:lnTo>
                    <a:pt x="262648" y="476106"/>
                  </a:lnTo>
                  <a:lnTo>
                    <a:pt x="263003" y="407504"/>
                  </a:lnTo>
                  <a:lnTo>
                    <a:pt x="263081" y="317497"/>
                  </a:lnTo>
                  <a:lnTo>
                    <a:pt x="263024" y="295046"/>
                  </a:lnTo>
                  <a:lnTo>
                    <a:pt x="261821" y="157835"/>
                  </a:lnTo>
                  <a:lnTo>
                    <a:pt x="260743" y="88433"/>
                  </a:lnTo>
                  <a:lnTo>
                    <a:pt x="295181" y="135373"/>
                  </a:lnTo>
                  <a:lnTo>
                    <a:pt x="431164" y="135373"/>
                  </a:lnTo>
                  <a:lnTo>
                    <a:pt x="295181" y="179513"/>
                  </a:lnTo>
                  <a:lnTo>
                    <a:pt x="295181" y="451707"/>
                  </a:lnTo>
                  <a:lnTo>
                    <a:pt x="493608" y="451707"/>
                  </a:lnTo>
                  <a:lnTo>
                    <a:pt x="493639" y="453151"/>
                  </a:lnTo>
                  <a:lnTo>
                    <a:pt x="459991" y="453151"/>
                  </a:lnTo>
                  <a:lnTo>
                    <a:pt x="295181" y="495848"/>
                  </a:lnTo>
                  <a:lnTo>
                    <a:pt x="295181" y="562057"/>
                  </a:lnTo>
                  <a:lnTo>
                    <a:pt x="260743" y="607026"/>
                  </a:lnTo>
                  <a:close/>
                </a:path>
                <a:path w="556260" h="1718945">
                  <a:moveTo>
                    <a:pt x="493608" y="451707"/>
                  </a:moveTo>
                  <a:lnTo>
                    <a:pt x="295181" y="451707"/>
                  </a:lnTo>
                  <a:lnTo>
                    <a:pt x="459991" y="407504"/>
                  </a:lnTo>
                  <a:lnTo>
                    <a:pt x="459991" y="126016"/>
                  </a:lnTo>
                  <a:lnTo>
                    <a:pt x="496695" y="126016"/>
                  </a:lnTo>
                  <a:lnTo>
                    <a:pt x="491969" y="138606"/>
                  </a:lnTo>
                  <a:lnTo>
                    <a:pt x="493127" y="407504"/>
                  </a:lnTo>
                  <a:lnTo>
                    <a:pt x="493352" y="439721"/>
                  </a:lnTo>
                  <a:lnTo>
                    <a:pt x="493608" y="451707"/>
                  </a:lnTo>
                  <a:close/>
                </a:path>
                <a:path w="556260" h="1718945">
                  <a:moveTo>
                    <a:pt x="19678" y="317497"/>
                  </a:moveTo>
                  <a:lnTo>
                    <a:pt x="0" y="268420"/>
                  </a:lnTo>
                  <a:lnTo>
                    <a:pt x="147590" y="220288"/>
                  </a:lnTo>
                  <a:lnTo>
                    <a:pt x="164809" y="143093"/>
                  </a:lnTo>
                  <a:lnTo>
                    <a:pt x="204167" y="216273"/>
                  </a:lnTo>
                  <a:lnTo>
                    <a:pt x="186174" y="261518"/>
                  </a:lnTo>
                  <a:lnTo>
                    <a:pt x="152510" y="261518"/>
                  </a:lnTo>
                  <a:lnTo>
                    <a:pt x="46737" y="295046"/>
                  </a:lnTo>
                  <a:lnTo>
                    <a:pt x="19678" y="317497"/>
                  </a:lnTo>
                  <a:close/>
                </a:path>
                <a:path w="556260" h="1718945">
                  <a:moveTo>
                    <a:pt x="186260" y="638025"/>
                  </a:moveTo>
                  <a:lnTo>
                    <a:pt x="71335" y="638025"/>
                  </a:lnTo>
                  <a:lnTo>
                    <a:pt x="152510" y="618479"/>
                  </a:lnTo>
                  <a:lnTo>
                    <a:pt x="152510" y="261518"/>
                  </a:lnTo>
                  <a:lnTo>
                    <a:pt x="186174" y="261518"/>
                  </a:lnTo>
                  <a:lnTo>
                    <a:pt x="184488" y="265758"/>
                  </a:lnTo>
                  <a:lnTo>
                    <a:pt x="184673" y="402765"/>
                  </a:lnTo>
                  <a:lnTo>
                    <a:pt x="185872" y="609098"/>
                  </a:lnTo>
                  <a:lnTo>
                    <a:pt x="186260" y="638025"/>
                  </a:lnTo>
                  <a:close/>
                </a:path>
                <a:path w="556260" h="1718945">
                  <a:moveTo>
                    <a:pt x="459991" y="536837"/>
                  </a:moveTo>
                  <a:lnTo>
                    <a:pt x="459991" y="453151"/>
                  </a:lnTo>
                  <a:lnTo>
                    <a:pt x="493639" y="453151"/>
                  </a:lnTo>
                  <a:lnTo>
                    <a:pt x="494429" y="490191"/>
                  </a:lnTo>
                  <a:lnTo>
                    <a:pt x="459991" y="536837"/>
                  </a:lnTo>
                  <a:close/>
                </a:path>
                <a:path w="556260" h="1718945">
                  <a:moveTo>
                    <a:pt x="526342" y="794011"/>
                  </a:moveTo>
                  <a:lnTo>
                    <a:pt x="275502" y="794011"/>
                  </a:lnTo>
                  <a:lnTo>
                    <a:pt x="361597" y="776955"/>
                  </a:lnTo>
                  <a:lnTo>
                    <a:pt x="361597" y="478642"/>
                  </a:lnTo>
                  <a:lnTo>
                    <a:pt x="413254" y="540624"/>
                  </a:lnTo>
                  <a:lnTo>
                    <a:pt x="393575" y="597968"/>
                  </a:lnTo>
                  <a:lnTo>
                    <a:pt x="393575" y="770620"/>
                  </a:lnTo>
                  <a:lnTo>
                    <a:pt x="534476" y="770620"/>
                  </a:lnTo>
                  <a:lnTo>
                    <a:pt x="526342" y="794011"/>
                  </a:lnTo>
                  <a:close/>
                </a:path>
                <a:path w="556260" h="1718945">
                  <a:moveTo>
                    <a:pt x="39357" y="1098564"/>
                  </a:moveTo>
                  <a:lnTo>
                    <a:pt x="9839" y="1026607"/>
                  </a:lnTo>
                  <a:lnTo>
                    <a:pt x="29518" y="874026"/>
                  </a:lnTo>
                  <a:lnTo>
                    <a:pt x="31824" y="809900"/>
                  </a:lnTo>
                  <a:lnTo>
                    <a:pt x="35203" y="676932"/>
                  </a:lnTo>
                  <a:lnTo>
                    <a:pt x="36897" y="583650"/>
                  </a:lnTo>
                  <a:lnTo>
                    <a:pt x="71335" y="638025"/>
                  </a:lnTo>
                  <a:lnTo>
                    <a:pt x="186260" y="638025"/>
                  </a:lnTo>
                  <a:lnTo>
                    <a:pt x="186572" y="661314"/>
                  </a:lnTo>
                  <a:lnTo>
                    <a:pt x="152510" y="661314"/>
                  </a:lnTo>
                  <a:lnTo>
                    <a:pt x="68875" y="680687"/>
                  </a:lnTo>
                  <a:lnTo>
                    <a:pt x="56576" y="998222"/>
                  </a:lnTo>
                  <a:lnTo>
                    <a:pt x="196376" y="998222"/>
                  </a:lnTo>
                  <a:lnTo>
                    <a:pt x="187304" y="1026171"/>
                  </a:lnTo>
                  <a:lnTo>
                    <a:pt x="147590" y="1026171"/>
                  </a:lnTo>
                  <a:lnTo>
                    <a:pt x="56576" y="1040179"/>
                  </a:lnTo>
                  <a:lnTo>
                    <a:pt x="39357" y="1098564"/>
                  </a:lnTo>
                  <a:close/>
                </a:path>
                <a:path w="556260" h="1718945">
                  <a:moveTo>
                    <a:pt x="152510" y="739845"/>
                  </a:moveTo>
                  <a:lnTo>
                    <a:pt x="152510" y="661314"/>
                  </a:lnTo>
                  <a:lnTo>
                    <a:pt x="186572" y="661314"/>
                  </a:lnTo>
                  <a:lnTo>
                    <a:pt x="186948" y="689296"/>
                  </a:lnTo>
                  <a:lnTo>
                    <a:pt x="152510" y="739845"/>
                  </a:lnTo>
                  <a:close/>
                </a:path>
                <a:path w="556260" h="1718945">
                  <a:moveTo>
                    <a:pt x="534476" y="770620"/>
                  </a:moveTo>
                  <a:lnTo>
                    <a:pt x="393575" y="770620"/>
                  </a:lnTo>
                  <a:lnTo>
                    <a:pt x="482130" y="753076"/>
                  </a:lnTo>
                  <a:lnTo>
                    <a:pt x="499348" y="680656"/>
                  </a:lnTo>
                  <a:lnTo>
                    <a:pt x="536246" y="765528"/>
                  </a:lnTo>
                  <a:lnTo>
                    <a:pt x="534476" y="770620"/>
                  </a:lnTo>
                  <a:close/>
                </a:path>
                <a:path w="556260" h="1718945">
                  <a:moveTo>
                    <a:pt x="236145" y="1295941"/>
                  </a:moveTo>
                  <a:lnTo>
                    <a:pt x="237221" y="1224746"/>
                  </a:lnTo>
                  <a:lnTo>
                    <a:pt x="238416" y="1074573"/>
                  </a:lnTo>
                  <a:lnTo>
                    <a:pt x="238503" y="970383"/>
                  </a:lnTo>
                  <a:lnTo>
                    <a:pt x="237578" y="821701"/>
                  </a:lnTo>
                  <a:lnTo>
                    <a:pt x="237221" y="785922"/>
                  </a:lnTo>
                  <a:lnTo>
                    <a:pt x="236145" y="743675"/>
                  </a:lnTo>
                  <a:lnTo>
                    <a:pt x="275502" y="794011"/>
                  </a:lnTo>
                  <a:lnTo>
                    <a:pt x="526342" y="794011"/>
                  </a:lnTo>
                  <a:lnTo>
                    <a:pt x="524956" y="797995"/>
                  </a:lnTo>
                  <a:lnTo>
                    <a:pt x="487049" y="797995"/>
                  </a:lnTo>
                  <a:lnTo>
                    <a:pt x="393575" y="815659"/>
                  </a:lnTo>
                  <a:lnTo>
                    <a:pt x="393575" y="821701"/>
                  </a:lnTo>
                  <a:lnTo>
                    <a:pt x="361597" y="821701"/>
                  </a:lnTo>
                  <a:lnTo>
                    <a:pt x="270583" y="838900"/>
                  </a:lnTo>
                  <a:lnTo>
                    <a:pt x="270583" y="1131665"/>
                  </a:lnTo>
                  <a:lnTo>
                    <a:pt x="520874" y="1131665"/>
                  </a:lnTo>
                  <a:lnTo>
                    <a:pt x="521174" y="1149851"/>
                  </a:lnTo>
                  <a:lnTo>
                    <a:pt x="487049" y="1149851"/>
                  </a:lnTo>
                  <a:lnTo>
                    <a:pt x="393575" y="1160961"/>
                  </a:lnTo>
                  <a:lnTo>
                    <a:pt x="393575" y="1164763"/>
                  </a:lnTo>
                  <a:lnTo>
                    <a:pt x="361597" y="1164763"/>
                  </a:lnTo>
                  <a:lnTo>
                    <a:pt x="270583" y="1175581"/>
                  </a:lnTo>
                  <a:lnTo>
                    <a:pt x="270583" y="1234134"/>
                  </a:lnTo>
                  <a:lnTo>
                    <a:pt x="236145" y="1295941"/>
                  </a:lnTo>
                  <a:close/>
                </a:path>
                <a:path w="556260" h="1718945">
                  <a:moveTo>
                    <a:pt x="520615" y="1115921"/>
                  </a:moveTo>
                  <a:lnTo>
                    <a:pt x="393575" y="1115921"/>
                  </a:lnTo>
                  <a:lnTo>
                    <a:pt x="487049" y="1103956"/>
                  </a:lnTo>
                  <a:lnTo>
                    <a:pt x="487049" y="797995"/>
                  </a:lnTo>
                  <a:lnTo>
                    <a:pt x="524956" y="797995"/>
                  </a:lnTo>
                  <a:lnTo>
                    <a:pt x="519027" y="815046"/>
                  </a:lnTo>
                  <a:lnTo>
                    <a:pt x="519485" y="970383"/>
                  </a:lnTo>
                  <a:lnTo>
                    <a:pt x="520418" y="1103956"/>
                  </a:lnTo>
                  <a:lnTo>
                    <a:pt x="520615" y="1115921"/>
                  </a:lnTo>
                  <a:close/>
                </a:path>
                <a:path w="556260" h="1718945">
                  <a:moveTo>
                    <a:pt x="520874" y="1131665"/>
                  </a:moveTo>
                  <a:lnTo>
                    <a:pt x="270583" y="1131665"/>
                  </a:lnTo>
                  <a:lnTo>
                    <a:pt x="361597" y="1120015"/>
                  </a:lnTo>
                  <a:lnTo>
                    <a:pt x="361597" y="821701"/>
                  </a:lnTo>
                  <a:lnTo>
                    <a:pt x="393575" y="821701"/>
                  </a:lnTo>
                  <a:lnTo>
                    <a:pt x="393575" y="1115921"/>
                  </a:lnTo>
                  <a:lnTo>
                    <a:pt x="520615" y="1115921"/>
                  </a:lnTo>
                  <a:lnTo>
                    <a:pt x="520874" y="1131665"/>
                  </a:lnTo>
                  <a:close/>
                </a:path>
                <a:path w="556260" h="1718945">
                  <a:moveTo>
                    <a:pt x="196376" y="998222"/>
                  </a:moveTo>
                  <a:lnTo>
                    <a:pt x="56576" y="998222"/>
                  </a:lnTo>
                  <a:lnTo>
                    <a:pt x="142671" y="984183"/>
                  </a:lnTo>
                  <a:lnTo>
                    <a:pt x="159890" y="909871"/>
                  </a:lnTo>
                  <a:lnTo>
                    <a:pt x="199247" y="989378"/>
                  </a:lnTo>
                  <a:lnTo>
                    <a:pt x="196376" y="998222"/>
                  </a:lnTo>
                  <a:close/>
                </a:path>
                <a:path w="556260" h="1718945">
                  <a:moveTo>
                    <a:pt x="147172" y="1563681"/>
                  </a:moveTo>
                  <a:lnTo>
                    <a:pt x="81174" y="1563681"/>
                  </a:lnTo>
                  <a:lnTo>
                    <a:pt x="92156" y="1557223"/>
                  </a:lnTo>
                  <a:lnTo>
                    <a:pt x="111923" y="1537692"/>
                  </a:lnTo>
                  <a:lnTo>
                    <a:pt x="130371" y="1394753"/>
                  </a:lnTo>
                  <a:lnTo>
                    <a:pt x="134215" y="1332905"/>
                  </a:lnTo>
                  <a:lnTo>
                    <a:pt x="140369" y="1201289"/>
                  </a:lnTo>
                  <a:lnTo>
                    <a:pt x="147590" y="1026171"/>
                  </a:lnTo>
                  <a:lnTo>
                    <a:pt x="187304" y="1026171"/>
                  </a:lnTo>
                  <a:lnTo>
                    <a:pt x="182029" y="1042423"/>
                  </a:lnTo>
                  <a:lnTo>
                    <a:pt x="175389" y="1202181"/>
                  </a:lnTo>
                  <a:lnTo>
                    <a:pt x="172112" y="1273762"/>
                  </a:lnTo>
                  <a:lnTo>
                    <a:pt x="164732" y="1396187"/>
                  </a:lnTo>
                  <a:lnTo>
                    <a:pt x="156738" y="1493250"/>
                  </a:lnTo>
                  <a:lnTo>
                    <a:pt x="152510" y="1532297"/>
                  </a:lnTo>
                  <a:lnTo>
                    <a:pt x="147172" y="1563681"/>
                  </a:lnTo>
                  <a:close/>
                </a:path>
                <a:path w="556260" h="1718945">
                  <a:moveTo>
                    <a:pt x="487049" y="1218691"/>
                  </a:moveTo>
                  <a:lnTo>
                    <a:pt x="487049" y="1149851"/>
                  </a:lnTo>
                  <a:lnTo>
                    <a:pt x="521174" y="1149851"/>
                  </a:lnTo>
                  <a:lnTo>
                    <a:pt x="521487" y="1168862"/>
                  </a:lnTo>
                  <a:lnTo>
                    <a:pt x="487049" y="1218691"/>
                  </a:lnTo>
                  <a:close/>
                </a:path>
                <a:path w="556260" h="1718945">
                  <a:moveTo>
                    <a:pt x="211547" y="1710327"/>
                  </a:moveTo>
                  <a:lnTo>
                    <a:pt x="186948" y="1573872"/>
                  </a:lnTo>
                  <a:lnTo>
                    <a:pt x="228304" y="1561478"/>
                  </a:lnTo>
                  <a:lnTo>
                    <a:pt x="361597" y="1522739"/>
                  </a:lnTo>
                  <a:lnTo>
                    <a:pt x="361597" y="1164763"/>
                  </a:lnTo>
                  <a:lnTo>
                    <a:pt x="393575" y="1164763"/>
                  </a:lnTo>
                  <a:lnTo>
                    <a:pt x="393575" y="1513770"/>
                  </a:lnTo>
                  <a:lnTo>
                    <a:pt x="549716" y="1513770"/>
                  </a:lnTo>
                  <a:lnTo>
                    <a:pt x="553211" y="1531251"/>
                  </a:lnTo>
                  <a:lnTo>
                    <a:pt x="511648" y="1531251"/>
                  </a:lnTo>
                  <a:lnTo>
                    <a:pt x="438928" y="1563000"/>
                  </a:lnTo>
                  <a:lnTo>
                    <a:pt x="329465" y="1613345"/>
                  </a:lnTo>
                  <a:lnTo>
                    <a:pt x="292721" y="1632503"/>
                  </a:lnTo>
                  <a:lnTo>
                    <a:pt x="233404" y="1677868"/>
                  </a:lnTo>
                  <a:lnTo>
                    <a:pt x="219720" y="1696058"/>
                  </a:lnTo>
                  <a:lnTo>
                    <a:pt x="211547" y="1710327"/>
                  </a:lnTo>
                  <a:close/>
                </a:path>
                <a:path w="556260" h="1718945">
                  <a:moveTo>
                    <a:pt x="549716" y="1513770"/>
                  </a:moveTo>
                  <a:lnTo>
                    <a:pt x="393575" y="1513770"/>
                  </a:lnTo>
                  <a:lnTo>
                    <a:pt x="426375" y="1504145"/>
                  </a:lnTo>
                  <a:lnTo>
                    <a:pt x="479823" y="1486782"/>
                  </a:lnTo>
                  <a:lnTo>
                    <a:pt x="504268" y="1477840"/>
                  </a:lnTo>
                  <a:lnTo>
                    <a:pt x="492298" y="1417972"/>
                  </a:lnTo>
                  <a:lnTo>
                    <a:pt x="473276" y="1335391"/>
                  </a:lnTo>
                  <a:lnTo>
                    <a:pt x="457531" y="1275024"/>
                  </a:lnTo>
                  <a:lnTo>
                    <a:pt x="462451" y="1259335"/>
                  </a:lnTo>
                  <a:lnTo>
                    <a:pt x="487713" y="1310828"/>
                  </a:lnTo>
                  <a:lnTo>
                    <a:pt x="513759" y="1371556"/>
                  </a:lnTo>
                  <a:lnTo>
                    <a:pt x="527637" y="1411050"/>
                  </a:lnTo>
                  <a:lnTo>
                    <a:pt x="549716" y="1513770"/>
                  </a:lnTo>
                  <a:close/>
                </a:path>
                <a:path w="556260" h="1718945">
                  <a:moveTo>
                    <a:pt x="78715" y="1718366"/>
                  </a:moveTo>
                  <a:lnTo>
                    <a:pt x="76024" y="1665713"/>
                  </a:lnTo>
                  <a:lnTo>
                    <a:pt x="29518" y="1551823"/>
                  </a:lnTo>
                  <a:lnTo>
                    <a:pt x="31977" y="1523896"/>
                  </a:lnTo>
                  <a:lnTo>
                    <a:pt x="66017" y="1552340"/>
                  </a:lnTo>
                  <a:lnTo>
                    <a:pt x="81174" y="1563681"/>
                  </a:lnTo>
                  <a:lnTo>
                    <a:pt x="147172" y="1563681"/>
                  </a:lnTo>
                  <a:lnTo>
                    <a:pt x="142970" y="1588383"/>
                  </a:lnTo>
                  <a:lnTo>
                    <a:pt x="137905" y="1612196"/>
                  </a:lnTo>
                  <a:lnTo>
                    <a:pt x="129910" y="1638625"/>
                  </a:lnTo>
                  <a:lnTo>
                    <a:pt x="115612" y="1672323"/>
                  </a:lnTo>
                  <a:lnTo>
                    <a:pt x="103830" y="1689432"/>
                  </a:lnTo>
                  <a:lnTo>
                    <a:pt x="78715" y="1718366"/>
                  </a:lnTo>
                  <a:close/>
                </a:path>
                <a:path w="556260" h="1718945">
                  <a:moveTo>
                    <a:pt x="536246" y="1688543"/>
                  </a:moveTo>
                  <a:lnTo>
                    <a:pt x="526407" y="1646256"/>
                  </a:lnTo>
                  <a:lnTo>
                    <a:pt x="522968" y="1616405"/>
                  </a:lnTo>
                  <a:lnTo>
                    <a:pt x="511648" y="1531251"/>
                  </a:lnTo>
                  <a:lnTo>
                    <a:pt x="553211" y="1531251"/>
                  </a:lnTo>
                  <a:lnTo>
                    <a:pt x="555925" y="1544870"/>
                  </a:lnTo>
                  <a:lnTo>
                    <a:pt x="554346" y="1576166"/>
                  </a:lnTo>
                  <a:lnTo>
                    <a:pt x="551005" y="1638023"/>
                  </a:lnTo>
                  <a:lnTo>
                    <a:pt x="536246" y="1688543"/>
                  </a:lnTo>
                  <a:close/>
                </a:path>
              </a:pathLst>
            </a:custGeom>
            <a:solidFill>
              <a:srgbClr val="FF0000"/>
            </a:solidFill>
          </p:spPr>
          <p:txBody>
            <a:bodyPr wrap="square" lIns="0" tIns="0" rIns="0" bIns="0" rtlCol="0"/>
            <a:lstStyle/>
            <a:p/>
          </p:txBody>
        </p:sp>
        <p:sp>
          <p:nvSpPr>
            <p:cNvPr id="9" name="object 9"/>
            <p:cNvSpPr/>
            <p:nvPr/>
          </p:nvSpPr>
          <p:spPr>
            <a:xfrm>
              <a:off x="1544591" y="4130452"/>
              <a:ext cx="556260" cy="1718945"/>
            </a:xfrm>
            <a:custGeom>
              <a:rect l="l" t="t" r="r" b="b"/>
              <a:pathLst>
                <a:path w="556260" h="1718945">
                  <a:moveTo>
                    <a:pt x="295181" y="451707"/>
                  </a:moveTo>
                  <a:lnTo>
                    <a:pt x="459991" y="407504"/>
                  </a:lnTo>
                  <a:lnTo>
                    <a:pt x="459991" y="126016"/>
                  </a:lnTo>
                  <a:lnTo>
                    <a:pt x="295181" y="179513"/>
                  </a:lnTo>
                  <a:lnTo>
                    <a:pt x="295181" y="451707"/>
                  </a:lnTo>
                  <a:close/>
                </a:path>
                <a:path w="556260" h="1718945">
                  <a:moveTo>
                    <a:pt x="270583" y="1131665"/>
                  </a:moveTo>
                  <a:lnTo>
                    <a:pt x="361597" y="1120015"/>
                  </a:lnTo>
                  <a:lnTo>
                    <a:pt x="361597" y="821701"/>
                  </a:lnTo>
                  <a:lnTo>
                    <a:pt x="270583" y="838900"/>
                  </a:lnTo>
                  <a:lnTo>
                    <a:pt x="270583" y="1131665"/>
                  </a:lnTo>
                  <a:close/>
                </a:path>
                <a:path w="556260" h="1718945">
                  <a:moveTo>
                    <a:pt x="393575" y="1115921"/>
                  </a:moveTo>
                  <a:lnTo>
                    <a:pt x="487049" y="1103956"/>
                  </a:lnTo>
                  <a:lnTo>
                    <a:pt x="487049" y="797995"/>
                  </a:lnTo>
                  <a:lnTo>
                    <a:pt x="393575" y="815659"/>
                  </a:lnTo>
                  <a:lnTo>
                    <a:pt x="393575" y="1115921"/>
                  </a:lnTo>
                  <a:close/>
                </a:path>
                <a:path w="556260" h="1718945">
                  <a:moveTo>
                    <a:pt x="295181" y="135373"/>
                  </a:moveTo>
                  <a:lnTo>
                    <a:pt x="455071" y="82012"/>
                  </a:lnTo>
                  <a:lnTo>
                    <a:pt x="472290" y="0"/>
                  </a:lnTo>
                  <a:lnTo>
                    <a:pt x="511648" y="86189"/>
                  </a:lnTo>
                  <a:lnTo>
                    <a:pt x="491969" y="138606"/>
                  </a:lnTo>
                  <a:lnTo>
                    <a:pt x="493122" y="406827"/>
                  </a:lnTo>
                  <a:lnTo>
                    <a:pt x="493352" y="439721"/>
                  </a:lnTo>
                  <a:lnTo>
                    <a:pt x="493986" y="469441"/>
                  </a:lnTo>
                  <a:lnTo>
                    <a:pt x="494429" y="490191"/>
                  </a:lnTo>
                  <a:lnTo>
                    <a:pt x="459991" y="536837"/>
                  </a:lnTo>
                  <a:lnTo>
                    <a:pt x="459991" y="453151"/>
                  </a:lnTo>
                  <a:lnTo>
                    <a:pt x="361597" y="478642"/>
                  </a:lnTo>
                  <a:lnTo>
                    <a:pt x="413254" y="540624"/>
                  </a:lnTo>
                  <a:lnTo>
                    <a:pt x="393575" y="597968"/>
                  </a:lnTo>
                  <a:lnTo>
                    <a:pt x="393575" y="770620"/>
                  </a:lnTo>
                  <a:lnTo>
                    <a:pt x="482130" y="753076"/>
                  </a:lnTo>
                  <a:lnTo>
                    <a:pt x="499348" y="680656"/>
                  </a:lnTo>
                  <a:lnTo>
                    <a:pt x="536246" y="765528"/>
                  </a:lnTo>
                  <a:lnTo>
                    <a:pt x="519027" y="815046"/>
                  </a:lnTo>
                  <a:lnTo>
                    <a:pt x="519485" y="970383"/>
                  </a:lnTo>
                  <a:lnTo>
                    <a:pt x="520411" y="1103536"/>
                  </a:lnTo>
                  <a:lnTo>
                    <a:pt x="520884" y="1132227"/>
                  </a:lnTo>
                  <a:lnTo>
                    <a:pt x="521487" y="1168862"/>
                  </a:lnTo>
                  <a:lnTo>
                    <a:pt x="487049" y="1218691"/>
                  </a:lnTo>
                  <a:lnTo>
                    <a:pt x="487049" y="1149851"/>
                  </a:lnTo>
                  <a:lnTo>
                    <a:pt x="393575" y="1160961"/>
                  </a:lnTo>
                  <a:lnTo>
                    <a:pt x="393575" y="1513770"/>
                  </a:lnTo>
                  <a:lnTo>
                    <a:pt x="426375" y="1504145"/>
                  </a:lnTo>
                  <a:lnTo>
                    <a:pt x="479823" y="1486782"/>
                  </a:lnTo>
                  <a:lnTo>
                    <a:pt x="486682" y="1484280"/>
                  </a:lnTo>
                  <a:lnTo>
                    <a:pt x="504268" y="1477840"/>
                  </a:lnTo>
                  <a:lnTo>
                    <a:pt x="492298" y="1417972"/>
                  </a:lnTo>
                  <a:lnTo>
                    <a:pt x="473276" y="1335391"/>
                  </a:lnTo>
                  <a:lnTo>
                    <a:pt x="457531" y="1275024"/>
                  </a:lnTo>
                  <a:lnTo>
                    <a:pt x="462451" y="1259335"/>
                  </a:lnTo>
                  <a:lnTo>
                    <a:pt x="487713" y="1310828"/>
                  </a:lnTo>
                  <a:lnTo>
                    <a:pt x="513759" y="1371556"/>
                  </a:lnTo>
                  <a:lnTo>
                    <a:pt x="527637" y="1411050"/>
                  </a:lnTo>
                  <a:lnTo>
                    <a:pt x="549873" y="1514503"/>
                  </a:lnTo>
                  <a:lnTo>
                    <a:pt x="555925" y="1544870"/>
                  </a:lnTo>
                  <a:lnTo>
                    <a:pt x="554346" y="1576166"/>
                  </a:lnTo>
                  <a:lnTo>
                    <a:pt x="551005" y="1638023"/>
                  </a:lnTo>
                  <a:lnTo>
                    <a:pt x="545705" y="1656201"/>
                  </a:lnTo>
                  <a:lnTo>
                    <a:pt x="536246" y="1688543"/>
                  </a:lnTo>
                  <a:lnTo>
                    <a:pt x="526407" y="1646256"/>
                  </a:lnTo>
                  <a:lnTo>
                    <a:pt x="522968" y="1616405"/>
                  </a:lnTo>
                  <a:lnTo>
                    <a:pt x="511648" y="1531251"/>
                  </a:lnTo>
                  <a:lnTo>
                    <a:pt x="450987" y="1557793"/>
                  </a:lnTo>
                  <a:lnTo>
                    <a:pt x="438928" y="1563000"/>
                  </a:lnTo>
                  <a:lnTo>
                    <a:pt x="329465" y="1613345"/>
                  </a:lnTo>
                  <a:lnTo>
                    <a:pt x="301956" y="1627715"/>
                  </a:lnTo>
                  <a:lnTo>
                    <a:pt x="292721" y="1632503"/>
                  </a:lnTo>
                  <a:lnTo>
                    <a:pt x="233404" y="1677868"/>
                  </a:lnTo>
                  <a:lnTo>
                    <a:pt x="232186" y="1679029"/>
                  </a:lnTo>
                  <a:lnTo>
                    <a:pt x="219720" y="1696058"/>
                  </a:lnTo>
                  <a:lnTo>
                    <a:pt x="211547" y="1710327"/>
                  </a:lnTo>
                  <a:lnTo>
                    <a:pt x="186948" y="1573872"/>
                  </a:lnTo>
                  <a:lnTo>
                    <a:pt x="207822" y="1567640"/>
                  </a:lnTo>
                  <a:lnTo>
                    <a:pt x="228304" y="1561478"/>
                  </a:lnTo>
                  <a:lnTo>
                    <a:pt x="315628" y="1535921"/>
                  </a:lnTo>
                  <a:lnTo>
                    <a:pt x="333989" y="1530681"/>
                  </a:lnTo>
                  <a:lnTo>
                    <a:pt x="361597" y="1522739"/>
                  </a:lnTo>
                  <a:lnTo>
                    <a:pt x="361597" y="1164763"/>
                  </a:lnTo>
                  <a:lnTo>
                    <a:pt x="270583" y="1175581"/>
                  </a:lnTo>
                  <a:lnTo>
                    <a:pt x="270583" y="1234134"/>
                  </a:lnTo>
                  <a:lnTo>
                    <a:pt x="236145" y="1295941"/>
                  </a:lnTo>
                  <a:lnTo>
                    <a:pt x="237015" y="1238373"/>
                  </a:lnTo>
                  <a:lnTo>
                    <a:pt x="237221" y="1224746"/>
                  </a:lnTo>
                  <a:lnTo>
                    <a:pt x="238416" y="1074573"/>
                  </a:lnTo>
                  <a:lnTo>
                    <a:pt x="238605" y="986716"/>
                  </a:lnTo>
                  <a:lnTo>
                    <a:pt x="237571" y="820535"/>
                  </a:lnTo>
                  <a:lnTo>
                    <a:pt x="237221" y="785922"/>
                  </a:lnTo>
                  <a:lnTo>
                    <a:pt x="236919" y="774050"/>
                  </a:lnTo>
                  <a:lnTo>
                    <a:pt x="236145" y="743675"/>
                  </a:lnTo>
                  <a:lnTo>
                    <a:pt x="275502" y="794011"/>
                  </a:lnTo>
                  <a:lnTo>
                    <a:pt x="361597" y="776955"/>
                  </a:lnTo>
                  <a:lnTo>
                    <a:pt x="361597" y="478642"/>
                  </a:lnTo>
                  <a:lnTo>
                    <a:pt x="295181" y="495848"/>
                  </a:lnTo>
                  <a:lnTo>
                    <a:pt x="295181" y="562057"/>
                  </a:lnTo>
                  <a:lnTo>
                    <a:pt x="260743" y="607026"/>
                  </a:lnTo>
                  <a:lnTo>
                    <a:pt x="261764" y="558947"/>
                  </a:lnTo>
                  <a:lnTo>
                    <a:pt x="261819" y="556315"/>
                  </a:lnTo>
                  <a:lnTo>
                    <a:pt x="262648" y="476106"/>
                  </a:lnTo>
                  <a:lnTo>
                    <a:pt x="263203" y="368936"/>
                  </a:lnTo>
                  <a:lnTo>
                    <a:pt x="263029" y="295615"/>
                  </a:lnTo>
                  <a:lnTo>
                    <a:pt x="261821" y="157835"/>
                  </a:lnTo>
                  <a:lnTo>
                    <a:pt x="260743" y="88433"/>
                  </a:lnTo>
                  <a:lnTo>
                    <a:pt x="295181" y="135373"/>
                  </a:lnTo>
                  <a:close/>
                </a:path>
                <a:path w="556260" h="1718945">
                  <a:moveTo>
                    <a:pt x="147590" y="220288"/>
                  </a:moveTo>
                  <a:lnTo>
                    <a:pt x="164809" y="143093"/>
                  </a:lnTo>
                  <a:lnTo>
                    <a:pt x="204167" y="216273"/>
                  </a:lnTo>
                  <a:lnTo>
                    <a:pt x="184488" y="265758"/>
                  </a:lnTo>
                  <a:lnTo>
                    <a:pt x="184673" y="402765"/>
                  </a:lnTo>
                  <a:lnTo>
                    <a:pt x="185872" y="609098"/>
                  </a:lnTo>
                  <a:lnTo>
                    <a:pt x="186465" y="653349"/>
                  </a:lnTo>
                  <a:lnTo>
                    <a:pt x="186948" y="689296"/>
                  </a:lnTo>
                  <a:lnTo>
                    <a:pt x="152510" y="739845"/>
                  </a:lnTo>
                  <a:lnTo>
                    <a:pt x="152510" y="661314"/>
                  </a:lnTo>
                  <a:lnTo>
                    <a:pt x="68875" y="680687"/>
                  </a:lnTo>
                  <a:lnTo>
                    <a:pt x="56576" y="998222"/>
                  </a:lnTo>
                  <a:lnTo>
                    <a:pt x="142671" y="984183"/>
                  </a:lnTo>
                  <a:lnTo>
                    <a:pt x="159890" y="909871"/>
                  </a:lnTo>
                  <a:lnTo>
                    <a:pt x="199247" y="989378"/>
                  </a:lnTo>
                  <a:lnTo>
                    <a:pt x="182029" y="1042423"/>
                  </a:lnTo>
                  <a:lnTo>
                    <a:pt x="175389" y="1202181"/>
                  </a:lnTo>
                  <a:lnTo>
                    <a:pt x="172112" y="1273762"/>
                  </a:lnTo>
                  <a:lnTo>
                    <a:pt x="164732" y="1396187"/>
                  </a:lnTo>
                  <a:lnTo>
                    <a:pt x="156738" y="1493250"/>
                  </a:lnTo>
                  <a:lnTo>
                    <a:pt x="155686" y="1502968"/>
                  </a:lnTo>
                  <a:lnTo>
                    <a:pt x="152510" y="1532297"/>
                  </a:lnTo>
                  <a:lnTo>
                    <a:pt x="142970" y="1588383"/>
                  </a:lnTo>
                  <a:lnTo>
                    <a:pt x="129910" y="1638625"/>
                  </a:lnTo>
                  <a:lnTo>
                    <a:pt x="103830" y="1689432"/>
                  </a:lnTo>
                  <a:lnTo>
                    <a:pt x="78715" y="1718366"/>
                  </a:lnTo>
                  <a:lnTo>
                    <a:pt x="76024" y="1665713"/>
                  </a:lnTo>
                  <a:lnTo>
                    <a:pt x="29518" y="1551823"/>
                  </a:lnTo>
                  <a:lnTo>
                    <a:pt x="31977" y="1523896"/>
                  </a:lnTo>
                  <a:lnTo>
                    <a:pt x="66017" y="1552340"/>
                  </a:lnTo>
                  <a:lnTo>
                    <a:pt x="81174" y="1563681"/>
                  </a:lnTo>
                  <a:lnTo>
                    <a:pt x="92156" y="1557223"/>
                  </a:lnTo>
                  <a:lnTo>
                    <a:pt x="111923" y="1537692"/>
                  </a:lnTo>
                  <a:lnTo>
                    <a:pt x="113157" y="1531768"/>
                  </a:lnTo>
                  <a:lnTo>
                    <a:pt x="130371" y="1394753"/>
                  </a:lnTo>
                  <a:lnTo>
                    <a:pt x="132093" y="1367071"/>
                  </a:lnTo>
                  <a:lnTo>
                    <a:pt x="134215" y="1332905"/>
                  </a:lnTo>
                  <a:lnTo>
                    <a:pt x="140369" y="1201289"/>
                  </a:lnTo>
                  <a:lnTo>
                    <a:pt x="147590" y="1026171"/>
                  </a:lnTo>
                  <a:lnTo>
                    <a:pt x="56576" y="1040179"/>
                  </a:lnTo>
                  <a:lnTo>
                    <a:pt x="39357" y="1098564"/>
                  </a:lnTo>
                  <a:lnTo>
                    <a:pt x="9839" y="1026607"/>
                  </a:lnTo>
                  <a:lnTo>
                    <a:pt x="29518" y="874026"/>
                  </a:lnTo>
                  <a:lnTo>
                    <a:pt x="31316" y="824033"/>
                  </a:lnTo>
                  <a:lnTo>
                    <a:pt x="31824" y="809900"/>
                  </a:lnTo>
                  <a:lnTo>
                    <a:pt x="35203" y="676932"/>
                  </a:lnTo>
                  <a:lnTo>
                    <a:pt x="36897" y="583650"/>
                  </a:lnTo>
                  <a:lnTo>
                    <a:pt x="71335" y="638025"/>
                  </a:lnTo>
                  <a:lnTo>
                    <a:pt x="152510" y="618479"/>
                  </a:lnTo>
                  <a:lnTo>
                    <a:pt x="152510" y="261518"/>
                  </a:lnTo>
                  <a:lnTo>
                    <a:pt x="46737" y="295046"/>
                  </a:lnTo>
                  <a:lnTo>
                    <a:pt x="19678" y="317497"/>
                  </a:lnTo>
                  <a:lnTo>
                    <a:pt x="0" y="268420"/>
                  </a:lnTo>
                  <a:lnTo>
                    <a:pt x="147590" y="220288"/>
                  </a:lnTo>
                  <a:close/>
                </a:path>
              </a:pathLst>
            </a:custGeom>
            <a:ln w="9525">
              <a:solidFill>
                <a:srgbClr val="FF0000"/>
              </a:solidFill>
            </a:ln>
          </p:spPr>
          <p:txBody>
            <a:bodyPr wrap="square" lIns="0" tIns="0" rIns="0" bIns="0" rtlCol="0"/>
            <a:lstStyle/>
            <a:p/>
          </p:txBody>
        </p:sp>
      </p:grpSp>
      <p:grpSp>
        <p:nvGrpSpPr>
          <p:cNvPr id="10" name="object 10"/>
          <p:cNvGrpSpPr/>
          <p:nvPr/>
        </p:nvGrpSpPr>
        <p:grpSpPr>
          <a:xfrm>
            <a:off x="2152331" y="3862637"/>
            <a:ext cx="588010" cy="1936114"/>
            <a:chOff x="2152331" y="3862637"/>
            <a:chExt cx="588010" cy="1936114"/>
          </a:xfrm>
        </p:grpSpPr>
        <p:sp>
          <p:nvSpPr>
            <p:cNvPr id="11" name="object 11"/>
            <p:cNvSpPr/>
            <p:nvPr/>
          </p:nvSpPr>
          <p:spPr>
            <a:xfrm>
              <a:off x="2157093" y="3867399"/>
              <a:ext cx="578485" cy="1926589"/>
            </a:xfrm>
            <a:custGeom>
              <a:rect l="l" t="t" r="r" b="b"/>
              <a:pathLst>
                <a:path w="578485" h="1926589">
                  <a:moveTo>
                    <a:pt x="191867" y="561926"/>
                  </a:moveTo>
                  <a:lnTo>
                    <a:pt x="169729" y="495043"/>
                  </a:lnTo>
                  <a:lnTo>
                    <a:pt x="386195" y="433356"/>
                  </a:lnTo>
                  <a:lnTo>
                    <a:pt x="406090" y="301802"/>
                  </a:lnTo>
                  <a:lnTo>
                    <a:pt x="427898" y="139501"/>
                  </a:lnTo>
                  <a:lnTo>
                    <a:pt x="438234" y="47165"/>
                  </a:lnTo>
                  <a:lnTo>
                    <a:pt x="442772" y="0"/>
                  </a:lnTo>
                  <a:lnTo>
                    <a:pt x="491969" y="102566"/>
                  </a:lnTo>
                  <a:lnTo>
                    <a:pt x="453841" y="209315"/>
                  </a:lnTo>
                  <a:lnTo>
                    <a:pt x="442849" y="251167"/>
                  </a:lnTo>
                  <a:lnTo>
                    <a:pt x="429300" y="310205"/>
                  </a:lnTo>
                  <a:lnTo>
                    <a:pt x="403414" y="428449"/>
                  </a:lnTo>
                  <a:lnTo>
                    <a:pt x="572004" y="428449"/>
                  </a:lnTo>
                  <a:lnTo>
                    <a:pt x="573144" y="432361"/>
                  </a:lnTo>
                  <a:lnTo>
                    <a:pt x="376356" y="486641"/>
                  </a:lnTo>
                  <a:lnTo>
                    <a:pt x="374700" y="497497"/>
                  </a:lnTo>
                  <a:lnTo>
                    <a:pt x="336999" y="497497"/>
                  </a:lnTo>
                  <a:lnTo>
                    <a:pt x="250904" y="521244"/>
                  </a:lnTo>
                  <a:lnTo>
                    <a:pt x="223483" y="535223"/>
                  </a:lnTo>
                  <a:lnTo>
                    <a:pt x="212580" y="542740"/>
                  </a:lnTo>
                  <a:lnTo>
                    <a:pt x="191867" y="561926"/>
                  </a:lnTo>
                  <a:close/>
                </a:path>
                <a:path w="578485" h="1926589">
                  <a:moveTo>
                    <a:pt x="302560" y="423984"/>
                  </a:moveTo>
                  <a:lnTo>
                    <a:pt x="287802" y="345491"/>
                  </a:lnTo>
                  <a:lnTo>
                    <a:pt x="281731" y="297686"/>
                  </a:lnTo>
                  <a:lnTo>
                    <a:pt x="276963" y="265931"/>
                  </a:lnTo>
                  <a:lnTo>
                    <a:pt x="266591" y="215177"/>
                  </a:lnTo>
                  <a:lnTo>
                    <a:pt x="243524" y="129137"/>
                  </a:lnTo>
                  <a:lnTo>
                    <a:pt x="248444" y="102764"/>
                  </a:lnTo>
                  <a:lnTo>
                    <a:pt x="279272" y="148792"/>
                  </a:lnTo>
                  <a:lnTo>
                    <a:pt x="306250" y="202777"/>
                  </a:lnTo>
                  <a:lnTo>
                    <a:pt x="320109" y="280298"/>
                  </a:lnTo>
                  <a:lnTo>
                    <a:pt x="325929" y="312970"/>
                  </a:lnTo>
                  <a:lnTo>
                    <a:pt x="314860" y="395444"/>
                  </a:lnTo>
                  <a:lnTo>
                    <a:pt x="302560" y="423984"/>
                  </a:lnTo>
                  <a:close/>
                </a:path>
                <a:path w="578485" h="1926589">
                  <a:moveTo>
                    <a:pt x="118072" y="509763"/>
                  </a:moveTo>
                  <a:lnTo>
                    <a:pt x="98393" y="419489"/>
                  </a:lnTo>
                  <a:lnTo>
                    <a:pt x="92162" y="367981"/>
                  </a:lnTo>
                  <a:lnTo>
                    <a:pt x="87901" y="337822"/>
                  </a:lnTo>
                  <a:lnTo>
                    <a:pt x="77446" y="283464"/>
                  </a:lnTo>
                  <a:lnTo>
                    <a:pt x="76533" y="279715"/>
                  </a:lnTo>
                  <a:lnTo>
                    <a:pt x="56576" y="202304"/>
                  </a:lnTo>
                  <a:lnTo>
                    <a:pt x="61496" y="176794"/>
                  </a:lnTo>
                  <a:lnTo>
                    <a:pt x="101115" y="236694"/>
                  </a:lnTo>
                  <a:lnTo>
                    <a:pt x="124222" y="287199"/>
                  </a:lnTo>
                  <a:lnTo>
                    <a:pt x="136372" y="350959"/>
                  </a:lnTo>
                  <a:lnTo>
                    <a:pt x="141440" y="406435"/>
                  </a:lnTo>
                  <a:lnTo>
                    <a:pt x="131601" y="489825"/>
                  </a:lnTo>
                  <a:lnTo>
                    <a:pt x="118072" y="509763"/>
                  </a:lnTo>
                  <a:close/>
                </a:path>
                <a:path w="578485" h="1926589">
                  <a:moveTo>
                    <a:pt x="572004" y="428449"/>
                  </a:moveTo>
                  <a:lnTo>
                    <a:pt x="403414" y="428449"/>
                  </a:lnTo>
                  <a:lnTo>
                    <a:pt x="496888" y="401811"/>
                  </a:lnTo>
                  <a:lnTo>
                    <a:pt x="528866" y="280298"/>
                  </a:lnTo>
                  <a:lnTo>
                    <a:pt x="572004" y="428449"/>
                  </a:lnTo>
                  <a:close/>
                </a:path>
                <a:path w="578485" h="1926589">
                  <a:moveTo>
                    <a:pt x="508135" y="712112"/>
                  </a:moveTo>
                  <a:lnTo>
                    <a:pt x="277962" y="712112"/>
                  </a:lnTo>
                  <a:lnTo>
                    <a:pt x="329619" y="699753"/>
                  </a:lnTo>
                  <a:lnTo>
                    <a:pt x="336999" y="497497"/>
                  </a:lnTo>
                  <a:lnTo>
                    <a:pt x="374700" y="497497"/>
                  </a:lnTo>
                  <a:lnTo>
                    <a:pt x="344378" y="696221"/>
                  </a:lnTo>
                  <a:lnTo>
                    <a:pt x="514070" y="696221"/>
                  </a:lnTo>
                  <a:lnTo>
                    <a:pt x="508135" y="712112"/>
                  </a:lnTo>
                  <a:close/>
                </a:path>
                <a:path w="578485" h="1926589">
                  <a:moveTo>
                    <a:pt x="514070" y="696221"/>
                  </a:moveTo>
                  <a:lnTo>
                    <a:pt x="344378" y="696221"/>
                  </a:lnTo>
                  <a:lnTo>
                    <a:pt x="457531" y="669149"/>
                  </a:lnTo>
                  <a:lnTo>
                    <a:pt x="482130" y="577515"/>
                  </a:lnTo>
                  <a:lnTo>
                    <a:pt x="516567" y="689534"/>
                  </a:lnTo>
                  <a:lnTo>
                    <a:pt x="514070" y="696221"/>
                  </a:lnTo>
                  <a:close/>
                </a:path>
                <a:path w="578485" h="1926589">
                  <a:moveTo>
                    <a:pt x="241064" y="1681223"/>
                  </a:moveTo>
                  <a:lnTo>
                    <a:pt x="242141" y="1540319"/>
                  </a:lnTo>
                  <a:lnTo>
                    <a:pt x="243337" y="1282643"/>
                  </a:lnTo>
                  <a:lnTo>
                    <a:pt x="243390" y="1260035"/>
                  </a:lnTo>
                  <a:lnTo>
                    <a:pt x="243512" y="1141945"/>
                  </a:lnTo>
                  <a:lnTo>
                    <a:pt x="243370" y="1029585"/>
                  </a:lnTo>
                  <a:lnTo>
                    <a:pt x="242141" y="781482"/>
                  </a:lnTo>
                  <a:lnTo>
                    <a:pt x="241064" y="655279"/>
                  </a:lnTo>
                  <a:lnTo>
                    <a:pt x="277962" y="712112"/>
                  </a:lnTo>
                  <a:lnTo>
                    <a:pt x="508135" y="712112"/>
                  </a:lnTo>
                  <a:lnTo>
                    <a:pt x="505261" y="719808"/>
                  </a:lnTo>
                  <a:lnTo>
                    <a:pt x="459991" y="719808"/>
                  </a:lnTo>
                  <a:lnTo>
                    <a:pt x="275502" y="762261"/>
                  </a:lnTo>
                  <a:lnTo>
                    <a:pt x="275502" y="960502"/>
                  </a:lnTo>
                  <a:lnTo>
                    <a:pt x="491969" y="960502"/>
                  </a:lnTo>
                  <a:lnTo>
                    <a:pt x="491969" y="976043"/>
                  </a:lnTo>
                  <a:lnTo>
                    <a:pt x="459991" y="976043"/>
                  </a:lnTo>
                  <a:lnTo>
                    <a:pt x="275502" y="1010061"/>
                  </a:lnTo>
                  <a:lnTo>
                    <a:pt x="275502" y="1233083"/>
                  </a:lnTo>
                  <a:lnTo>
                    <a:pt x="492087" y="1233083"/>
                  </a:lnTo>
                  <a:lnTo>
                    <a:pt x="492120" y="1257902"/>
                  </a:lnTo>
                  <a:lnTo>
                    <a:pt x="459991" y="1257902"/>
                  </a:lnTo>
                  <a:lnTo>
                    <a:pt x="275502" y="1282643"/>
                  </a:lnTo>
                  <a:lnTo>
                    <a:pt x="275502" y="1489144"/>
                  </a:lnTo>
                  <a:lnTo>
                    <a:pt x="493413" y="1489144"/>
                  </a:lnTo>
                  <a:lnTo>
                    <a:pt x="493756" y="1522679"/>
                  </a:lnTo>
                  <a:lnTo>
                    <a:pt x="459991" y="1522679"/>
                  </a:lnTo>
                  <a:lnTo>
                    <a:pt x="275502" y="1538704"/>
                  </a:lnTo>
                  <a:lnTo>
                    <a:pt x="275502" y="1629565"/>
                  </a:lnTo>
                  <a:lnTo>
                    <a:pt x="241064" y="1681223"/>
                  </a:lnTo>
                  <a:close/>
                </a:path>
                <a:path w="578485" h="1926589">
                  <a:moveTo>
                    <a:pt x="22138" y="899302"/>
                  </a:moveTo>
                  <a:lnTo>
                    <a:pt x="0" y="833497"/>
                  </a:lnTo>
                  <a:lnTo>
                    <a:pt x="95933" y="811568"/>
                  </a:lnTo>
                  <a:lnTo>
                    <a:pt x="122992" y="717079"/>
                  </a:lnTo>
                  <a:lnTo>
                    <a:pt x="157430" y="821751"/>
                  </a:lnTo>
                  <a:lnTo>
                    <a:pt x="142842" y="858406"/>
                  </a:lnTo>
                  <a:lnTo>
                    <a:pt x="100853" y="858406"/>
                  </a:lnTo>
                  <a:lnTo>
                    <a:pt x="81174" y="862724"/>
                  </a:lnTo>
                  <a:lnTo>
                    <a:pt x="53779" y="874938"/>
                  </a:lnTo>
                  <a:lnTo>
                    <a:pt x="42888" y="881691"/>
                  </a:lnTo>
                  <a:lnTo>
                    <a:pt x="22138" y="899302"/>
                  </a:lnTo>
                  <a:close/>
                </a:path>
                <a:path w="578485" h="1926589">
                  <a:moveTo>
                    <a:pt x="491969" y="960502"/>
                  </a:moveTo>
                  <a:lnTo>
                    <a:pt x="275502" y="960502"/>
                  </a:lnTo>
                  <a:lnTo>
                    <a:pt x="459991" y="924797"/>
                  </a:lnTo>
                  <a:lnTo>
                    <a:pt x="459991" y="719808"/>
                  </a:lnTo>
                  <a:lnTo>
                    <a:pt x="505261" y="719808"/>
                  </a:lnTo>
                  <a:lnTo>
                    <a:pt x="491969" y="755399"/>
                  </a:lnTo>
                  <a:lnTo>
                    <a:pt x="491969" y="960502"/>
                  </a:lnTo>
                  <a:close/>
                </a:path>
                <a:path w="578485" h="1926589">
                  <a:moveTo>
                    <a:pt x="39357" y="1819921"/>
                  </a:moveTo>
                  <a:lnTo>
                    <a:pt x="7379" y="1711171"/>
                  </a:lnTo>
                  <a:lnTo>
                    <a:pt x="28903" y="1669024"/>
                  </a:lnTo>
                  <a:lnTo>
                    <a:pt x="75133" y="1575495"/>
                  </a:lnTo>
                  <a:lnTo>
                    <a:pt x="100853" y="1521899"/>
                  </a:lnTo>
                  <a:lnTo>
                    <a:pt x="100853" y="858406"/>
                  </a:lnTo>
                  <a:lnTo>
                    <a:pt x="142842" y="858406"/>
                  </a:lnTo>
                  <a:lnTo>
                    <a:pt x="132831" y="883559"/>
                  </a:lnTo>
                  <a:lnTo>
                    <a:pt x="132831" y="1526969"/>
                  </a:lnTo>
                  <a:lnTo>
                    <a:pt x="143675" y="1564721"/>
                  </a:lnTo>
                  <a:lnTo>
                    <a:pt x="114382" y="1564721"/>
                  </a:lnTo>
                  <a:lnTo>
                    <a:pt x="76255" y="1671380"/>
                  </a:lnTo>
                  <a:lnTo>
                    <a:pt x="45248" y="1796345"/>
                  </a:lnTo>
                  <a:lnTo>
                    <a:pt x="39357" y="1819921"/>
                  </a:lnTo>
                  <a:close/>
                </a:path>
                <a:path w="578485" h="1926589">
                  <a:moveTo>
                    <a:pt x="492087" y="1233083"/>
                  </a:moveTo>
                  <a:lnTo>
                    <a:pt x="275502" y="1233083"/>
                  </a:lnTo>
                  <a:lnTo>
                    <a:pt x="459991" y="1206655"/>
                  </a:lnTo>
                  <a:lnTo>
                    <a:pt x="459991" y="976043"/>
                  </a:lnTo>
                  <a:lnTo>
                    <a:pt x="491969" y="976043"/>
                  </a:lnTo>
                  <a:lnTo>
                    <a:pt x="492087" y="1233083"/>
                  </a:lnTo>
                  <a:close/>
                </a:path>
                <a:path w="578485" h="1926589">
                  <a:moveTo>
                    <a:pt x="493413" y="1489144"/>
                  </a:moveTo>
                  <a:lnTo>
                    <a:pt x="275502" y="1489144"/>
                  </a:lnTo>
                  <a:lnTo>
                    <a:pt x="459991" y="1471432"/>
                  </a:lnTo>
                  <a:lnTo>
                    <a:pt x="459991" y="1257902"/>
                  </a:lnTo>
                  <a:lnTo>
                    <a:pt x="492120" y="1257902"/>
                  </a:lnTo>
                  <a:lnTo>
                    <a:pt x="493287" y="1471432"/>
                  </a:lnTo>
                  <a:lnTo>
                    <a:pt x="493413" y="1489144"/>
                  </a:lnTo>
                  <a:close/>
                </a:path>
                <a:path w="578485" h="1926589">
                  <a:moveTo>
                    <a:pt x="459991" y="1642256"/>
                  </a:moveTo>
                  <a:lnTo>
                    <a:pt x="459991" y="1522679"/>
                  </a:lnTo>
                  <a:lnTo>
                    <a:pt x="493756" y="1522679"/>
                  </a:lnTo>
                  <a:lnTo>
                    <a:pt x="494429" y="1588437"/>
                  </a:lnTo>
                  <a:lnTo>
                    <a:pt x="459991" y="1642256"/>
                  </a:lnTo>
                  <a:close/>
                </a:path>
                <a:path w="578485" h="1926589">
                  <a:moveTo>
                    <a:pt x="478439" y="1925976"/>
                  </a:moveTo>
                  <a:lnTo>
                    <a:pt x="382505" y="1918978"/>
                  </a:lnTo>
                  <a:lnTo>
                    <a:pt x="341918" y="1909191"/>
                  </a:lnTo>
                  <a:lnTo>
                    <a:pt x="299974" y="1892090"/>
                  </a:lnTo>
                  <a:lnTo>
                    <a:pt x="260532" y="1868528"/>
                  </a:lnTo>
                  <a:lnTo>
                    <a:pt x="225075" y="1833588"/>
                  </a:lnTo>
                  <a:lnTo>
                    <a:pt x="204253" y="1800486"/>
                  </a:lnTo>
                  <a:lnTo>
                    <a:pt x="178665" y="1745427"/>
                  </a:lnTo>
                  <a:lnTo>
                    <a:pt x="154969" y="1670319"/>
                  </a:lnTo>
                  <a:lnTo>
                    <a:pt x="117620" y="1573083"/>
                  </a:lnTo>
                  <a:lnTo>
                    <a:pt x="114382" y="1564721"/>
                  </a:lnTo>
                  <a:lnTo>
                    <a:pt x="143675" y="1564721"/>
                  </a:lnTo>
                  <a:lnTo>
                    <a:pt x="144095" y="1566182"/>
                  </a:lnTo>
                  <a:lnTo>
                    <a:pt x="150185" y="1585900"/>
                  </a:lnTo>
                  <a:lnTo>
                    <a:pt x="190637" y="1684297"/>
                  </a:lnTo>
                  <a:lnTo>
                    <a:pt x="222346" y="1735081"/>
                  </a:lnTo>
                  <a:lnTo>
                    <a:pt x="257312" y="1765842"/>
                  </a:lnTo>
                  <a:lnTo>
                    <a:pt x="328415" y="1791577"/>
                  </a:lnTo>
                  <a:lnTo>
                    <a:pt x="366286" y="1798254"/>
                  </a:lnTo>
                  <a:lnTo>
                    <a:pt x="386195" y="1798808"/>
                  </a:lnTo>
                  <a:lnTo>
                    <a:pt x="573374" y="1798808"/>
                  </a:lnTo>
                  <a:lnTo>
                    <a:pt x="548438" y="1837678"/>
                  </a:lnTo>
                  <a:lnTo>
                    <a:pt x="542319" y="1855829"/>
                  </a:lnTo>
                  <a:lnTo>
                    <a:pt x="540888" y="1864805"/>
                  </a:lnTo>
                  <a:lnTo>
                    <a:pt x="533786" y="1922990"/>
                  </a:lnTo>
                  <a:lnTo>
                    <a:pt x="478439" y="1925976"/>
                  </a:lnTo>
                  <a:close/>
                </a:path>
                <a:path w="578485" h="1926589">
                  <a:moveTo>
                    <a:pt x="573374" y="1798808"/>
                  </a:moveTo>
                  <a:lnTo>
                    <a:pt x="386195" y="1798808"/>
                  </a:lnTo>
                  <a:lnTo>
                    <a:pt x="424938" y="1795210"/>
                  </a:lnTo>
                  <a:lnTo>
                    <a:pt x="520872" y="1774250"/>
                  </a:lnTo>
                  <a:lnTo>
                    <a:pt x="578063" y="1756614"/>
                  </a:lnTo>
                  <a:lnTo>
                    <a:pt x="578012" y="1791577"/>
                  </a:lnTo>
                  <a:lnTo>
                    <a:pt x="573374" y="1798808"/>
                  </a:lnTo>
                  <a:close/>
                </a:path>
              </a:pathLst>
            </a:custGeom>
            <a:solidFill>
              <a:srgbClr val="FF0000"/>
            </a:solidFill>
          </p:spPr>
          <p:txBody>
            <a:bodyPr wrap="square" lIns="0" tIns="0" rIns="0" bIns="0" rtlCol="0"/>
            <a:lstStyle/>
            <a:p/>
          </p:txBody>
        </p:sp>
        <p:sp>
          <p:nvSpPr>
            <p:cNvPr id="12" name="object 12"/>
            <p:cNvSpPr/>
            <p:nvPr/>
          </p:nvSpPr>
          <p:spPr>
            <a:xfrm>
              <a:off x="2157093" y="3867399"/>
              <a:ext cx="578485" cy="1926589"/>
            </a:xfrm>
            <a:custGeom>
              <a:rect l="l" t="t" r="r" b="b"/>
              <a:pathLst>
                <a:path w="578485" h="1926589">
                  <a:moveTo>
                    <a:pt x="248444" y="102764"/>
                  </a:moveTo>
                  <a:lnTo>
                    <a:pt x="279272" y="148792"/>
                  </a:lnTo>
                  <a:lnTo>
                    <a:pt x="293238" y="173033"/>
                  </a:lnTo>
                  <a:lnTo>
                    <a:pt x="306250" y="202777"/>
                  </a:lnTo>
                  <a:lnTo>
                    <a:pt x="319060" y="274412"/>
                  </a:lnTo>
                  <a:lnTo>
                    <a:pt x="325929" y="312970"/>
                  </a:lnTo>
                  <a:lnTo>
                    <a:pt x="322778" y="336478"/>
                  </a:lnTo>
                  <a:lnTo>
                    <a:pt x="314860" y="395444"/>
                  </a:lnTo>
                  <a:lnTo>
                    <a:pt x="306749" y="414278"/>
                  </a:lnTo>
                  <a:lnTo>
                    <a:pt x="302560" y="423984"/>
                  </a:lnTo>
                  <a:lnTo>
                    <a:pt x="287802" y="345491"/>
                  </a:lnTo>
                  <a:lnTo>
                    <a:pt x="281731" y="297686"/>
                  </a:lnTo>
                  <a:lnTo>
                    <a:pt x="276963" y="265931"/>
                  </a:lnTo>
                  <a:lnTo>
                    <a:pt x="266591" y="215177"/>
                  </a:lnTo>
                  <a:lnTo>
                    <a:pt x="243524" y="129137"/>
                  </a:lnTo>
                  <a:lnTo>
                    <a:pt x="248444" y="102764"/>
                  </a:lnTo>
                  <a:close/>
                </a:path>
                <a:path w="578485" h="1926589">
                  <a:moveTo>
                    <a:pt x="275502" y="960502"/>
                  </a:moveTo>
                  <a:lnTo>
                    <a:pt x="459991" y="924797"/>
                  </a:lnTo>
                  <a:lnTo>
                    <a:pt x="459991" y="719808"/>
                  </a:lnTo>
                  <a:lnTo>
                    <a:pt x="275502" y="762261"/>
                  </a:lnTo>
                  <a:lnTo>
                    <a:pt x="275502" y="960502"/>
                  </a:lnTo>
                  <a:close/>
                </a:path>
                <a:path w="578485" h="1926589">
                  <a:moveTo>
                    <a:pt x="275502" y="1233083"/>
                  </a:moveTo>
                  <a:lnTo>
                    <a:pt x="459991" y="1206655"/>
                  </a:lnTo>
                  <a:lnTo>
                    <a:pt x="459991" y="976043"/>
                  </a:lnTo>
                  <a:lnTo>
                    <a:pt x="275502" y="1010061"/>
                  </a:lnTo>
                  <a:lnTo>
                    <a:pt x="275502" y="1233083"/>
                  </a:lnTo>
                  <a:close/>
                </a:path>
                <a:path w="578485" h="1926589">
                  <a:moveTo>
                    <a:pt x="275502" y="1489144"/>
                  </a:moveTo>
                  <a:lnTo>
                    <a:pt x="459991" y="1471432"/>
                  </a:lnTo>
                  <a:lnTo>
                    <a:pt x="459991" y="1257902"/>
                  </a:lnTo>
                  <a:lnTo>
                    <a:pt x="275502" y="1282643"/>
                  </a:lnTo>
                  <a:lnTo>
                    <a:pt x="275502" y="1489144"/>
                  </a:lnTo>
                  <a:close/>
                </a:path>
                <a:path w="578485" h="1926589">
                  <a:moveTo>
                    <a:pt x="336999" y="497497"/>
                  </a:moveTo>
                  <a:lnTo>
                    <a:pt x="250904" y="521244"/>
                  </a:lnTo>
                  <a:lnTo>
                    <a:pt x="223483" y="535223"/>
                  </a:lnTo>
                  <a:lnTo>
                    <a:pt x="212580" y="542740"/>
                  </a:lnTo>
                  <a:lnTo>
                    <a:pt x="191867" y="561926"/>
                  </a:lnTo>
                  <a:lnTo>
                    <a:pt x="169729" y="495043"/>
                  </a:lnTo>
                  <a:lnTo>
                    <a:pt x="386195" y="433356"/>
                  </a:lnTo>
                  <a:lnTo>
                    <a:pt x="406090" y="301802"/>
                  </a:lnTo>
                  <a:lnTo>
                    <a:pt x="427898" y="139501"/>
                  </a:lnTo>
                  <a:lnTo>
                    <a:pt x="438234" y="47165"/>
                  </a:lnTo>
                  <a:lnTo>
                    <a:pt x="442772" y="0"/>
                  </a:lnTo>
                  <a:lnTo>
                    <a:pt x="491969" y="102566"/>
                  </a:lnTo>
                  <a:lnTo>
                    <a:pt x="483403" y="122675"/>
                  </a:lnTo>
                  <a:lnTo>
                    <a:pt x="453841" y="209315"/>
                  </a:lnTo>
                  <a:lnTo>
                    <a:pt x="443919" y="247098"/>
                  </a:lnTo>
                  <a:lnTo>
                    <a:pt x="442849" y="251167"/>
                  </a:lnTo>
                  <a:lnTo>
                    <a:pt x="429300" y="310205"/>
                  </a:lnTo>
                  <a:lnTo>
                    <a:pt x="403414" y="428449"/>
                  </a:lnTo>
                  <a:lnTo>
                    <a:pt x="496888" y="401811"/>
                  </a:lnTo>
                  <a:lnTo>
                    <a:pt x="528866" y="280298"/>
                  </a:lnTo>
                  <a:lnTo>
                    <a:pt x="573144" y="432361"/>
                  </a:lnTo>
                  <a:lnTo>
                    <a:pt x="376356" y="486641"/>
                  </a:lnTo>
                  <a:lnTo>
                    <a:pt x="344378" y="696221"/>
                  </a:lnTo>
                  <a:lnTo>
                    <a:pt x="457531" y="669149"/>
                  </a:lnTo>
                  <a:lnTo>
                    <a:pt x="482130" y="577515"/>
                  </a:lnTo>
                  <a:lnTo>
                    <a:pt x="516567" y="689534"/>
                  </a:lnTo>
                  <a:lnTo>
                    <a:pt x="491969" y="755399"/>
                  </a:lnTo>
                  <a:lnTo>
                    <a:pt x="491969" y="1141945"/>
                  </a:lnTo>
                  <a:lnTo>
                    <a:pt x="492096" y="1239985"/>
                  </a:lnTo>
                  <a:lnTo>
                    <a:pt x="492123" y="1260035"/>
                  </a:lnTo>
                  <a:lnTo>
                    <a:pt x="493352" y="1483265"/>
                  </a:lnTo>
                  <a:lnTo>
                    <a:pt x="493693" y="1516558"/>
                  </a:lnTo>
                  <a:lnTo>
                    <a:pt x="494429" y="1588437"/>
                  </a:lnTo>
                  <a:lnTo>
                    <a:pt x="459991" y="1642256"/>
                  </a:lnTo>
                  <a:lnTo>
                    <a:pt x="459991" y="1522679"/>
                  </a:lnTo>
                  <a:lnTo>
                    <a:pt x="275502" y="1538704"/>
                  </a:lnTo>
                  <a:lnTo>
                    <a:pt x="275502" y="1629565"/>
                  </a:lnTo>
                  <a:lnTo>
                    <a:pt x="241064" y="1681223"/>
                  </a:lnTo>
                  <a:lnTo>
                    <a:pt x="241794" y="1585708"/>
                  </a:lnTo>
                  <a:lnTo>
                    <a:pt x="242141" y="1540319"/>
                  </a:lnTo>
                  <a:lnTo>
                    <a:pt x="243370" y="1275405"/>
                  </a:lnTo>
                  <a:lnTo>
                    <a:pt x="243440" y="1219048"/>
                  </a:lnTo>
                  <a:lnTo>
                    <a:pt x="243524" y="1151444"/>
                  </a:lnTo>
                  <a:lnTo>
                    <a:pt x="243428" y="1075123"/>
                  </a:lnTo>
                  <a:lnTo>
                    <a:pt x="243370" y="1029585"/>
                  </a:lnTo>
                  <a:lnTo>
                    <a:pt x="242141" y="781482"/>
                  </a:lnTo>
                  <a:lnTo>
                    <a:pt x="241783" y="739576"/>
                  </a:lnTo>
                  <a:lnTo>
                    <a:pt x="241064" y="655279"/>
                  </a:lnTo>
                  <a:lnTo>
                    <a:pt x="277962" y="712112"/>
                  </a:lnTo>
                  <a:lnTo>
                    <a:pt x="329619" y="699753"/>
                  </a:lnTo>
                  <a:lnTo>
                    <a:pt x="336999" y="497497"/>
                  </a:lnTo>
                  <a:close/>
                </a:path>
                <a:path w="578485" h="1926589">
                  <a:moveTo>
                    <a:pt x="61496" y="176794"/>
                  </a:moveTo>
                  <a:lnTo>
                    <a:pt x="101115" y="236694"/>
                  </a:lnTo>
                  <a:lnTo>
                    <a:pt x="106753" y="246205"/>
                  </a:lnTo>
                  <a:lnTo>
                    <a:pt x="114621" y="263504"/>
                  </a:lnTo>
                  <a:lnTo>
                    <a:pt x="124222" y="287199"/>
                  </a:lnTo>
                  <a:lnTo>
                    <a:pt x="136372" y="350959"/>
                  </a:lnTo>
                  <a:lnTo>
                    <a:pt x="141440" y="406435"/>
                  </a:lnTo>
                  <a:lnTo>
                    <a:pt x="136067" y="452016"/>
                  </a:lnTo>
                  <a:lnTo>
                    <a:pt x="131601" y="489825"/>
                  </a:lnTo>
                  <a:lnTo>
                    <a:pt x="129238" y="493314"/>
                  </a:lnTo>
                  <a:lnTo>
                    <a:pt x="118072" y="509763"/>
                  </a:lnTo>
                  <a:lnTo>
                    <a:pt x="98393" y="419489"/>
                  </a:lnTo>
                  <a:lnTo>
                    <a:pt x="92162" y="367981"/>
                  </a:lnTo>
                  <a:lnTo>
                    <a:pt x="87901" y="337822"/>
                  </a:lnTo>
                  <a:lnTo>
                    <a:pt x="77446" y="283464"/>
                  </a:lnTo>
                  <a:lnTo>
                    <a:pt x="76533" y="279715"/>
                  </a:lnTo>
                  <a:lnTo>
                    <a:pt x="56576" y="202304"/>
                  </a:lnTo>
                  <a:lnTo>
                    <a:pt x="61496" y="176794"/>
                  </a:lnTo>
                  <a:close/>
                </a:path>
                <a:path w="578485" h="1926589">
                  <a:moveTo>
                    <a:pt x="132831" y="1526969"/>
                  </a:moveTo>
                  <a:lnTo>
                    <a:pt x="144095" y="1566182"/>
                  </a:lnTo>
                  <a:lnTo>
                    <a:pt x="150185" y="1585900"/>
                  </a:lnTo>
                  <a:lnTo>
                    <a:pt x="162681" y="1618529"/>
                  </a:lnTo>
                  <a:lnTo>
                    <a:pt x="190637" y="1684297"/>
                  </a:lnTo>
                  <a:lnTo>
                    <a:pt x="222346" y="1735081"/>
                  </a:lnTo>
                  <a:lnTo>
                    <a:pt x="257312" y="1765842"/>
                  </a:lnTo>
                  <a:lnTo>
                    <a:pt x="289031" y="1781807"/>
                  </a:lnTo>
                  <a:lnTo>
                    <a:pt x="328415" y="1791577"/>
                  </a:lnTo>
                  <a:lnTo>
                    <a:pt x="366286" y="1798254"/>
                  </a:lnTo>
                  <a:lnTo>
                    <a:pt x="371497" y="1798398"/>
                  </a:lnTo>
                  <a:lnTo>
                    <a:pt x="386195" y="1798808"/>
                  </a:lnTo>
                  <a:lnTo>
                    <a:pt x="400434" y="1797490"/>
                  </a:lnTo>
                  <a:lnTo>
                    <a:pt x="424938" y="1795210"/>
                  </a:lnTo>
                  <a:lnTo>
                    <a:pt x="520872" y="1774250"/>
                  </a:lnTo>
                  <a:lnTo>
                    <a:pt x="537348" y="1769200"/>
                  </a:lnTo>
                  <a:lnTo>
                    <a:pt x="578063" y="1756614"/>
                  </a:lnTo>
                  <a:lnTo>
                    <a:pt x="578063" y="1791498"/>
                  </a:lnTo>
                  <a:lnTo>
                    <a:pt x="548438" y="1837678"/>
                  </a:lnTo>
                  <a:lnTo>
                    <a:pt x="542319" y="1855829"/>
                  </a:lnTo>
                  <a:lnTo>
                    <a:pt x="540888" y="1864805"/>
                  </a:lnTo>
                  <a:lnTo>
                    <a:pt x="533786" y="1922990"/>
                  </a:lnTo>
                  <a:lnTo>
                    <a:pt x="497459" y="1924955"/>
                  </a:lnTo>
                  <a:lnTo>
                    <a:pt x="478439" y="1925976"/>
                  </a:lnTo>
                  <a:lnTo>
                    <a:pt x="382505" y="1918978"/>
                  </a:lnTo>
                  <a:lnTo>
                    <a:pt x="357778" y="1912996"/>
                  </a:lnTo>
                  <a:lnTo>
                    <a:pt x="341918" y="1909191"/>
                  </a:lnTo>
                  <a:lnTo>
                    <a:pt x="299974" y="1892090"/>
                  </a:lnTo>
                  <a:lnTo>
                    <a:pt x="289742" y="1887435"/>
                  </a:lnTo>
                  <a:lnTo>
                    <a:pt x="260532" y="1868528"/>
                  </a:lnTo>
                  <a:lnTo>
                    <a:pt x="238066" y="1848175"/>
                  </a:lnTo>
                  <a:lnTo>
                    <a:pt x="225075" y="1833588"/>
                  </a:lnTo>
                  <a:lnTo>
                    <a:pt x="204253" y="1800486"/>
                  </a:lnTo>
                  <a:lnTo>
                    <a:pt x="178665" y="1745427"/>
                  </a:lnTo>
                  <a:lnTo>
                    <a:pt x="154969" y="1670319"/>
                  </a:lnTo>
                  <a:lnTo>
                    <a:pt x="117620" y="1573083"/>
                  </a:lnTo>
                  <a:lnTo>
                    <a:pt x="114382" y="1564721"/>
                  </a:lnTo>
                  <a:lnTo>
                    <a:pt x="76255" y="1671380"/>
                  </a:lnTo>
                  <a:lnTo>
                    <a:pt x="45248" y="1796345"/>
                  </a:lnTo>
                  <a:lnTo>
                    <a:pt x="39357" y="1819921"/>
                  </a:lnTo>
                  <a:lnTo>
                    <a:pt x="7379" y="1711171"/>
                  </a:lnTo>
                  <a:lnTo>
                    <a:pt x="23934" y="1678784"/>
                  </a:lnTo>
                  <a:lnTo>
                    <a:pt x="28903" y="1669024"/>
                  </a:lnTo>
                  <a:lnTo>
                    <a:pt x="75133" y="1575495"/>
                  </a:lnTo>
                  <a:lnTo>
                    <a:pt x="100853" y="1521899"/>
                  </a:lnTo>
                  <a:lnTo>
                    <a:pt x="100853" y="858406"/>
                  </a:lnTo>
                  <a:lnTo>
                    <a:pt x="81174" y="862724"/>
                  </a:lnTo>
                  <a:lnTo>
                    <a:pt x="53779" y="874938"/>
                  </a:lnTo>
                  <a:lnTo>
                    <a:pt x="42888" y="881691"/>
                  </a:lnTo>
                  <a:lnTo>
                    <a:pt x="22138" y="899302"/>
                  </a:lnTo>
                  <a:lnTo>
                    <a:pt x="0" y="833497"/>
                  </a:lnTo>
                  <a:lnTo>
                    <a:pt x="95933" y="811568"/>
                  </a:lnTo>
                  <a:lnTo>
                    <a:pt x="122992" y="717079"/>
                  </a:lnTo>
                  <a:lnTo>
                    <a:pt x="157430" y="821751"/>
                  </a:lnTo>
                  <a:lnTo>
                    <a:pt x="132831" y="883559"/>
                  </a:lnTo>
                  <a:lnTo>
                    <a:pt x="132831" y="1526969"/>
                  </a:lnTo>
                  <a:close/>
                </a:path>
              </a:pathLst>
            </a:custGeom>
            <a:ln w="9525">
              <a:solidFill>
                <a:srgbClr val="FF0000"/>
              </a:solidFill>
            </a:ln>
          </p:spPr>
          <p:txBody>
            <a:bodyPr wrap="square" lIns="0" tIns="0" rIns="0" bIns="0" rtlCol="0"/>
            <a:lstStyle/>
            <a:p/>
          </p:txBody>
        </p:sp>
      </p:grpSp>
      <p:grpSp>
        <p:nvGrpSpPr>
          <p:cNvPr id="13" name="object 13"/>
          <p:cNvGrpSpPr/>
          <p:nvPr/>
        </p:nvGrpSpPr>
        <p:grpSpPr>
          <a:xfrm>
            <a:off x="2786971" y="3677351"/>
            <a:ext cx="580390" cy="2169160"/>
            <a:chOff x="2786971" y="3677351"/>
            <a:chExt cx="580390" cy="2169160"/>
          </a:xfrm>
        </p:grpSpPr>
        <p:sp>
          <p:nvSpPr>
            <p:cNvPr id="14" name="object 14"/>
            <p:cNvSpPr/>
            <p:nvPr/>
          </p:nvSpPr>
          <p:spPr>
            <a:xfrm>
              <a:off x="2791733" y="3682113"/>
              <a:ext cx="570865" cy="2159635"/>
            </a:xfrm>
            <a:custGeom>
              <a:rect l="l" t="t" r="r" b="b"/>
              <a:pathLst>
                <a:path w="570864" h="2159635">
                  <a:moveTo>
                    <a:pt x="194328" y="456050"/>
                  </a:moveTo>
                  <a:lnTo>
                    <a:pt x="174649" y="389190"/>
                  </a:lnTo>
                  <a:lnTo>
                    <a:pt x="334539" y="340702"/>
                  </a:lnTo>
                  <a:lnTo>
                    <a:pt x="345432" y="127894"/>
                  </a:lnTo>
                  <a:lnTo>
                    <a:pt x="348375" y="59861"/>
                  </a:lnTo>
                  <a:lnTo>
                    <a:pt x="349298" y="0"/>
                  </a:lnTo>
                  <a:lnTo>
                    <a:pt x="403414" y="74840"/>
                  </a:lnTo>
                  <a:lnTo>
                    <a:pt x="366516" y="331004"/>
                  </a:lnTo>
                  <a:lnTo>
                    <a:pt x="557580" y="331004"/>
                  </a:lnTo>
                  <a:lnTo>
                    <a:pt x="364057" y="387922"/>
                  </a:lnTo>
                  <a:lnTo>
                    <a:pt x="363115" y="397328"/>
                  </a:lnTo>
                  <a:lnTo>
                    <a:pt x="332079" y="397328"/>
                  </a:lnTo>
                  <a:lnTo>
                    <a:pt x="216466" y="431331"/>
                  </a:lnTo>
                  <a:lnTo>
                    <a:pt x="194328" y="456050"/>
                  </a:lnTo>
                  <a:close/>
                </a:path>
                <a:path w="570864" h="2159635">
                  <a:moveTo>
                    <a:pt x="22138" y="789083"/>
                  </a:moveTo>
                  <a:lnTo>
                    <a:pt x="14759" y="773211"/>
                  </a:lnTo>
                  <a:lnTo>
                    <a:pt x="28611" y="716315"/>
                  </a:lnTo>
                  <a:lnTo>
                    <a:pt x="41740" y="658685"/>
                  </a:lnTo>
                  <a:lnTo>
                    <a:pt x="58959" y="572954"/>
                  </a:lnTo>
                  <a:lnTo>
                    <a:pt x="68134" y="521467"/>
                  </a:lnTo>
                  <a:lnTo>
                    <a:pt x="83635" y="430193"/>
                  </a:lnTo>
                  <a:lnTo>
                    <a:pt x="105227" y="278381"/>
                  </a:lnTo>
                  <a:lnTo>
                    <a:pt x="114012" y="209363"/>
                  </a:lnTo>
                  <a:lnTo>
                    <a:pt x="119342" y="153998"/>
                  </a:lnTo>
                  <a:lnTo>
                    <a:pt x="122992" y="108027"/>
                  </a:lnTo>
                  <a:lnTo>
                    <a:pt x="169729" y="209363"/>
                  </a:lnTo>
                  <a:lnTo>
                    <a:pt x="162666" y="226047"/>
                  </a:lnTo>
                  <a:lnTo>
                    <a:pt x="161170" y="230635"/>
                  </a:lnTo>
                  <a:lnTo>
                    <a:pt x="113153" y="434778"/>
                  </a:lnTo>
                  <a:lnTo>
                    <a:pt x="97942" y="507236"/>
                  </a:lnTo>
                  <a:lnTo>
                    <a:pt x="81905" y="578511"/>
                  </a:lnTo>
                  <a:lnTo>
                    <a:pt x="59151" y="667089"/>
                  </a:lnTo>
                  <a:lnTo>
                    <a:pt x="40837" y="729559"/>
                  </a:lnTo>
                  <a:lnTo>
                    <a:pt x="22138" y="789083"/>
                  </a:lnTo>
                  <a:close/>
                </a:path>
                <a:path w="570864" h="2159635">
                  <a:moveTo>
                    <a:pt x="557580" y="331004"/>
                  </a:moveTo>
                  <a:lnTo>
                    <a:pt x="366516" y="331004"/>
                  </a:lnTo>
                  <a:lnTo>
                    <a:pt x="484589" y="295198"/>
                  </a:lnTo>
                  <a:lnTo>
                    <a:pt x="514107" y="171157"/>
                  </a:lnTo>
                  <a:lnTo>
                    <a:pt x="558385" y="330768"/>
                  </a:lnTo>
                  <a:lnTo>
                    <a:pt x="557580" y="331004"/>
                  </a:lnTo>
                  <a:close/>
                </a:path>
                <a:path w="570864" h="2159635">
                  <a:moveTo>
                    <a:pt x="474073" y="631928"/>
                  </a:moveTo>
                  <a:lnTo>
                    <a:pt x="253364" y="631928"/>
                  </a:lnTo>
                  <a:lnTo>
                    <a:pt x="317320" y="615360"/>
                  </a:lnTo>
                  <a:lnTo>
                    <a:pt x="332079" y="397328"/>
                  </a:lnTo>
                  <a:lnTo>
                    <a:pt x="363115" y="397328"/>
                  </a:lnTo>
                  <a:lnTo>
                    <a:pt x="341918" y="608987"/>
                  </a:lnTo>
                  <a:lnTo>
                    <a:pt x="522699" y="608987"/>
                  </a:lnTo>
                  <a:lnTo>
                    <a:pt x="515723" y="631144"/>
                  </a:lnTo>
                  <a:lnTo>
                    <a:pt x="477210" y="631144"/>
                  </a:lnTo>
                  <a:lnTo>
                    <a:pt x="474073" y="631928"/>
                  </a:lnTo>
                  <a:close/>
                </a:path>
                <a:path w="570864" h="2159635">
                  <a:moveTo>
                    <a:pt x="522699" y="608987"/>
                  </a:moveTo>
                  <a:lnTo>
                    <a:pt x="341918" y="608987"/>
                  </a:lnTo>
                  <a:lnTo>
                    <a:pt x="472290" y="575212"/>
                  </a:lnTo>
                  <a:lnTo>
                    <a:pt x="491969" y="484101"/>
                  </a:lnTo>
                  <a:lnTo>
                    <a:pt x="528867" y="589395"/>
                  </a:lnTo>
                  <a:lnTo>
                    <a:pt x="522699" y="608987"/>
                  </a:lnTo>
                  <a:close/>
                </a:path>
                <a:path w="570864" h="2159635">
                  <a:moveTo>
                    <a:pt x="7379" y="1462871"/>
                  </a:moveTo>
                  <a:lnTo>
                    <a:pt x="0" y="1437382"/>
                  </a:lnTo>
                  <a:lnTo>
                    <a:pt x="17987" y="1363242"/>
                  </a:lnTo>
                  <a:lnTo>
                    <a:pt x="51195" y="1207428"/>
                  </a:lnTo>
                  <a:lnTo>
                    <a:pt x="66415" y="1125787"/>
                  </a:lnTo>
                  <a:lnTo>
                    <a:pt x="81737" y="1036064"/>
                  </a:lnTo>
                  <a:lnTo>
                    <a:pt x="105158" y="884144"/>
                  </a:lnTo>
                  <a:lnTo>
                    <a:pt x="115612" y="806860"/>
                  </a:lnTo>
                  <a:lnTo>
                    <a:pt x="128843" y="695376"/>
                  </a:lnTo>
                  <a:lnTo>
                    <a:pt x="139433" y="597232"/>
                  </a:lnTo>
                  <a:lnTo>
                    <a:pt x="145131" y="533568"/>
                  </a:lnTo>
                  <a:lnTo>
                    <a:pt x="196787" y="646586"/>
                  </a:lnTo>
                  <a:lnTo>
                    <a:pt x="168499" y="735491"/>
                  </a:lnTo>
                  <a:lnTo>
                    <a:pt x="160889" y="774133"/>
                  </a:lnTo>
                  <a:lnTo>
                    <a:pt x="127911" y="952501"/>
                  </a:lnTo>
                  <a:lnTo>
                    <a:pt x="127911" y="1120389"/>
                  </a:lnTo>
                  <a:lnTo>
                    <a:pt x="95934" y="1120389"/>
                  </a:lnTo>
                  <a:lnTo>
                    <a:pt x="83935" y="1175695"/>
                  </a:lnTo>
                  <a:lnTo>
                    <a:pt x="67338" y="1247154"/>
                  </a:lnTo>
                  <a:lnTo>
                    <a:pt x="33207" y="1376006"/>
                  </a:lnTo>
                  <a:lnTo>
                    <a:pt x="7379" y="1462871"/>
                  </a:lnTo>
                  <a:close/>
                </a:path>
                <a:path w="570864" h="2159635">
                  <a:moveTo>
                    <a:pt x="216466" y="1244542"/>
                  </a:moveTo>
                  <a:lnTo>
                    <a:pt x="217589" y="1155545"/>
                  </a:lnTo>
                  <a:lnTo>
                    <a:pt x="218717" y="1002267"/>
                  </a:lnTo>
                  <a:lnTo>
                    <a:pt x="218830" y="952501"/>
                  </a:lnTo>
                  <a:lnTo>
                    <a:pt x="218866" y="884144"/>
                  </a:lnTo>
                  <a:lnTo>
                    <a:pt x="218717" y="818836"/>
                  </a:lnTo>
                  <a:lnTo>
                    <a:pt x="217596" y="667089"/>
                  </a:lnTo>
                  <a:lnTo>
                    <a:pt x="216466" y="577527"/>
                  </a:lnTo>
                  <a:lnTo>
                    <a:pt x="253364" y="631928"/>
                  </a:lnTo>
                  <a:lnTo>
                    <a:pt x="474073" y="631928"/>
                  </a:lnTo>
                  <a:lnTo>
                    <a:pt x="420633" y="645284"/>
                  </a:lnTo>
                  <a:lnTo>
                    <a:pt x="420633" y="652661"/>
                  </a:lnTo>
                  <a:lnTo>
                    <a:pt x="391115" y="652661"/>
                  </a:lnTo>
                  <a:lnTo>
                    <a:pt x="336998" y="666186"/>
                  </a:lnTo>
                  <a:lnTo>
                    <a:pt x="336998" y="673563"/>
                  </a:lnTo>
                  <a:lnTo>
                    <a:pt x="307480" y="673563"/>
                  </a:lnTo>
                  <a:lnTo>
                    <a:pt x="250904" y="687703"/>
                  </a:lnTo>
                  <a:lnTo>
                    <a:pt x="250904" y="1073671"/>
                  </a:lnTo>
                  <a:lnTo>
                    <a:pt x="511277" y="1073671"/>
                  </a:lnTo>
                  <a:lnTo>
                    <a:pt x="511476" y="1088803"/>
                  </a:lnTo>
                  <a:lnTo>
                    <a:pt x="477210" y="1088803"/>
                  </a:lnTo>
                  <a:lnTo>
                    <a:pt x="250904" y="1128808"/>
                  </a:lnTo>
                  <a:lnTo>
                    <a:pt x="250904" y="1183947"/>
                  </a:lnTo>
                  <a:lnTo>
                    <a:pt x="216466" y="1244542"/>
                  </a:lnTo>
                  <a:close/>
                </a:path>
                <a:path w="570864" h="2159635">
                  <a:moveTo>
                    <a:pt x="510862" y="1042115"/>
                  </a:moveTo>
                  <a:lnTo>
                    <a:pt x="420633" y="1042115"/>
                  </a:lnTo>
                  <a:lnTo>
                    <a:pt x="477210" y="1031597"/>
                  </a:lnTo>
                  <a:lnTo>
                    <a:pt x="477210" y="631144"/>
                  </a:lnTo>
                  <a:lnTo>
                    <a:pt x="515723" y="631144"/>
                  </a:lnTo>
                  <a:lnTo>
                    <a:pt x="509188" y="651902"/>
                  </a:lnTo>
                  <a:lnTo>
                    <a:pt x="509651" y="851560"/>
                  </a:lnTo>
                  <a:lnTo>
                    <a:pt x="510571" y="1020001"/>
                  </a:lnTo>
                  <a:lnTo>
                    <a:pt x="510862" y="1042115"/>
                  </a:lnTo>
                  <a:close/>
                </a:path>
                <a:path w="570864" h="2159635">
                  <a:moveTo>
                    <a:pt x="511066" y="1057664"/>
                  </a:moveTo>
                  <a:lnTo>
                    <a:pt x="336998" y="1057664"/>
                  </a:lnTo>
                  <a:lnTo>
                    <a:pt x="391115" y="1047603"/>
                  </a:lnTo>
                  <a:lnTo>
                    <a:pt x="391115" y="652661"/>
                  </a:lnTo>
                  <a:lnTo>
                    <a:pt x="420633" y="652661"/>
                  </a:lnTo>
                  <a:lnTo>
                    <a:pt x="420633" y="1042115"/>
                  </a:lnTo>
                  <a:lnTo>
                    <a:pt x="510862" y="1042115"/>
                  </a:lnTo>
                  <a:lnTo>
                    <a:pt x="511066" y="1057664"/>
                  </a:lnTo>
                  <a:close/>
                </a:path>
                <a:path w="570864" h="2159635">
                  <a:moveTo>
                    <a:pt x="511277" y="1073671"/>
                  </a:moveTo>
                  <a:lnTo>
                    <a:pt x="250904" y="1073671"/>
                  </a:lnTo>
                  <a:lnTo>
                    <a:pt x="307480" y="1063152"/>
                  </a:lnTo>
                  <a:lnTo>
                    <a:pt x="307480" y="673563"/>
                  </a:lnTo>
                  <a:lnTo>
                    <a:pt x="336998" y="673563"/>
                  </a:lnTo>
                  <a:lnTo>
                    <a:pt x="336998" y="1057664"/>
                  </a:lnTo>
                  <a:lnTo>
                    <a:pt x="511066" y="1057664"/>
                  </a:lnTo>
                  <a:lnTo>
                    <a:pt x="511277" y="1073671"/>
                  </a:lnTo>
                  <a:close/>
                </a:path>
                <a:path w="570864" h="2159635">
                  <a:moveTo>
                    <a:pt x="477210" y="1155545"/>
                  </a:moveTo>
                  <a:lnTo>
                    <a:pt x="477210" y="1088803"/>
                  </a:lnTo>
                  <a:lnTo>
                    <a:pt x="511476" y="1088803"/>
                  </a:lnTo>
                  <a:lnTo>
                    <a:pt x="511648" y="1101890"/>
                  </a:lnTo>
                  <a:lnTo>
                    <a:pt x="477210" y="1155545"/>
                  </a:lnTo>
                  <a:close/>
                </a:path>
                <a:path w="570864" h="2159635">
                  <a:moveTo>
                    <a:pt x="93474" y="2159013"/>
                  </a:moveTo>
                  <a:lnTo>
                    <a:pt x="94555" y="2045034"/>
                  </a:lnTo>
                  <a:lnTo>
                    <a:pt x="95719" y="1850163"/>
                  </a:lnTo>
                  <a:lnTo>
                    <a:pt x="95830" y="1809838"/>
                  </a:lnTo>
                  <a:lnTo>
                    <a:pt x="95934" y="1120389"/>
                  </a:lnTo>
                  <a:lnTo>
                    <a:pt x="127911" y="1120389"/>
                  </a:lnTo>
                  <a:lnTo>
                    <a:pt x="127911" y="2095788"/>
                  </a:lnTo>
                  <a:lnTo>
                    <a:pt x="93474" y="2159013"/>
                  </a:lnTo>
                  <a:close/>
                </a:path>
                <a:path w="570864" h="2159635">
                  <a:moveTo>
                    <a:pt x="174649" y="1414493"/>
                  </a:moveTo>
                  <a:lnTo>
                    <a:pt x="152510" y="1336037"/>
                  </a:lnTo>
                  <a:lnTo>
                    <a:pt x="491969" y="1286893"/>
                  </a:lnTo>
                  <a:lnTo>
                    <a:pt x="523947" y="1157387"/>
                  </a:lnTo>
                  <a:lnTo>
                    <a:pt x="570684" y="1333559"/>
                  </a:lnTo>
                  <a:lnTo>
                    <a:pt x="233685" y="1379265"/>
                  </a:lnTo>
                  <a:lnTo>
                    <a:pt x="195731" y="1395572"/>
                  </a:lnTo>
                  <a:lnTo>
                    <a:pt x="189485" y="1399295"/>
                  </a:lnTo>
                  <a:lnTo>
                    <a:pt x="174649" y="1414493"/>
                  </a:lnTo>
                  <a:close/>
                </a:path>
                <a:path w="570864" h="2159635">
                  <a:moveTo>
                    <a:pt x="386195" y="1781394"/>
                  </a:moveTo>
                  <a:lnTo>
                    <a:pt x="371437" y="1707397"/>
                  </a:lnTo>
                  <a:lnTo>
                    <a:pt x="365944" y="1657325"/>
                  </a:lnTo>
                  <a:lnTo>
                    <a:pt x="360943" y="1617433"/>
                  </a:lnTo>
                  <a:lnTo>
                    <a:pt x="352469" y="1565638"/>
                  </a:lnTo>
                  <a:lnTo>
                    <a:pt x="329619" y="1440731"/>
                  </a:lnTo>
                  <a:lnTo>
                    <a:pt x="336998" y="1421179"/>
                  </a:lnTo>
                  <a:lnTo>
                    <a:pt x="385716" y="1537186"/>
                  </a:lnTo>
                  <a:lnTo>
                    <a:pt x="387611" y="1543174"/>
                  </a:lnTo>
                  <a:lnTo>
                    <a:pt x="394805" y="1569116"/>
                  </a:lnTo>
                  <a:lnTo>
                    <a:pt x="408334" y="1657325"/>
                  </a:lnTo>
                  <a:lnTo>
                    <a:pt x="399725" y="1738113"/>
                  </a:lnTo>
                  <a:lnTo>
                    <a:pt x="386195" y="1781394"/>
                  </a:lnTo>
                  <a:close/>
                </a:path>
                <a:path w="570864" h="2159635">
                  <a:moveTo>
                    <a:pt x="307480" y="2111329"/>
                  </a:moveTo>
                  <a:lnTo>
                    <a:pt x="275531" y="2072912"/>
                  </a:lnTo>
                  <a:lnTo>
                    <a:pt x="265307" y="2016121"/>
                  </a:lnTo>
                  <a:lnTo>
                    <a:pt x="260743" y="1909468"/>
                  </a:lnTo>
                  <a:lnTo>
                    <a:pt x="259924" y="1657683"/>
                  </a:lnTo>
                  <a:lnTo>
                    <a:pt x="259359" y="1562710"/>
                  </a:lnTo>
                  <a:lnTo>
                    <a:pt x="258283" y="1495541"/>
                  </a:lnTo>
                  <a:lnTo>
                    <a:pt x="309940" y="1582356"/>
                  </a:lnTo>
                  <a:lnTo>
                    <a:pt x="292721" y="1639607"/>
                  </a:lnTo>
                  <a:lnTo>
                    <a:pt x="292721" y="1898703"/>
                  </a:lnTo>
                  <a:lnTo>
                    <a:pt x="299072" y="1954288"/>
                  </a:lnTo>
                  <a:lnTo>
                    <a:pt x="319780" y="1999625"/>
                  </a:lnTo>
                  <a:lnTo>
                    <a:pt x="484159" y="1999625"/>
                  </a:lnTo>
                  <a:lnTo>
                    <a:pt x="471939" y="2062641"/>
                  </a:lnTo>
                  <a:lnTo>
                    <a:pt x="471368" y="2065174"/>
                  </a:lnTo>
                  <a:lnTo>
                    <a:pt x="457838" y="2096346"/>
                  </a:lnTo>
                  <a:lnTo>
                    <a:pt x="455892" y="2097967"/>
                  </a:lnTo>
                  <a:lnTo>
                    <a:pt x="432933" y="2109609"/>
                  </a:lnTo>
                  <a:lnTo>
                    <a:pt x="307480" y="2111329"/>
                  </a:lnTo>
                  <a:close/>
                </a:path>
                <a:path w="570864" h="2159635">
                  <a:moveTo>
                    <a:pt x="536246" y="1906077"/>
                  </a:moveTo>
                  <a:lnTo>
                    <a:pt x="523947" y="1839398"/>
                  </a:lnTo>
                  <a:lnTo>
                    <a:pt x="519396" y="1796942"/>
                  </a:lnTo>
                  <a:lnTo>
                    <a:pt x="512416" y="1742968"/>
                  </a:lnTo>
                  <a:lnTo>
                    <a:pt x="503180" y="1688453"/>
                  </a:lnTo>
                  <a:lnTo>
                    <a:pt x="474750" y="1537186"/>
                  </a:lnTo>
                  <a:lnTo>
                    <a:pt x="482129" y="1517327"/>
                  </a:lnTo>
                  <a:lnTo>
                    <a:pt x="534456" y="1644074"/>
                  </a:lnTo>
                  <a:lnTo>
                    <a:pt x="543626" y="1674481"/>
                  </a:lnTo>
                  <a:lnTo>
                    <a:pt x="558385" y="1769848"/>
                  </a:lnTo>
                  <a:lnTo>
                    <a:pt x="549775" y="1857233"/>
                  </a:lnTo>
                  <a:lnTo>
                    <a:pt x="536246" y="1906077"/>
                  </a:lnTo>
                  <a:close/>
                </a:path>
                <a:path w="570864" h="2159635">
                  <a:moveTo>
                    <a:pt x="178338" y="2022310"/>
                  </a:moveTo>
                  <a:lnTo>
                    <a:pt x="175650" y="2017869"/>
                  </a:lnTo>
                  <a:lnTo>
                    <a:pt x="154970" y="1982290"/>
                  </a:lnTo>
                  <a:lnTo>
                    <a:pt x="172189" y="1850163"/>
                  </a:lnTo>
                  <a:lnTo>
                    <a:pt x="180540" y="1809838"/>
                  </a:lnTo>
                  <a:lnTo>
                    <a:pt x="187063" y="1771305"/>
                  </a:lnTo>
                  <a:lnTo>
                    <a:pt x="193079" y="1717795"/>
                  </a:lnTo>
                  <a:lnTo>
                    <a:pt x="204167" y="1565638"/>
                  </a:lnTo>
                  <a:lnTo>
                    <a:pt x="214006" y="1564604"/>
                  </a:lnTo>
                  <a:lnTo>
                    <a:pt x="211792" y="1840227"/>
                  </a:lnTo>
                  <a:lnTo>
                    <a:pt x="208154" y="1903061"/>
                  </a:lnTo>
                  <a:lnTo>
                    <a:pt x="205397" y="1930322"/>
                  </a:lnTo>
                  <a:lnTo>
                    <a:pt x="189968" y="1982875"/>
                  </a:lnTo>
                  <a:lnTo>
                    <a:pt x="178338" y="2022310"/>
                  </a:lnTo>
                  <a:close/>
                </a:path>
                <a:path w="570864" h="2159635">
                  <a:moveTo>
                    <a:pt x="484159" y="1999625"/>
                  </a:moveTo>
                  <a:lnTo>
                    <a:pt x="319780" y="1999625"/>
                  </a:lnTo>
                  <a:lnTo>
                    <a:pt x="413254" y="1996633"/>
                  </a:lnTo>
                  <a:lnTo>
                    <a:pt x="425271" y="1978928"/>
                  </a:lnTo>
                  <a:lnTo>
                    <a:pt x="441542" y="1915147"/>
                  </a:lnTo>
                  <a:lnTo>
                    <a:pt x="443333" y="1855616"/>
                  </a:lnTo>
                  <a:lnTo>
                    <a:pt x="443780" y="1827475"/>
                  </a:lnTo>
                  <a:lnTo>
                    <a:pt x="445232" y="1682578"/>
                  </a:lnTo>
                  <a:lnTo>
                    <a:pt x="457531" y="1681566"/>
                  </a:lnTo>
                  <a:lnTo>
                    <a:pt x="459611" y="1793200"/>
                  </a:lnTo>
                  <a:lnTo>
                    <a:pt x="462451" y="1861891"/>
                  </a:lnTo>
                  <a:lnTo>
                    <a:pt x="468443" y="1906764"/>
                  </a:lnTo>
                  <a:lnTo>
                    <a:pt x="487049" y="1984723"/>
                  </a:lnTo>
                  <a:lnTo>
                    <a:pt x="484159" y="1999625"/>
                  </a:lnTo>
                  <a:close/>
                </a:path>
              </a:pathLst>
            </a:custGeom>
            <a:solidFill>
              <a:srgbClr val="FF0000"/>
            </a:solidFill>
          </p:spPr>
          <p:txBody>
            <a:bodyPr wrap="square" lIns="0" tIns="0" rIns="0" bIns="0" rtlCol="0"/>
            <a:lstStyle/>
            <a:p/>
          </p:txBody>
        </p:sp>
        <p:sp>
          <p:nvSpPr>
            <p:cNvPr id="15" name="object 15"/>
            <p:cNvSpPr/>
            <p:nvPr/>
          </p:nvSpPr>
          <p:spPr>
            <a:xfrm>
              <a:off x="2791733" y="3682113"/>
              <a:ext cx="570865" cy="2159635"/>
            </a:xfrm>
            <a:custGeom>
              <a:rect l="l" t="t" r="r" b="b"/>
              <a:pathLst>
                <a:path w="570864" h="2159635">
                  <a:moveTo>
                    <a:pt x="216466" y="1244542"/>
                  </a:moveTo>
                  <a:lnTo>
                    <a:pt x="217576" y="1157286"/>
                  </a:lnTo>
                  <a:lnTo>
                    <a:pt x="218717" y="1002267"/>
                  </a:lnTo>
                  <a:lnTo>
                    <a:pt x="218926" y="910508"/>
                  </a:lnTo>
                  <a:lnTo>
                    <a:pt x="218717" y="818836"/>
                  </a:lnTo>
                  <a:lnTo>
                    <a:pt x="217576" y="664354"/>
                  </a:lnTo>
                  <a:lnTo>
                    <a:pt x="216466" y="577527"/>
                  </a:lnTo>
                  <a:lnTo>
                    <a:pt x="253364" y="631928"/>
                  </a:lnTo>
                  <a:lnTo>
                    <a:pt x="317320" y="615360"/>
                  </a:lnTo>
                  <a:lnTo>
                    <a:pt x="332079" y="397328"/>
                  </a:lnTo>
                  <a:lnTo>
                    <a:pt x="216466" y="431331"/>
                  </a:lnTo>
                  <a:lnTo>
                    <a:pt x="194328" y="456050"/>
                  </a:lnTo>
                  <a:lnTo>
                    <a:pt x="174649" y="389190"/>
                  </a:lnTo>
                  <a:lnTo>
                    <a:pt x="334539" y="340702"/>
                  </a:lnTo>
                  <a:lnTo>
                    <a:pt x="345432" y="127894"/>
                  </a:lnTo>
                  <a:lnTo>
                    <a:pt x="348375" y="59861"/>
                  </a:lnTo>
                  <a:lnTo>
                    <a:pt x="348692" y="39286"/>
                  </a:lnTo>
                  <a:lnTo>
                    <a:pt x="349298" y="0"/>
                  </a:lnTo>
                  <a:lnTo>
                    <a:pt x="403414" y="74840"/>
                  </a:lnTo>
                  <a:lnTo>
                    <a:pt x="366516" y="331004"/>
                  </a:lnTo>
                  <a:lnTo>
                    <a:pt x="484589" y="295198"/>
                  </a:lnTo>
                  <a:lnTo>
                    <a:pt x="514107" y="171157"/>
                  </a:lnTo>
                  <a:lnTo>
                    <a:pt x="558385" y="330768"/>
                  </a:lnTo>
                  <a:lnTo>
                    <a:pt x="364057" y="387922"/>
                  </a:lnTo>
                  <a:lnTo>
                    <a:pt x="341918" y="608987"/>
                  </a:lnTo>
                  <a:lnTo>
                    <a:pt x="472290" y="575212"/>
                  </a:lnTo>
                  <a:lnTo>
                    <a:pt x="491969" y="484101"/>
                  </a:lnTo>
                  <a:lnTo>
                    <a:pt x="528867" y="589395"/>
                  </a:lnTo>
                  <a:lnTo>
                    <a:pt x="509188" y="651902"/>
                  </a:lnTo>
                  <a:lnTo>
                    <a:pt x="509651" y="851560"/>
                  </a:lnTo>
                  <a:lnTo>
                    <a:pt x="510571" y="1020001"/>
                  </a:lnTo>
                  <a:lnTo>
                    <a:pt x="511070" y="1057970"/>
                  </a:lnTo>
                  <a:lnTo>
                    <a:pt x="511648" y="1101890"/>
                  </a:lnTo>
                  <a:lnTo>
                    <a:pt x="477210" y="1155545"/>
                  </a:lnTo>
                  <a:lnTo>
                    <a:pt x="477210" y="1088803"/>
                  </a:lnTo>
                  <a:lnTo>
                    <a:pt x="250904" y="1128808"/>
                  </a:lnTo>
                  <a:lnTo>
                    <a:pt x="250904" y="1183947"/>
                  </a:lnTo>
                  <a:lnTo>
                    <a:pt x="216466" y="1244542"/>
                  </a:lnTo>
                  <a:close/>
                </a:path>
                <a:path w="570864" h="2159635">
                  <a:moveTo>
                    <a:pt x="250904" y="1073671"/>
                  </a:moveTo>
                  <a:lnTo>
                    <a:pt x="307480" y="1063152"/>
                  </a:lnTo>
                  <a:lnTo>
                    <a:pt x="307480" y="673563"/>
                  </a:lnTo>
                  <a:lnTo>
                    <a:pt x="250904" y="687703"/>
                  </a:lnTo>
                  <a:lnTo>
                    <a:pt x="250904" y="1073671"/>
                  </a:lnTo>
                  <a:close/>
                </a:path>
                <a:path w="570864" h="2159635">
                  <a:moveTo>
                    <a:pt x="336998" y="1057664"/>
                  </a:moveTo>
                  <a:lnTo>
                    <a:pt x="391115" y="1047603"/>
                  </a:lnTo>
                  <a:lnTo>
                    <a:pt x="391115" y="652661"/>
                  </a:lnTo>
                  <a:lnTo>
                    <a:pt x="336998" y="666186"/>
                  </a:lnTo>
                  <a:lnTo>
                    <a:pt x="336998" y="1057664"/>
                  </a:lnTo>
                  <a:close/>
                </a:path>
                <a:path w="570864" h="2159635">
                  <a:moveTo>
                    <a:pt x="420633" y="1042115"/>
                  </a:moveTo>
                  <a:lnTo>
                    <a:pt x="477210" y="1031597"/>
                  </a:lnTo>
                  <a:lnTo>
                    <a:pt x="477210" y="631144"/>
                  </a:lnTo>
                  <a:lnTo>
                    <a:pt x="420633" y="645284"/>
                  </a:lnTo>
                  <a:lnTo>
                    <a:pt x="420633" y="1042115"/>
                  </a:lnTo>
                  <a:close/>
                </a:path>
                <a:path w="570864" h="2159635">
                  <a:moveTo>
                    <a:pt x="491969" y="1286893"/>
                  </a:moveTo>
                  <a:lnTo>
                    <a:pt x="523947" y="1157387"/>
                  </a:lnTo>
                  <a:lnTo>
                    <a:pt x="570684" y="1333559"/>
                  </a:lnTo>
                  <a:lnTo>
                    <a:pt x="233685" y="1379265"/>
                  </a:lnTo>
                  <a:lnTo>
                    <a:pt x="195731" y="1395572"/>
                  </a:lnTo>
                  <a:lnTo>
                    <a:pt x="189485" y="1399295"/>
                  </a:lnTo>
                  <a:lnTo>
                    <a:pt x="174649" y="1414493"/>
                  </a:lnTo>
                  <a:lnTo>
                    <a:pt x="152510" y="1336037"/>
                  </a:lnTo>
                  <a:lnTo>
                    <a:pt x="491969" y="1286893"/>
                  </a:lnTo>
                  <a:close/>
                </a:path>
                <a:path w="570864" h="2159635">
                  <a:moveTo>
                    <a:pt x="214006" y="1564604"/>
                  </a:moveTo>
                  <a:lnTo>
                    <a:pt x="211792" y="1840227"/>
                  </a:lnTo>
                  <a:lnTo>
                    <a:pt x="208154" y="1903061"/>
                  </a:lnTo>
                  <a:lnTo>
                    <a:pt x="205397" y="1930322"/>
                  </a:lnTo>
                  <a:lnTo>
                    <a:pt x="189968" y="1982875"/>
                  </a:lnTo>
                  <a:lnTo>
                    <a:pt x="178338" y="2022310"/>
                  </a:lnTo>
                  <a:lnTo>
                    <a:pt x="175650" y="2017869"/>
                  </a:lnTo>
                  <a:lnTo>
                    <a:pt x="154970" y="1982290"/>
                  </a:lnTo>
                  <a:lnTo>
                    <a:pt x="172189" y="1850163"/>
                  </a:lnTo>
                  <a:lnTo>
                    <a:pt x="180540" y="1809838"/>
                  </a:lnTo>
                  <a:lnTo>
                    <a:pt x="187063" y="1771305"/>
                  </a:lnTo>
                  <a:lnTo>
                    <a:pt x="193079" y="1717795"/>
                  </a:lnTo>
                  <a:lnTo>
                    <a:pt x="204167" y="1565638"/>
                  </a:lnTo>
                  <a:lnTo>
                    <a:pt x="214006" y="1564604"/>
                  </a:lnTo>
                  <a:close/>
                </a:path>
                <a:path w="570864" h="2159635">
                  <a:moveTo>
                    <a:pt x="260743" y="1909468"/>
                  </a:moveTo>
                  <a:lnTo>
                    <a:pt x="259953" y="1662583"/>
                  </a:lnTo>
                  <a:lnTo>
                    <a:pt x="259359" y="1562710"/>
                  </a:lnTo>
                  <a:lnTo>
                    <a:pt x="258806" y="1528175"/>
                  </a:lnTo>
                  <a:lnTo>
                    <a:pt x="258283" y="1495541"/>
                  </a:lnTo>
                  <a:lnTo>
                    <a:pt x="309940" y="1582356"/>
                  </a:lnTo>
                  <a:lnTo>
                    <a:pt x="292721" y="1639607"/>
                  </a:lnTo>
                  <a:lnTo>
                    <a:pt x="292721" y="1898703"/>
                  </a:lnTo>
                  <a:lnTo>
                    <a:pt x="299072" y="1954288"/>
                  </a:lnTo>
                  <a:lnTo>
                    <a:pt x="319780" y="1999625"/>
                  </a:lnTo>
                  <a:lnTo>
                    <a:pt x="413254" y="1996633"/>
                  </a:lnTo>
                  <a:lnTo>
                    <a:pt x="425271" y="1978928"/>
                  </a:lnTo>
                  <a:lnTo>
                    <a:pt x="441542" y="1915147"/>
                  </a:lnTo>
                  <a:lnTo>
                    <a:pt x="443333" y="1855616"/>
                  </a:lnTo>
                  <a:lnTo>
                    <a:pt x="443780" y="1827475"/>
                  </a:lnTo>
                  <a:lnTo>
                    <a:pt x="445232" y="1682578"/>
                  </a:lnTo>
                  <a:lnTo>
                    <a:pt x="457531" y="1681566"/>
                  </a:lnTo>
                  <a:lnTo>
                    <a:pt x="459611" y="1793200"/>
                  </a:lnTo>
                  <a:lnTo>
                    <a:pt x="462451" y="1861891"/>
                  </a:lnTo>
                  <a:lnTo>
                    <a:pt x="468443" y="1906764"/>
                  </a:lnTo>
                  <a:lnTo>
                    <a:pt x="487049" y="1984723"/>
                  </a:lnTo>
                  <a:lnTo>
                    <a:pt x="471939" y="2062641"/>
                  </a:lnTo>
                  <a:lnTo>
                    <a:pt x="471368" y="2065174"/>
                  </a:lnTo>
                  <a:lnTo>
                    <a:pt x="457838" y="2096346"/>
                  </a:lnTo>
                  <a:lnTo>
                    <a:pt x="455892" y="2097967"/>
                  </a:lnTo>
                  <a:lnTo>
                    <a:pt x="432933" y="2109609"/>
                  </a:lnTo>
                  <a:lnTo>
                    <a:pt x="307480" y="2111329"/>
                  </a:lnTo>
                  <a:lnTo>
                    <a:pt x="275531" y="2072912"/>
                  </a:lnTo>
                  <a:lnTo>
                    <a:pt x="265307" y="2016121"/>
                  </a:lnTo>
                  <a:lnTo>
                    <a:pt x="265023" y="2012439"/>
                  </a:lnTo>
                  <a:lnTo>
                    <a:pt x="260743" y="1909468"/>
                  </a:lnTo>
                  <a:close/>
                </a:path>
                <a:path w="570864" h="2159635">
                  <a:moveTo>
                    <a:pt x="336998" y="1421179"/>
                  </a:moveTo>
                  <a:lnTo>
                    <a:pt x="385696" y="1537124"/>
                  </a:lnTo>
                  <a:lnTo>
                    <a:pt x="387611" y="1543174"/>
                  </a:lnTo>
                  <a:lnTo>
                    <a:pt x="394805" y="1569116"/>
                  </a:lnTo>
                  <a:lnTo>
                    <a:pt x="404092" y="1629624"/>
                  </a:lnTo>
                  <a:lnTo>
                    <a:pt x="408334" y="1657325"/>
                  </a:lnTo>
                  <a:lnTo>
                    <a:pt x="399725" y="1738113"/>
                  </a:lnTo>
                  <a:lnTo>
                    <a:pt x="392754" y="1760437"/>
                  </a:lnTo>
                  <a:lnTo>
                    <a:pt x="386195" y="1781394"/>
                  </a:lnTo>
                  <a:lnTo>
                    <a:pt x="371437" y="1707397"/>
                  </a:lnTo>
                  <a:lnTo>
                    <a:pt x="365989" y="1657683"/>
                  </a:lnTo>
                  <a:lnTo>
                    <a:pt x="360943" y="1617433"/>
                  </a:lnTo>
                  <a:lnTo>
                    <a:pt x="352508" y="1565847"/>
                  </a:lnTo>
                  <a:lnTo>
                    <a:pt x="329619" y="1440731"/>
                  </a:lnTo>
                  <a:lnTo>
                    <a:pt x="336998" y="1421179"/>
                  </a:lnTo>
                  <a:close/>
                </a:path>
                <a:path w="570864" h="2159635">
                  <a:moveTo>
                    <a:pt x="482129" y="1517327"/>
                  </a:moveTo>
                  <a:lnTo>
                    <a:pt x="534456" y="1644074"/>
                  </a:lnTo>
                  <a:lnTo>
                    <a:pt x="536531" y="1650946"/>
                  </a:lnTo>
                  <a:lnTo>
                    <a:pt x="543626" y="1674481"/>
                  </a:lnTo>
                  <a:lnTo>
                    <a:pt x="552531" y="1731970"/>
                  </a:lnTo>
                  <a:lnTo>
                    <a:pt x="558385" y="1769848"/>
                  </a:lnTo>
                  <a:lnTo>
                    <a:pt x="549775" y="1857233"/>
                  </a:lnTo>
                  <a:lnTo>
                    <a:pt x="542128" y="1884867"/>
                  </a:lnTo>
                  <a:lnTo>
                    <a:pt x="536246" y="1906077"/>
                  </a:lnTo>
                  <a:lnTo>
                    <a:pt x="523947" y="1839398"/>
                  </a:lnTo>
                  <a:lnTo>
                    <a:pt x="519396" y="1796942"/>
                  </a:lnTo>
                  <a:lnTo>
                    <a:pt x="512416" y="1742968"/>
                  </a:lnTo>
                  <a:lnTo>
                    <a:pt x="503180" y="1688453"/>
                  </a:lnTo>
                  <a:lnTo>
                    <a:pt x="474750" y="1537186"/>
                  </a:lnTo>
                  <a:lnTo>
                    <a:pt x="482129" y="1517327"/>
                  </a:lnTo>
                  <a:close/>
                </a:path>
                <a:path w="570864" h="2159635">
                  <a:moveTo>
                    <a:pt x="169729" y="209363"/>
                  </a:moveTo>
                  <a:lnTo>
                    <a:pt x="162666" y="226047"/>
                  </a:lnTo>
                  <a:lnTo>
                    <a:pt x="161170" y="230635"/>
                  </a:lnTo>
                  <a:lnTo>
                    <a:pt x="113153" y="434778"/>
                  </a:lnTo>
                  <a:lnTo>
                    <a:pt x="97942" y="507236"/>
                  </a:lnTo>
                  <a:lnTo>
                    <a:pt x="81905" y="578511"/>
                  </a:lnTo>
                  <a:lnTo>
                    <a:pt x="59151" y="667089"/>
                  </a:lnTo>
                  <a:lnTo>
                    <a:pt x="40837" y="729559"/>
                  </a:lnTo>
                  <a:lnTo>
                    <a:pt x="22138" y="789083"/>
                  </a:lnTo>
                  <a:lnTo>
                    <a:pt x="14759" y="773211"/>
                  </a:lnTo>
                  <a:lnTo>
                    <a:pt x="28611" y="716315"/>
                  </a:lnTo>
                  <a:lnTo>
                    <a:pt x="41740" y="658685"/>
                  </a:lnTo>
                  <a:lnTo>
                    <a:pt x="58959" y="572954"/>
                  </a:lnTo>
                  <a:lnTo>
                    <a:pt x="68134" y="521467"/>
                  </a:lnTo>
                  <a:lnTo>
                    <a:pt x="83635" y="430193"/>
                  </a:lnTo>
                  <a:lnTo>
                    <a:pt x="105227" y="278381"/>
                  </a:lnTo>
                  <a:lnTo>
                    <a:pt x="113998" y="209510"/>
                  </a:lnTo>
                  <a:lnTo>
                    <a:pt x="119342" y="153998"/>
                  </a:lnTo>
                  <a:lnTo>
                    <a:pt x="122992" y="108027"/>
                  </a:lnTo>
                  <a:lnTo>
                    <a:pt x="169729" y="209363"/>
                  </a:lnTo>
                  <a:close/>
                </a:path>
                <a:path w="570864" h="2159635">
                  <a:moveTo>
                    <a:pt x="127911" y="2095788"/>
                  </a:moveTo>
                  <a:lnTo>
                    <a:pt x="93474" y="2159013"/>
                  </a:lnTo>
                  <a:lnTo>
                    <a:pt x="94555" y="2045034"/>
                  </a:lnTo>
                  <a:lnTo>
                    <a:pt x="95780" y="1840038"/>
                  </a:lnTo>
                  <a:lnTo>
                    <a:pt x="95823" y="1814381"/>
                  </a:lnTo>
                  <a:lnTo>
                    <a:pt x="95934" y="1747136"/>
                  </a:lnTo>
                  <a:lnTo>
                    <a:pt x="95934" y="1120389"/>
                  </a:lnTo>
                  <a:lnTo>
                    <a:pt x="83935" y="1175695"/>
                  </a:lnTo>
                  <a:lnTo>
                    <a:pt x="67338" y="1247154"/>
                  </a:lnTo>
                  <a:lnTo>
                    <a:pt x="33207" y="1376006"/>
                  </a:lnTo>
                  <a:lnTo>
                    <a:pt x="7379" y="1462871"/>
                  </a:lnTo>
                  <a:lnTo>
                    <a:pt x="0" y="1437382"/>
                  </a:lnTo>
                  <a:lnTo>
                    <a:pt x="16340" y="1370048"/>
                  </a:lnTo>
                  <a:lnTo>
                    <a:pt x="51195" y="1207428"/>
                  </a:lnTo>
                  <a:lnTo>
                    <a:pt x="66415" y="1125787"/>
                  </a:lnTo>
                  <a:lnTo>
                    <a:pt x="81737" y="1036064"/>
                  </a:lnTo>
                  <a:lnTo>
                    <a:pt x="105158" y="884144"/>
                  </a:lnTo>
                  <a:lnTo>
                    <a:pt x="106376" y="875156"/>
                  </a:lnTo>
                  <a:lnTo>
                    <a:pt x="115612" y="806860"/>
                  </a:lnTo>
                  <a:lnTo>
                    <a:pt x="128843" y="695376"/>
                  </a:lnTo>
                  <a:lnTo>
                    <a:pt x="139433" y="597232"/>
                  </a:lnTo>
                  <a:lnTo>
                    <a:pt x="145131" y="533568"/>
                  </a:lnTo>
                  <a:lnTo>
                    <a:pt x="196787" y="646586"/>
                  </a:lnTo>
                  <a:lnTo>
                    <a:pt x="195041" y="650992"/>
                  </a:lnTo>
                  <a:lnTo>
                    <a:pt x="168499" y="735491"/>
                  </a:lnTo>
                  <a:lnTo>
                    <a:pt x="161832" y="769350"/>
                  </a:lnTo>
                  <a:lnTo>
                    <a:pt x="160889" y="774133"/>
                  </a:lnTo>
                  <a:lnTo>
                    <a:pt x="158237" y="788364"/>
                  </a:lnTo>
                  <a:lnTo>
                    <a:pt x="127911" y="952501"/>
                  </a:lnTo>
                  <a:lnTo>
                    <a:pt x="127911" y="2095788"/>
                  </a:lnTo>
                  <a:close/>
                </a:path>
              </a:pathLst>
            </a:custGeom>
            <a:ln w="9525">
              <a:solidFill>
                <a:srgbClr val="FF0000"/>
              </a:solidFill>
            </a:ln>
          </p:spPr>
          <p:txBody>
            <a:bodyPr wrap="square" lIns="0" tIns="0" rIns="0" bIns="0" rtlCol="0"/>
            <a:lstStyle/>
            <a:p/>
          </p:txBody>
        </p:sp>
      </p:grpSp>
      <p:grpSp>
        <p:nvGrpSpPr>
          <p:cNvPr id="16" name="object 16"/>
          <p:cNvGrpSpPr/>
          <p:nvPr/>
        </p:nvGrpSpPr>
        <p:grpSpPr>
          <a:xfrm>
            <a:off x="3414232" y="3195805"/>
            <a:ext cx="1215390" cy="2686050"/>
            <a:chOff x="3414232" y="3195805"/>
            <a:chExt cx="1215390" cy="2686050"/>
          </a:xfrm>
        </p:grpSpPr>
        <p:sp>
          <p:nvSpPr>
            <p:cNvPr id="17" name="object 17"/>
            <p:cNvSpPr/>
            <p:nvPr/>
          </p:nvSpPr>
          <p:spPr>
            <a:xfrm>
              <a:off x="3418994" y="3441329"/>
              <a:ext cx="581025" cy="2435860"/>
            </a:xfrm>
            <a:custGeom>
              <a:rect l="l" t="t" r="r" b="b"/>
              <a:pathLst>
                <a:path w="581025" h="2435860">
                  <a:moveTo>
                    <a:pt x="236145" y="927256"/>
                  </a:moveTo>
                  <a:lnTo>
                    <a:pt x="228765" y="908710"/>
                  </a:lnTo>
                  <a:lnTo>
                    <a:pt x="244962" y="817476"/>
                  </a:lnTo>
                  <a:lnTo>
                    <a:pt x="257926" y="740310"/>
                  </a:lnTo>
                  <a:lnTo>
                    <a:pt x="274791" y="626862"/>
                  </a:lnTo>
                  <a:lnTo>
                    <a:pt x="286446" y="537017"/>
                  </a:lnTo>
                  <a:lnTo>
                    <a:pt x="296411" y="453901"/>
                  </a:lnTo>
                  <a:lnTo>
                    <a:pt x="308634" y="338357"/>
                  </a:lnTo>
                  <a:lnTo>
                    <a:pt x="328927" y="111333"/>
                  </a:lnTo>
                  <a:lnTo>
                    <a:pt x="336999" y="0"/>
                  </a:lnTo>
                  <a:lnTo>
                    <a:pt x="386195" y="96101"/>
                  </a:lnTo>
                  <a:lnTo>
                    <a:pt x="364057" y="155315"/>
                  </a:lnTo>
                  <a:lnTo>
                    <a:pt x="353326" y="245464"/>
                  </a:lnTo>
                  <a:lnTo>
                    <a:pt x="344291" y="318154"/>
                  </a:lnTo>
                  <a:lnTo>
                    <a:pt x="332079" y="412548"/>
                  </a:lnTo>
                  <a:lnTo>
                    <a:pt x="540976" y="412548"/>
                  </a:lnTo>
                  <a:lnTo>
                    <a:pt x="541166" y="413306"/>
                  </a:lnTo>
                  <a:lnTo>
                    <a:pt x="533348" y="430490"/>
                  </a:lnTo>
                  <a:lnTo>
                    <a:pt x="482130" y="430490"/>
                  </a:lnTo>
                  <a:lnTo>
                    <a:pt x="339458" y="472016"/>
                  </a:lnTo>
                  <a:lnTo>
                    <a:pt x="340157" y="476312"/>
                  </a:lnTo>
                  <a:lnTo>
                    <a:pt x="324699" y="476312"/>
                  </a:lnTo>
                  <a:lnTo>
                    <a:pt x="306047" y="587805"/>
                  </a:lnTo>
                  <a:lnTo>
                    <a:pt x="291492" y="670666"/>
                  </a:lnTo>
                  <a:lnTo>
                    <a:pt x="269353" y="783324"/>
                  </a:lnTo>
                  <a:lnTo>
                    <a:pt x="249551" y="872152"/>
                  </a:lnTo>
                  <a:lnTo>
                    <a:pt x="236145" y="927256"/>
                  </a:lnTo>
                  <a:close/>
                </a:path>
                <a:path w="581025" h="2435860">
                  <a:moveTo>
                    <a:pt x="7379" y="1370180"/>
                  </a:moveTo>
                  <a:lnTo>
                    <a:pt x="0" y="1342115"/>
                  </a:lnTo>
                  <a:lnTo>
                    <a:pt x="14685" y="1248758"/>
                  </a:lnTo>
                  <a:lnTo>
                    <a:pt x="34303" y="1116102"/>
                  </a:lnTo>
                  <a:lnTo>
                    <a:pt x="54289" y="965549"/>
                  </a:lnTo>
                  <a:lnTo>
                    <a:pt x="71280" y="821149"/>
                  </a:lnTo>
                  <a:lnTo>
                    <a:pt x="79945" y="740310"/>
                  </a:lnTo>
                  <a:lnTo>
                    <a:pt x="88031" y="658645"/>
                  </a:lnTo>
                  <a:lnTo>
                    <a:pt x="101795" y="507485"/>
                  </a:lnTo>
                  <a:lnTo>
                    <a:pt x="121224" y="258547"/>
                  </a:lnTo>
                  <a:lnTo>
                    <a:pt x="132831" y="83704"/>
                  </a:lnTo>
                  <a:lnTo>
                    <a:pt x="182028" y="186498"/>
                  </a:lnTo>
                  <a:lnTo>
                    <a:pt x="159889" y="254097"/>
                  </a:lnTo>
                  <a:lnTo>
                    <a:pt x="137613" y="485861"/>
                  </a:lnTo>
                  <a:lnTo>
                    <a:pt x="121608" y="647345"/>
                  </a:lnTo>
                  <a:lnTo>
                    <a:pt x="113152" y="726663"/>
                  </a:lnTo>
                  <a:lnTo>
                    <a:pt x="140211" y="789409"/>
                  </a:lnTo>
                  <a:lnTo>
                    <a:pt x="122992" y="843492"/>
                  </a:lnTo>
                  <a:lnTo>
                    <a:pt x="122992" y="890312"/>
                  </a:lnTo>
                  <a:lnTo>
                    <a:pt x="93474" y="890312"/>
                  </a:lnTo>
                  <a:lnTo>
                    <a:pt x="82245" y="966403"/>
                  </a:lnTo>
                  <a:lnTo>
                    <a:pt x="65213" y="1073227"/>
                  </a:lnTo>
                  <a:lnTo>
                    <a:pt x="43700" y="1193199"/>
                  </a:lnTo>
                  <a:lnTo>
                    <a:pt x="25141" y="1286095"/>
                  </a:lnTo>
                  <a:lnTo>
                    <a:pt x="7379" y="1370180"/>
                  </a:lnTo>
                  <a:close/>
                </a:path>
                <a:path w="581025" h="2435860">
                  <a:moveTo>
                    <a:pt x="540976" y="412548"/>
                  </a:moveTo>
                  <a:lnTo>
                    <a:pt x="332079" y="412548"/>
                  </a:lnTo>
                  <a:lnTo>
                    <a:pt x="484589" y="366762"/>
                  </a:lnTo>
                  <a:lnTo>
                    <a:pt x="504268" y="266070"/>
                  </a:lnTo>
                  <a:lnTo>
                    <a:pt x="540976" y="412548"/>
                  </a:lnTo>
                  <a:close/>
                </a:path>
                <a:path w="581025" h="2435860">
                  <a:moveTo>
                    <a:pt x="447579" y="784901"/>
                  </a:moveTo>
                  <a:lnTo>
                    <a:pt x="405874" y="784901"/>
                  </a:lnTo>
                  <a:lnTo>
                    <a:pt x="432410" y="672751"/>
                  </a:lnTo>
                  <a:lnTo>
                    <a:pt x="467216" y="510774"/>
                  </a:lnTo>
                  <a:lnTo>
                    <a:pt x="482130" y="430490"/>
                  </a:lnTo>
                  <a:lnTo>
                    <a:pt x="533348" y="430490"/>
                  </a:lnTo>
                  <a:lnTo>
                    <a:pt x="519028" y="461967"/>
                  </a:lnTo>
                  <a:lnTo>
                    <a:pt x="498580" y="562500"/>
                  </a:lnTo>
                  <a:lnTo>
                    <a:pt x="453072" y="763011"/>
                  </a:lnTo>
                  <a:lnTo>
                    <a:pt x="447579" y="784901"/>
                  </a:lnTo>
                  <a:close/>
                </a:path>
                <a:path w="581025" h="2435860">
                  <a:moveTo>
                    <a:pt x="221386" y="1344732"/>
                  </a:moveTo>
                  <a:lnTo>
                    <a:pt x="216466" y="1315264"/>
                  </a:lnTo>
                  <a:lnTo>
                    <a:pt x="247996" y="1250491"/>
                  </a:lnTo>
                  <a:lnTo>
                    <a:pt x="291068" y="1152889"/>
                  </a:lnTo>
                  <a:lnTo>
                    <a:pt x="333500" y="1039481"/>
                  </a:lnTo>
                  <a:lnTo>
                    <a:pt x="370091" y="922176"/>
                  </a:lnTo>
                  <a:lnTo>
                    <a:pt x="386195" y="862130"/>
                  </a:lnTo>
                  <a:lnTo>
                    <a:pt x="371274" y="784901"/>
                  </a:lnTo>
                  <a:lnTo>
                    <a:pt x="360252" y="724575"/>
                  </a:lnTo>
                  <a:lnTo>
                    <a:pt x="344878" y="628145"/>
                  </a:lnTo>
                  <a:lnTo>
                    <a:pt x="335701" y="561611"/>
                  </a:lnTo>
                  <a:lnTo>
                    <a:pt x="324699" y="476312"/>
                  </a:lnTo>
                  <a:lnTo>
                    <a:pt x="340157" y="476312"/>
                  </a:lnTo>
                  <a:lnTo>
                    <a:pt x="353430" y="557888"/>
                  </a:lnTo>
                  <a:lnTo>
                    <a:pt x="361481" y="603877"/>
                  </a:lnTo>
                  <a:lnTo>
                    <a:pt x="378085" y="682099"/>
                  </a:lnTo>
                  <a:lnTo>
                    <a:pt x="389099" y="724835"/>
                  </a:lnTo>
                  <a:lnTo>
                    <a:pt x="405874" y="784901"/>
                  </a:lnTo>
                  <a:lnTo>
                    <a:pt x="447579" y="784901"/>
                  </a:lnTo>
                  <a:lnTo>
                    <a:pt x="428013" y="862860"/>
                  </a:lnTo>
                  <a:lnTo>
                    <a:pt x="444145" y="908710"/>
                  </a:lnTo>
                  <a:lnTo>
                    <a:pt x="452227" y="929801"/>
                  </a:lnTo>
                  <a:lnTo>
                    <a:pt x="457500" y="940625"/>
                  </a:lnTo>
                  <a:lnTo>
                    <a:pt x="405874" y="940625"/>
                  </a:lnTo>
                  <a:lnTo>
                    <a:pt x="385235" y="1003051"/>
                  </a:lnTo>
                  <a:lnTo>
                    <a:pt x="341879" y="1117608"/>
                  </a:lnTo>
                  <a:lnTo>
                    <a:pt x="295721" y="1218607"/>
                  </a:lnTo>
                  <a:lnTo>
                    <a:pt x="246868" y="1306000"/>
                  </a:lnTo>
                  <a:lnTo>
                    <a:pt x="221386" y="1344732"/>
                  </a:lnTo>
                  <a:close/>
                </a:path>
                <a:path w="581025" h="2435860">
                  <a:moveTo>
                    <a:pt x="169729" y="2014678"/>
                  </a:moveTo>
                  <a:lnTo>
                    <a:pt x="171455" y="1844942"/>
                  </a:lnTo>
                  <a:lnTo>
                    <a:pt x="172026" y="1775004"/>
                  </a:lnTo>
                  <a:lnTo>
                    <a:pt x="172132" y="1735844"/>
                  </a:lnTo>
                  <a:lnTo>
                    <a:pt x="172189" y="841523"/>
                  </a:lnTo>
                  <a:lnTo>
                    <a:pt x="169729" y="611616"/>
                  </a:lnTo>
                  <a:lnTo>
                    <a:pt x="218926" y="698938"/>
                  </a:lnTo>
                  <a:lnTo>
                    <a:pt x="201707" y="773946"/>
                  </a:lnTo>
                  <a:lnTo>
                    <a:pt x="201707" y="1952207"/>
                  </a:lnTo>
                  <a:lnTo>
                    <a:pt x="169729" y="2014678"/>
                  </a:lnTo>
                  <a:close/>
                </a:path>
                <a:path w="581025" h="2435860">
                  <a:moveTo>
                    <a:pt x="91014" y="2435597"/>
                  </a:moveTo>
                  <a:lnTo>
                    <a:pt x="93349" y="2153487"/>
                  </a:lnTo>
                  <a:lnTo>
                    <a:pt x="93474" y="890312"/>
                  </a:lnTo>
                  <a:lnTo>
                    <a:pt x="122992" y="890312"/>
                  </a:lnTo>
                  <a:lnTo>
                    <a:pt x="122992" y="2365943"/>
                  </a:lnTo>
                  <a:lnTo>
                    <a:pt x="91014" y="2435597"/>
                  </a:lnTo>
                  <a:close/>
                </a:path>
                <a:path w="581025" h="2435860">
                  <a:moveTo>
                    <a:pt x="538706" y="1229002"/>
                  </a:moveTo>
                  <a:lnTo>
                    <a:pt x="511721" y="1192911"/>
                  </a:lnTo>
                  <a:lnTo>
                    <a:pt x="481976" y="1145361"/>
                  </a:lnTo>
                  <a:lnTo>
                    <a:pt x="448748" y="1073168"/>
                  </a:lnTo>
                  <a:lnTo>
                    <a:pt x="421151" y="993536"/>
                  </a:lnTo>
                  <a:lnTo>
                    <a:pt x="405874" y="940625"/>
                  </a:lnTo>
                  <a:lnTo>
                    <a:pt x="457500" y="940625"/>
                  </a:lnTo>
                  <a:lnTo>
                    <a:pt x="470675" y="967673"/>
                  </a:lnTo>
                  <a:lnTo>
                    <a:pt x="474557" y="973863"/>
                  </a:lnTo>
                  <a:lnTo>
                    <a:pt x="501808" y="1014326"/>
                  </a:lnTo>
                  <a:lnTo>
                    <a:pt x="533277" y="1044653"/>
                  </a:lnTo>
                  <a:lnTo>
                    <a:pt x="562724" y="1054441"/>
                  </a:lnTo>
                  <a:lnTo>
                    <a:pt x="580523" y="1054441"/>
                  </a:lnTo>
                  <a:lnTo>
                    <a:pt x="580523" y="1083316"/>
                  </a:lnTo>
                  <a:lnTo>
                    <a:pt x="545553" y="1173955"/>
                  </a:lnTo>
                  <a:lnTo>
                    <a:pt x="538706" y="1229002"/>
                  </a:lnTo>
                  <a:close/>
                </a:path>
                <a:path w="581025" h="2435860">
                  <a:moveTo>
                    <a:pt x="580523" y="1054441"/>
                  </a:moveTo>
                  <a:lnTo>
                    <a:pt x="562724" y="1054441"/>
                  </a:lnTo>
                  <a:lnTo>
                    <a:pt x="580523" y="1051371"/>
                  </a:lnTo>
                  <a:lnTo>
                    <a:pt x="580523" y="1054441"/>
                  </a:lnTo>
                  <a:close/>
                </a:path>
                <a:path w="581025" h="2435860">
                  <a:moveTo>
                    <a:pt x="241064" y="1716326"/>
                  </a:moveTo>
                  <a:lnTo>
                    <a:pt x="238605" y="1686211"/>
                  </a:lnTo>
                  <a:lnTo>
                    <a:pt x="265432" y="1629169"/>
                  </a:lnTo>
                  <a:lnTo>
                    <a:pt x="317704" y="1494759"/>
                  </a:lnTo>
                  <a:lnTo>
                    <a:pt x="343148" y="1417269"/>
                  </a:lnTo>
                  <a:lnTo>
                    <a:pt x="369356" y="1328132"/>
                  </a:lnTo>
                  <a:lnTo>
                    <a:pt x="398029" y="1218542"/>
                  </a:lnTo>
                  <a:lnTo>
                    <a:pt x="411172" y="1160186"/>
                  </a:lnTo>
                  <a:lnTo>
                    <a:pt x="423093" y="1103375"/>
                  </a:lnTo>
                  <a:lnTo>
                    <a:pt x="459991" y="1263605"/>
                  </a:lnTo>
                  <a:lnTo>
                    <a:pt x="428013" y="1289894"/>
                  </a:lnTo>
                  <a:lnTo>
                    <a:pt x="404644" y="1361442"/>
                  </a:lnTo>
                  <a:lnTo>
                    <a:pt x="357907" y="1488652"/>
                  </a:lnTo>
                  <a:lnTo>
                    <a:pt x="311170" y="1595009"/>
                  </a:lnTo>
                  <a:lnTo>
                    <a:pt x="264433" y="1680916"/>
                  </a:lnTo>
                  <a:lnTo>
                    <a:pt x="241064" y="1716326"/>
                  </a:lnTo>
                  <a:close/>
                </a:path>
                <a:path w="581025" h="2435860">
                  <a:moveTo>
                    <a:pt x="236145" y="2091412"/>
                  </a:moveTo>
                  <a:lnTo>
                    <a:pt x="233685" y="2051062"/>
                  </a:lnTo>
                  <a:lnTo>
                    <a:pt x="254273" y="2016538"/>
                  </a:lnTo>
                  <a:lnTo>
                    <a:pt x="283497" y="1963110"/>
                  </a:lnTo>
                  <a:lnTo>
                    <a:pt x="316705" y="1894167"/>
                  </a:lnTo>
                  <a:lnTo>
                    <a:pt x="343629" y="1831532"/>
                  </a:lnTo>
                  <a:lnTo>
                    <a:pt x="366517" y="1775004"/>
                  </a:lnTo>
                  <a:lnTo>
                    <a:pt x="390253" y="1708980"/>
                  </a:lnTo>
                  <a:lnTo>
                    <a:pt x="413215" y="1639887"/>
                  </a:lnTo>
                  <a:lnTo>
                    <a:pt x="440889" y="1542743"/>
                  </a:lnTo>
                  <a:lnTo>
                    <a:pt x="462890" y="1452023"/>
                  </a:lnTo>
                  <a:lnTo>
                    <a:pt x="477210" y="1386551"/>
                  </a:lnTo>
                  <a:lnTo>
                    <a:pt x="516568" y="1559912"/>
                  </a:lnTo>
                  <a:lnTo>
                    <a:pt x="491969" y="1573536"/>
                  </a:lnTo>
                  <a:lnTo>
                    <a:pt x="471471" y="1633423"/>
                  </a:lnTo>
                  <a:lnTo>
                    <a:pt x="464679" y="1653190"/>
                  </a:lnTo>
                  <a:lnTo>
                    <a:pt x="408718" y="1797177"/>
                  </a:lnTo>
                  <a:lnTo>
                    <a:pt x="380046" y="1861594"/>
                  </a:lnTo>
                  <a:lnTo>
                    <a:pt x="332713" y="1952013"/>
                  </a:lnTo>
                  <a:lnTo>
                    <a:pt x="277424" y="2037387"/>
                  </a:lnTo>
                  <a:lnTo>
                    <a:pt x="236145" y="2091412"/>
                  </a:lnTo>
                  <a:close/>
                </a:path>
                <a:path w="581025" h="2435860">
                  <a:moveTo>
                    <a:pt x="189408" y="2425545"/>
                  </a:moveTo>
                  <a:lnTo>
                    <a:pt x="186948" y="2385356"/>
                  </a:lnTo>
                  <a:lnTo>
                    <a:pt x="214967" y="2360861"/>
                  </a:lnTo>
                  <a:lnTo>
                    <a:pt x="269391" y="2301749"/>
                  </a:lnTo>
                  <a:lnTo>
                    <a:pt x="321663" y="2228926"/>
                  </a:lnTo>
                  <a:lnTo>
                    <a:pt x="371782" y="2142166"/>
                  </a:lnTo>
                  <a:lnTo>
                    <a:pt x="396035" y="2093494"/>
                  </a:lnTo>
                  <a:lnTo>
                    <a:pt x="431385" y="2013186"/>
                  </a:lnTo>
                  <a:lnTo>
                    <a:pt x="460721" y="1941110"/>
                  </a:lnTo>
                  <a:lnTo>
                    <a:pt x="495773" y="1838658"/>
                  </a:lnTo>
                  <a:lnTo>
                    <a:pt x="524369" y="1735844"/>
                  </a:lnTo>
                  <a:lnTo>
                    <a:pt x="536247" y="1684388"/>
                  </a:lnTo>
                  <a:lnTo>
                    <a:pt x="575604" y="1871656"/>
                  </a:lnTo>
                  <a:lnTo>
                    <a:pt x="548545" y="1884440"/>
                  </a:lnTo>
                  <a:lnTo>
                    <a:pt x="522168" y="1952207"/>
                  </a:lnTo>
                  <a:lnTo>
                    <a:pt x="476306" y="2059793"/>
                  </a:lnTo>
                  <a:lnTo>
                    <a:pt x="429877" y="2153487"/>
                  </a:lnTo>
                  <a:lnTo>
                    <a:pt x="384831" y="2229089"/>
                  </a:lnTo>
                  <a:lnTo>
                    <a:pt x="362827" y="2260222"/>
                  </a:lnTo>
                  <a:lnTo>
                    <a:pt x="338560" y="2290910"/>
                  </a:lnTo>
                  <a:lnTo>
                    <a:pt x="297507" y="2337581"/>
                  </a:lnTo>
                  <a:lnTo>
                    <a:pt x="254151" y="2378817"/>
                  </a:lnTo>
                  <a:lnTo>
                    <a:pt x="212032" y="2411137"/>
                  </a:lnTo>
                  <a:lnTo>
                    <a:pt x="189408" y="2425545"/>
                  </a:lnTo>
                  <a:close/>
                </a:path>
              </a:pathLst>
            </a:custGeom>
            <a:solidFill>
              <a:srgbClr val="FF0000"/>
            </a:solidFill>
          </p:spPr>
          <p:txBody>
            <a:bodyPr wrap="square" lIns="0" tIns="0" rIns="0" bIns="0" rtlCol="0"/>
            <a:lstStyle/>
            <a:p/>
          </p:txBody>
        </p:sp>
        <p:sp>
          <p:nvSpPr>
            <p:cNvPr id="18" name="object 18"/>
            <p:cNvSpPr/>
            <p:nvPr/>
          </p:nvSpPr>
          <p:spPr>
            <a:xfrm>
              <a:off x="3418994" y="3441329"/>
              <a:ext cx="581025" cy="2435860"/>
            </a:xfrm>
            <a:custGeom>
              <a:rect l="l" t="t" r="r" b="b"/>
              <a:pathLst>
                <a:path w="581025" h="2435860">
                  <a:moveTo>
                    <a:pt x="218926" y="698938"/>
                  </a:moveTo>
                  <a:lnTo>
                    <a:pt x="201707" y="773946"/>
                  </a:lnTo>
                  <a:lnTo>
                    <a:pt x="201707" y="1952207"/>
                  </a:lnTo>
                  <a:lnTo>
                    <a:pt x="169729" y="2014678"/>
                  </a:lnTo>
                  <a:lnTo>
                    <a:pt x="171455" y="1844942"/>
                  </a:lnTo>
                  <a:lnTo>
                    <a:pt x="172035" y="1773920"/>
                  </a:lnTo>
                  <a:lnTo>
                    <a:pt x="172043" y="1770546"/>
                  </a:lnTo>
                  <a:lnTo>
                    <a:pt x="172189" y="1713751"/>
                  </a:lnTo>
                  <a:lnTo>
                    <a:pt x="172189" y="841523"/>
                  </a:lnTo>
                  <a:lnTo>
                    <a:pt x="169729" y="611616"/>
                  </a:lnTo>
                  <a:lnTo>
                    <a:pt x="218926" y="698938"/>
                  </a:lnTo>
                  <a:close/>
                </a:path>
                <a:path w="581025" h="2435860">
                  <a:moveTo>
                    <a:pt x="339458" y="472016"/>
                  </a:moveTo>
                  <a:lnTo>
                    <a:pt x="353430" y="557888"/>
                  </a:lnTo>
                  <a:lnTo>
                    <a:pt x="361481" y="603877"/>
                  </a:lnTo>
                  <a:lnTo>
                    <a:pt x="378085" y="682099"/>
                  </a:lnTo>
                  <a:lnTo>
                    <a:pt x="389099" y="724835"/>
                  </a:lnTo>
                  <a:lnTo>
                    <a:pt x="405874" y="784901"/>
                  </a:lnTo>
                  <a:lnTo>
                    <a:pt x="432410" y="672751"/>
                  </a:lnTo>
                  <a:lnTo>
                    <a:pt x="467216" y="510774"/>
                  </a:lnTo>
                  <a:lnTo>
                    <a:pt x="471982" y="485154"/>
                  </a:lnTo>
                  <a:lnTo>
                    <a:pt x="482130" y="430490"/>
                  </a:lnTo>
                  <a:lnTo>
                    <a:pt x="339458" y="472016"/>
                  </a:lnTo>
                  <a:close/>
                </a:path>
                <a:path w="581025" h="2435860">
                  <a:moveTo>
                    <a:pt x="386195" y="96101"/>
                  </a:moveTo>
                  <a:lnTo>
                    <a:pt x="364057" y="155315"/>
                  </a:lnTo>
                  <a:lnTo>
                    <a:pt x="353326" y="245464"/>
                  </a:lnTo>
                  <a:lnTo>
                    <a:pt x="344291" y="318154"/>
                  </a:lnTo>
                  <a:lnTo>
                    <a:pt x="332079" y="412548"/>
                  </a:lnTo>
                  <a:lnTo>
                    <a:pt x="484589" y="366762"/>
                  </a:lnTo>
                  <a:lnTo>
                    <a:pt x="504268" y="266070"/>
                  </a:lnTo>
                  <a:lnTo>
                    <a:pt x="541166" y="413306"/>
                  </a:lnTo>
                  <a:lnTo>
                    <a:pt x="519028" y="461967"/>
                  </a:lnTo>
                  <a:lnTo>
                    <a:pt x="504806" y="531946"/>
                  </a:lnTo>
                  <a:lnTo>
                    <a:pt x="498580" y="562500"/>
                  </a:lnTo>
                  <a:lnTo>
                    <a:pt x="453072" y="763011"/>
                  </a:lnTo>
                  <a:lnTo>
                    <a:pt x="448727" y="780376"/>
                  </a:lnTo>
                  <a:lnTo>
                    <a:pt x="428013" y="862860"/>
                  </a:lnTo>
                  <a:lnTo>
                    <a:pt x="444049" y="908457"/>
                  </a:lnTo>
                  <a:lnTo>
                    <a:pt x="470675" y="967673"/>
                  </a:lnTo>
                  <a:lnTo>
                    <a:pt x="501808" y="1014326"/>
                  </a:lnTo>
                  <a:lnTo>
                    <a:pt x="533277" y="1044653"/>
                  </a:lnTo>
                  <a:lnTo>
                    <a:pt x="533633" y="1044962"/>
                  </a:lnTo>
                  <a:lnTo>
                    <a:pt x="553311" y="1054277"/>
                  </a:lnTo>
                  <a:lnTo>
                    <a:pt x="562724" y="1054441"/>
                  </a:lnTo>
                  <a:lnTo>
                    <a:pt x="580523" y="1051371"/>
                  </a:lnTo>
                  <a:lnTo>
                    <a:pt x="580523" y="1083316"/>
                  </a:lnTo>
                  <a:lnTo>
                    <a:pt x="545553" y="1173955"/>
                  </a:lnTo>
                  <a:lnTo>
                    <a:pt x="538706" y="1229002"/>
                  </a:lnTo>
                  <a:lnTo>
                    <a:pt x="511721" y="1192911"/>
                  </a:lnTo>
                  <a:lnTo>
                    <a:pt x="481976" y="1145361"/>
                  </a:lnTo>
                  <a:lnTo>
                    <a:pt x="448768" y="1073227"/>
                  </a:lnTo>
                  <a:lnTo>
                    <a:pt x="421151" y="993536"/>
                  </a:lnTo>
                  <a:lnTo>
                    <a:pt x="405874" y="940625"/>
                  </a:lnTo>
                  <a:lnTo>
                    <a:pt x="387541" y="996095"/>
                  </a:lnTo>
                  <a:lnTo>
                    <a:pt x="341879" y="1117608"/>
                  </a:lnTo>
                  <a:lnTo>
                    <a:pt x="295758" y="1218542"/>
                  </a:lnTo>
                  <a:lnTo>
                    <a:pt x="246868" y="1306000"/>
                  </a:lnTo>
                  <a:lnTo>
                    <a:pt x="221386" y="1344732"/>
                  </a:lnTo>
                  <a:lnTo>
                    <a:pt x="216466" y="1315264"/>
                  </a:lnTo>
                  <a:lnTo>
                    <a:pt x="247996" y="1250491"/>
                  </a:lnTo>
                  <a:lnTo>
                    <a:pt x="291068" y="1152889"/>
                  </a:lnTo>
                  <a:lnTo>
                    <a:pt x="333500" y="1039481"/>
                  </a:lnTo>
                  <a:lnTo>
                    <a:pt x="370091" y="922176"/>
                  </a:lnTo>
                  <a:lnTo>
                    <a:pt x="386195" y="862130"/>
                  </a:lnTo>
                  <a:lnTo>
                    <a:pt x="371290" y="784990"/>
                  </a:lnTo>
                  <a:lnTo>
                    <a:pt x="360252" y="724575"/>
                  </a:lnTo>
                  <a:lnTo>
                    <a:pt x="344878" y="628145"/>
                  </a:lnTo>
                  <a:lnTo>
                    <a:pt x="335701" y="561611"/>
                  </a:lnTo>
                  <a:lnTo>
                    <a:pt x="324699" y="476312"/>
                  </a:lnTo>
                  <a:lnTo>
                    <a:pt x="306047" y="587805"/>
                  </a:lnTo>
                  <a:lnTo>
                    <a:pt x="291492" y="670666"/>
                  </a:lnTo>
                  <a:lnTo>
                    <a:pt x="269353" y="783324"/>
                  </a:lnTo>
                  <a:lnTo>
                    <a:pt x="249551" y="872152"/>
                  </a:lnTo>
                  <a:lnTo>
                    <a:pt x="236145" y="927256"/>
                  </a:lnTo>
                  <a:lnTo>
                    <a:pt x="228765" y="908710"/>
                  </a:lnTo>
                  <a:lnTo>
                    <a:pt x="244962" y="817476"/>
                  </a:lnTo>
                  <a:lnTo>
                    <a:pt x="257879" y="740620"/>
                  </a:lnTo>
                  <a:lnTo>
                    <a:pt x="274791" y="626862"/>
                  </a:lnTo>
                  <a:lnTo>
                    <a:pt x="286446" y="537017"/>
                  </a:lnTo>
                  <a:lnTo>
                    <a:pt x="296411" y="453901"/>
                  </a:lnTo>
                  <a:lnTo>
                    <a:pt x="307537" y="348743"/>
                  </a:lnTo>
                  <a:lnTo>
                    <a:pt x="328927" y="111333"/>
                  </a:lnTo>
                  <a:lnTo>
                    <a:pt x="336999" y="0"/>
                  </a:lnTo>
                  <a:lnTo>
                    <a:pt x="386195" y="96101"/>
                  </a:lnTo>
                  <a:close/>
                </a:path>
                <a:path w="581025" h="2435860">
                  <a:moveTo>
                    <a:pt x="459991" y="1263605"/>
                  </a:moveTo>
                  <a:lnTo>
                    <a:pt x="428013" y="1289894"/>
                  </a:lnTo>
                  <a:lnTo>
                    <a:pt x="404788" y="1361003"/>
                  </a:lnTo>
                  <a:lnTo>
                    <a:pt x="404644" y="1361442"/>
                  </a:lnTo>
                  <a:lnTo>
                    <a:pt x="357907" y="1488652"/>
                  </a:lnTo>
                  <a:lnTo>
                    <a:pt x="311170" y="1595009"/>
                  </a:lnTo>
                  <a:lnTo>
                    <a:pt x="264433" y="1680916"/>
                  </a:lnTo>
                  <a:lnTo>
                    <a:pt x="241064" y="1716326"/>
                  </a:lnTo>
                  <a:lnTo>
                    <a:pt x="238605" y="1686211"/>
                  </a:lnTo>
                  <a:lnTo>
                    <a:pt x="259245" y="1642364"/>
                  </a:lnTo>
                  <a:lnTo>
                    <a:pt x="317704" y="1494759"/>
                  </a:lnTo>
                  <a:lnTo>
                    <a:pt x="343148" y="1417269"/>
                  </a:lnTo>
                  <a:lnTo>
                    <a:pt x="369356" y="1328132"/>
                  </a:lnTo>
                  <a:lnTo>
                    <a:pt x="398014" y="1218607"/>
                  </a:lnTo>
                  <a:lnTo>
                    <a:pt x="411172" y="1160186"/>
                  </a:lnTo>
                  <a:lnTo>
                    <a:pt x="423093" y="1103375"/>
                  </a:lnTo>
                  <a:lnTo>
                    <a:pt x="459991" y="1263605"/>
                  </a:lnTo>
                  <a:close/>
                </a:path>
                <a:path w="581025" h="2435860">
                  <a:moveTo>
                    <a:pt x="516568" y="1559912"/>
                  </a:moveTo>
                  <a:lnTo>
                    <a:pt x="491969" y="1573536"/>
                  </a:lnTo>
                  <a:lnTo>
                    <a:pt x="471471" y="1633423"/>
                  </a:lnTo>
                  <a:lnTo>
                    <a:pt x="464679" y="1653190"/>
                  </a:lnTo>
                  <a:lnTo>
                    <a:pt x="408718" y="1797177"/>
                  </a:lnTo>
                  <a:lnTo>
                    <a:pt x="401049" y="1814459"/>
                  </a:lnTo>
                  <a:lnTo>
                    <a:pt x="380046" y="1861594"/>
                  </a:lnTo>
                  <a:lnTo>
                    <a:pt x="332713" y="1952013"/>
                  </a:lnTo>
                  <a:lnTo>
                    <a:pt x="277424" y="2037387"/>
                  </a:lnTo>
                  <a:lnTo>
                    <a:pt x="236145" y="2091412"/>
                  </a:lnTo>
                  <a:lnTo>
                    <a:pt x="233685" y="2051062"/>
                  </a:lnTo>
                  <a:lnTo>
                    <a:pt x="254273" y="2016538"/>
                  </a:lnTo>
                  <a:lnTo>
                    <a:pt x="283497" y="1963110"/>
                  </a:lnTo>
                  <a:lnTo>
                    <a:pt x="316705" y="1894167"/>
                  </a:lnTo>
                  <a:lnTo>
                    <a:pt x="343629" y="1831532"/>
                  </a:lnTo>
                  <a:lnTo>
                    <a:pt x="366517" y="1775004"/>
                  </a:lnTo>
                  <a:lnTo>
                    <a:pt x="390253" y="1708980"/>
                  </a:lnTo>
                  <a:lnTo>
                    <a:pt x="413215" y="1639887"/>
                  </a:lnTo>
                  <a:lnTo>
                    <a:pt x="440889" y="1542743"/>
                  </a:lnTo>
                  <a:lnTo>
                    <a:pt x="462890" y="1452023"/>
                  </a:lnTo>
                  <a:lnTo>
                    <a:pt x="477210" y="1386551"/>
                  </a:lnTo>
                  <a:lnTo>
                    <a:pt x="516568" y="1559912"/>
                  </a:lnTo>
                  <a:close/>
                </a:path>
                <a:path w="581025" h="2435860">
                  <a:moveTo>
                    <a:pt x="575604" y="1871656"/>
                  </a:moveTo>
                  <a:lnTo>
                    <a:pt x="548545" y="1884440"/>
                  </a:lnTo>
                  <a:lnTo>
                    <a:pt x="522404" y="1951655"/>
                  </a:lnTo>
                  <a:lnTo>
                    <a:pt x="476306" y="2059793"/>
                  </a:lnTo>
                  <a:lnTo>
                    <a:pt x="429877" y="2153487"/>
                  </a:lnTo>
                  <a:lnTo>
                    <a:pt x="384831" y="2229089"/>
                  </a:lnTo>
                  <a:lnTo>
                    <a:pt x="381039" y="2234467"/>
                  </a:lnTo>
                  <a:lnTo>
                    <a:pt x="362827" y="2260222"/>
                  </a:lnTo>
                  <a:lnTo>
                    <a:pt x="338560" y="2290910"/>
                  </a:lnTo>
                  <a:lnTo>
                    <a:pt x="297507" y="2337581"/>
                  </a:lnTo>
                  <a:lnTo>
                    <a:pt x="254151" y="2378817"/>
                  </a:lnTo>
                  <a:lnTo>
                    <a:pt x="212032" y="2411137"/>
                  </a:lnTo>
                  <a:lnTo>
                    <a:pt x="189408" y="2425545"/>
                  </a:lnTo>
                  <a:lnTo>
                    <a:pt x="186948" y="2385356"/>
                  </a:lnTo>
                  <a:lnTo>
                    <a:pt x="269391" y="2301749"/>
                  </a:lnTo>
                  <a:lnTo>
                    <a:pt x="321663" y="2228926"/>
                  </a:lnTo>
                  <a:lnTo>
                    <a:pt x="371782" y="2142166"/>
                  </a:lnTo>
                  <a:lnTo>
                    <a:pt x="396035" y="2093494"/>
                  </a:lnTo>
                  <a:lnTo>
                    <a:pt x="431385" y="2013186"/>
                  </a:lnTo>
                  <a:lnTo>
                    <a:pt x="460721" y="1941110"/>
                  </a:lnTo>
                  <a:lnTo>
                    <a:pt x="495773" y="1838658"/>
                  </a:lnTo>
                  <a:lnTo>
                    <a:pt x="524369" y="1735844"/>
                  </a:lnTo>
                  <a:lnTo>
                    <a:pt x="536247" y="1684388"/>
                  </a:lnTo>
                  <a:lnTo>
                    <a:pt x="575604" y="1871656"/>
                  </a:lnTo>
                  <a:close/>
                </a:path>
                <a:path w="581025" h="2435860">
                  <a:moveTo>
                    <a:pt x="140211" y="789409"/>
                  </a:moveTo>
                  <a:lnTo>
                    <a:pt x="122992" y="843492"/>
                  </a:lnTo>
                  <a:lnTo>
                    <a:pt x="122992" y="2365943"/>
                  </a:lnTo>
                  <a:lnTo>
                    <a:pt x="91014" y="2435597"/>
                  </a:lnTo>
                  <a:lnTo>
                    <a:pt x="93232" y="2167595"/>
                  </a:lnTo>
                  <a:lnTo>
                    <a:pt x="93474" y="2138427"/>
                  </a:lnTo>
                  <a:lnTo>
                    <a:pt x="93474" y="890312"/>
                  </a:lnTo>
                  <a:lnTo>
                    <a:pt x="82245" y="966403"/>
                  </a:lnTo>
                  <a:lnTo>
                    <a:pt x="65224" y="1073168"/>
                  </a:lnTo>
                  <a:lnTo>
                    <a:pt x="43700" y="1193199"/>
                  </a:lnTo>
                  <a:lnTo>
                    <a:pt x="25141" y="1286095"/>
                  </a:lnTo>
                  <a:lnTo>
                    <a:pt x="7379" y="1370180"/>
                  </a:lnTo>
                  <a:lnTo>
                    <a:pt x="0" y="1342115"/>
                  </a:lnTo>
                  <a:lnTo>
                    <a:pt x="14685" y="1248758"/>
                  </a:lnTo>
                  <a:lnTo>
                    <a:pt x="34303" y="1116102"/>
                  </a:lnTo>
                  <a:lnTo>
                    <a:pt x="54289" y="965549"/>
                  </a:lnTo>
                  <a:lnTo>
                    <a:pt x="71280" y="821149"/>
                  </a:lnTo>
                  <a:lnTo>
                    <a:pt x="79945" y="740310"/>
                  </a:lnTo>
                  <a:lnTo>
                    <a:pt x="88031" y="658645"/>
                  </a:lnTo>
                  <a:lnTo>
                    <a:pt x="101795" y="507485"/>
                  </a:lnTo>
                  <a:lnTo>
                    <a:pt x="121224" y="258547"/>
                  </a:lnTo>
                  <a:lnTo>
                    <a:pt x="125631" y="192235"/>
                  </a:lnTo>
                  <a:lnTo>
                    <a:pt x="132831" y="83704"/>
                  </a:lnTo>
                  <a:lnTo>
                    <a:pt x="182028" y="186498"/>
                  </a:lnTo>
                  <a:lnTo>
                    <a:pt x="159889" y="254097"/>
                  </a:lnTo>
                  <a:lnTo>
                    <a:pt x="137613" y="485861"/>
                  </a:lnTo>
                  <a:lnTo>
                    <a:pt x="121608" y="647345"/>
                  </a:lnTo>
                  <a:lnTo>
                    <a:pt x="117088" y="689773"/>
                  </a:lnTo>
                  <a:lnTo>
                    <a:pt x="113152" y="726663"/>
                  </a:lnTo>
                  <a:lnTo>
                    <a:pt x="140211" y="789409"/>
                  </a:lnTo>
                  <a:close/>
                </a:path>
              </a:pathLst>
            </a:custGeom>
            <a:ln w="9525">
              <a:solidFill>
                <a:srgbClr val="FF0000"/>
              </a:solidFill>
            </a:ln>
          </p:spPr>
          <p:txBody>
            <a:bodyPr wrap="square" lIns="0" tIns="0" rIns="0" bIns="0" rtlCol="0"/>
            <a:lstStyle/>
            <a:p/>
          </p:txBody>
        </p:sp>
        <p:sp>
          <p:nvSpPr>
            <p:cNvPr id="19" name="object 19"/>
            <p:cNvSpPr/>
            <p:nvPr/>
          </p:nvSpPr>
          <p:spPr>
            <a:xfrm>
              <a:off x="4051175" y="3200568"/>
              <a:ext cx="573405" cy="2676525"/>
            </a:xfrm>
            <a:custGeom>
              <a:rect l="l" t="t" r="r" b="b"/>
              <a:pathLst>
                <a:path w="573404" h="2676525">
                  <a:moveTo>
                    <a:pt x="61495" y="663777"/>
                  </a:moveTo>
                  <a:lnTo>
                    <a:pt x="39357" y="572973"/>
                  </a:lnTo>
                  <a:lnTo>
                    <a:pt x="319779" y="489642"/>
                  </a:lnTo>
                  <a:lnTo>
                    <a:pt x="363560" y="87762"/>
                  </a:lnTo>
                  <a:lnTo>
                    <a:pt x="365439" y="69867"/>
                  </a:lnTo>
                  <a:lnTo>
                    <a:pt x="371435" y="0"/>
                  </a:lnTo>
                  <a:lnTo>
                    <a:pt x="418173" y="130849"/>
                  </a:lnTo>
                  <a:lnTo>
                    <a:pt x="409920" y="147755"/>
                  </a:lnTo>
                  <a:lnTo>
                    <a:pt x="392921" y="201583"/>
                  </a:lnTo>
                  <a:lnTo>
                    <a:pt x="381318" y="252322"/>
                  </a:lnTo>
                  <a:lnTo>
                    <a:pt x="336998" y="484525"/>
                  </a:lnTo>
                  <a:lnTo>
                    <a:pt x="533947" y="484525"/>
                  </a:lnTo>
                  <a:lnTo>
                    <a:pt x="536246" y="494578"/>
                  </a:lnTo>
                  <a:lnTo>
                    <a:pt x="287801" y="566135"/>
                  </a:lnTo>
                  <a:lnTo>
                    <a:pt x="287428" y="576762"/>
                  </a:lnTo>
                  <a:lnTo>
                    <a:pt x="250903" y="576762"/>
                  </a:lnTo>
                  <a:lnTo>
                    <a:pt x="120532" y="614312"/>
                  </a:lnTo>
                  <a:lnTo>
                    <a:pt x="93209" y="630649"/>
                  </a:lnTo>
                  <a:lnTo>
                    <a:pt x="82186" y="639890"/>
                  </a:lnTo>
                  <a:lnTo>
                    <a:pt x="61495" y="663777"/>
                  </a:lnTo>
                  <a:close/>
                </a:path>
                <a:path w="573404" h="2676525">
                  <a:moveTo>
                    <a:pt x="218926" y="508550"/>
                  </a:moveTo>
                  <a:lnTo>
                    <a:pt x="204166" y="435696"/>
                  </a:lnTo>
                  <a:lnTo>
                    <a:pt x="199564" y="395548"/>
                  </a:lnTo>
                  <a:lnTo>
                    <a:pt x="192289" y="342776"/>
                  </a:lnTo>
                  <a:lnTo>
                    <a:pt x="188258" y="320045"/>
                  </a:lnTo>
                  <a:lnTo>
                    <a:pt x="152509" y="133863"/>
                  </a:lnTo>
                  <a:lnTo>
                    <a:pt x="159889" y="109315"/>
                  </a:lnTo>
                  <a:lnTo>
                    <a:pt x="208162" y="204905"/>
                  </a:lnTo>
                  <a:lnTo>
                    <a:pt x="225075" y="246577"/>
                  </a:lnTo>
                  <a:lnTo>
                    <a:pt x="232692" y="305654"/>
                  </a:lnTo>
                  <a:lnTo>
                    <a:pt x="239834" y="380294"/>
                  </a:lnTo>
                  <a:lnTo>
                    <a:pt x="229994" y="483091"/>
                  </a:lnTo>
                  <a:lnTo>
                    <a:pt x="218926" y="508550"/>
                  </a:lnTo>
                  <a:close/>
                </a:path>
                <a:path w="573404" h="2676525">
                  <a:moveTo>
                    <a:pt x="533947" y="484525"/>
                  </a:moveTo>
                  <a:lnTo>
                    <a:pt x="336998" y="484525"/>
                  </a:lnTo>
                  <a:lnTo>
                    <a:pt x="447691" y="451632"/>
                  </a:lnTo>
                  <a:lnTo>
                    <a:pt x="484589" y="268690"/>
                  </a:lnTo>
                  <a:lnTo>
                    <a:pt x="533947" y="484525"/>
                  </a:lnTo>
                  <a:close/>
                </a:path>
                <a:path w="573404" h="2676525">
                  <a:moveTo>
                    <a:pt x="103313" y="1000214"/>
                  </a:moveTo>
                  <a:lnTo>
                    <a:pt x="81174" y="907757"/>
                  </a:lnTo>
                  <a:lnTo>
                    <a:pt x="243524" y="867429"/>
                  </a:lnTo>
                  <a:lnTo>
                    <a:pt x="247546" y="718739"/>
                  </a:lnTo>
                  <a:lnTo>
                    <a:pt x="249127" y="656466"/>
                  </a:lnTo>
                  <a:lnTo>
                    <a:pt x="250903" y="576762"/>
                  </a:lnTo>
                  <a:lnTo>
                    <a:pt x="287428" y="576762"/>
                  </a:lnTo>
                  <a:lnTo>
                    <a:pt x="284514" y="659828"/>
                  </a:lnTo>
                  <a:lnTo>
                    <a:pt x="282079" y="732290"/>
                  </a:lnTo>
                  <a:lnTo>
                    <a:pt x="277962" y="858875"/>
                  </a:lnTo>
                  <a:lnTo>
                    <a:pt x="488397" y="858875"/>
                  </a:lnTo>
                  <a:lnTo>
                    <a:pt x="491969" y="874573"/>
                  </a:lnTo>
                  <a:lnTo>
                    <a:pt x="275502" y="926364"/>
                  </a:lnTo>
                  <a:lnTo>
                    <a:pt x="274959" y="934604"/>
                  </a:lnTo>
                  <a:lnTo>
                    <a:pt x="241064" y="934604"/>
                  </a:lnTo>
                  <a:lnTo>
                    <a:pt x="162349" y="953437"/>
                  </a:lnTo>
                  <a:lnTo>
                    <a:pt x="134965" y="968539"/>
                  </a:lnTo>
                  <a:lnTo>
                    <a:pt x="124066" y="977179"/>
                  </a:lnTo>
                  <a:lnTo>
                    <a:pt x="103313" y="1000214"/>
                  </a:lnTo>
                  <a:close/>
                </a:path>
                <a:path w="573404" h="2676525">
                  <a:moveTo>
                    <a:pt x="488397" y="858875"/>
                  </a:moveTo>
                  <a:lnTo>
                    <a:pt x="277962" y="858875"/>
                  </a:lnTo>
                  <a:lnTo>
                    <a:pt x="408333" y="826491"/>
                  </a:lnTo>
                  <a:lnTo>
                    <a:pt x="442771" y="658317"/>
                  </a:lnTo>
                  <a:lnTo>
                    <a:pt x="488397" y="858875"/>
                  </a:lnTo>
                  <a:close/>
                </a:path>
                <a:path w="573404" h="2676525">
                  <a:moveTo>
                    <a:pt x="34437" y="1361309"/>
                  </a:moveTo>
                  <a:lnTo>
                    <a:pt x="12298" y="1268717"/>
                  </a:lnTo>
                  <a:lnTo>
                    <a:pt x="221385" y="1226977"/>
                  </a:lnTo>
                  <a:lnTo>
                    <a:pt x="228908" y="1133048"/>
                  </a:lnTo>
                  <a:lnTo>
                    <a:pt x="234396" y="1051514"/>
                  </a:lnTo>
                  <a:lnTo>
                    <a:pt x="241064" y="934604"/>
                  </a:lnTo>
                  <a:lnTo>
                    <a:pt x="274959" y="934604"/>
                  </a:lnTo>
                  <a:lnTo>
                    <a:pt x="262470" y="1124189"/>
                  </a:lnTo>
                  <a:lnTo>
                    <a:pt x="259820" y="1163689"/>
                  </a:lnTo>
                  <a:lnTo>
                    <a:pt x="255823" y="1220101"/>
                  </a:lnTo>
                  <a:lnTo>
                    <a:pt x="558928" y="1220101"/>
                  </a:lnTo>
                  <a:lnTo>
                    <a:pt x="560844" y="1228696"/>
                  </a:lnTo>
                  <a:lnTo>
                    <a:pt x="346837" y="1269462"/>
                  </a:lnTo>
                  <a:lnTo>
                    <a:pt x="347341" y="1271805"/>
                  </a:lnTo>
                  <a:lnTo>
                    <a:pt x="334538" y="1271805"/>
                  </a:lnTo>
                  <a:lnTo>
                    <a:pt x="248443" y="1288205"/>
                  </a:lnTo>
                  <a:lnTo>
                    <a:pt x="247295" y="1294765"/>
                  </a:lnTo>
                  <a:lnTo>
                    <a:pt x="214005" y="1294765"/>
                  </a:lnTo>
                  <a:lnTo>
                    <a:pt x="93473" y="1317725"/>
                  </a:lnTo>
                  <a:lnTo>
                    <a:pt x="66081" y="1331416"/>
                  </a:lnTo>
                  <a:lnTo>
                    <a:pt x="55082" y="1339541"/>
                  </a:lnTo>
                  <a:lnTo>
                    <a:pt x="34437" y="1361309"/>
                  </a:lnTo>
                  <a:close/>
                </a:path>
                <a:path w="573404" h="2676525">
                  <a:moveTo>
                    <a:pt x="558928" y="1220101"/>
                  </a:moveTo>
                  <a:lnTo>
                    <a:pt x="255823" y="1220101"/>
                  </a:lnTo>
                  <a:lnTo>
                    <a:pt x="472290" y="1176888"/>
                  </a:lnTo>
                  <a:lnTo>
                    <a:pt x="509187" y="996983"/>
                  </a:lnTo>
                  <a:lnTo>
                    <a:pt x="558928" y="1220101"/>
                  </a:lnTo>
                  <a:close/>
                </a:path>
                <a:path w="573404" h="2676525">
                  <a:moveTo>
                    <a:pt x="523946" y="1938753"/>
                  </a:moveTo>
                  <a:lnTo>
                    <a:pt x="496808" y="1882841"/>
                  </a:lnTo>
                  <a:lnTo>
                    <a:pt x="475230" y="1835617"/>
                  </a:lnTo>
                  <a:lnTo>
                    <a:pt x="446019" y="1761892"/>
                  </a:lnTo>
                  <a:lnTo>
                    <a:pt x="422881" y="1694238"/>
                  </a:lnTo>
                  <a:lnTo>
                    <a:pt x="407103" y="1643781"/>
                  </a:lnTo>
                  <a:lnTo>
                    <a:pt x="386210" y="1563711"/>
                  </a:lnTo>
                  <a:lnTo>
                    <a:pt x="374415" y="1514865"/>
                  </a:lnTo>
                  <a:lnTo>
                    <a:pt x="356273" y="1421916"/>
                  </a:lnTo>
                  <a:lnTo>
                    <a:pt x="345503" y="1352075"/>
                  </a:lnTo>
                  <a:lnTo>
                    <a:pt x="334538" y="1271805"/>
                  </a:lnTo>
                  <a:lnTo>
                    <a:pt x="347341" y="1271805"/>
                  </a:lnTo>
                  <a:lnTo>
                    <a:pt x="361684" y="1338485"/>
                  </a:lnTo>
                  <a:lnTo>
                    <a:pt x="379642" y="1411594"/>
                  </a:lnTo>
                  <a:lnTo>
                    <a:pt x="405163" y="1492322"/>
                  </a:lnTo>
                  <a:lnTo>
                    <a:pt x="424843" y="1540349"/>
                  </a:lnTo>
                  <a:lnTo>
                    <a:pt x="448921" y="1592339"/>
                  </a:lnTo>
                  <a:lnTo>
                    <a:pt x="473777" y="1633369"/>
                  </a:lnTo>
                  <a:lnTo>
                    <a:pt x="495792" y="1665747"/>
                  </a:lnTo>
                  <a:lnTo>
                    <a:pt x="526848" y="1699053"/>
                  </a:lnTo>
                  <a:lnTo>
                    <a:pt x="573144" y="1725155"/>
                  </a:lnTo>
                  <a:lnTo>
                    <a:pt x="573144" y="1771555"/>
                  </a:lnTo>
                  <a:lnTo>
                    <a:pt x="546485" y="1816356"/>
                  </a:lnTo>
                  <a:lnTo>
                    <a:pt x="536629" y="1849851"/>
                  </a:lnTo>
                  <a:lnTo>
                    <a:pt x="535522" y="1856551"/>
                  </a:lnTo>
                  <a:lnTo>
                    <a:pt x="523946" y="1938753"/>
                  </a:lnTo>
                  <a:close/>
                </a:path>
                <a:path w="573404" h="2676525">
                  <a:moveTo>
                    <a:pt x="4919" y="2010843"/>
                  </a:moveTo>
                  <a:lnTo>
                    <a:pt x="0" y="1979128"/>
                  </a:lnTo>
                  <a:lnTo>
                    <a:pt x="34437" y="1910033"/>
                  </a:lnTo>
                  <a:lnTo>
                    <a:pt x="81481" y="1801938"/>
                  </a:lnTo>
                  <a:lnTo>
                    <a:pt x="106569" y="1735483"/>
                  </a:lnTo>
                  <a:lnTo>
                    <a:pt x="122992" y="1688638"/>
                  </a:lnTo>
                  <a:lnTo>
                    <a:pt x="141651" y="1627287"/>
                  </a:lnTo>
                  <a:lnTo>
                    <a:pt x="160004" y="1560887"/>
                  </a:lnTo>
                  <a:lnTo>
                    <a:pt x="182758" y="1462442"/>
                  </a:lnTo>
                  <a:lnTo>
                    <a:pt x="197704" y="1385643"/>
                  </a:lnTo>
                  <a:lnTo>
                    <a:pt x="214005" y="1294765"/>
                  </a:lnTo>
                  <a:lnTo>
                    <a:pt x="247295" y="1294765"/>
                  </a:lnTo>
                  <a:lnTo>
                    <a:pt x="233336" y="1374485"/>
                  </a:lnTo>
                  <a:lnTo>
                    <a:pt x="212468" y="1480756"/>
                  </a:lnTo>
                  <a:lnTo>
                    <a:pt x="185410" y="1593933"/>
                  </a:lnTo>
                  <a:lnTo>
                    <a:pt x="160555" y="1679068"/>
                  </a:lnTo>
                  <a:lnTo>
                    <a:pt x="140211" y="1740964"/>
                  </a:lnTo>
                  <a:lnTo>
                    <a:pt x="119057" y="1796116"/>
                  </a:lnTo>
                  <a:lnTo>
                    <a:pt x="91205" y="1862201"/>
                  </a:lnTo>
                  <a:lnTo>
                    <a:pt x="57382" y="1929596"/>
                  </a:lnTo>
                  <a:lnTo>
                    <a:pt x="27773" y="1978024"/>
                  </a:lnTo>
                  <a:lnTo>
                    <a:pt x="4919" y="2010843"/>
                  </a:lnTo>
                  <a:close/>
                </a:path>
                <a:path w="573404" h="2676525">
                  <a:moveTo>
                    <a:pt x="344378" y="2665106"/>
                  </a:moveTo>
                  <a:lnTo>
                    <a:pt x="345453" y="2532529"/>
                  </a:lnTo>
                  <a:lnTo>
                    <a:pt x="346675" y="2250289"/>
                  </a:lnTo>
                  <a:lnTo>
                    <a:pt x="346711" y="1979128"/>
                  </a:lnTo>
                  <a:lnTo>
                    <a:pt x="346602" y="1929596"/>
                  </a:lnTo>
                  <a:lnTo>
                    <a:pt x="345444" y="1679068"/>
                  </a:lnTo>
                  <a:lnTo>
                    <a:pt x="344378" y="1562468"/>
                  </a:lnTo>
                  <a:lnTo>
                    <a:pt x="398495" y="1678975"/>
                  </a:lnTo>
                  <a:lnTo>
                    <a:pt x="381275" y="1749131"/>
                  </a:lnTo>
                  <a:lnTo>
                    <a:pt x="381282" y="2338180"/>
                  </a:lnTo>
                  <a:lnTo>
                    <a:pt x="382110" y="2480471"/>
                  </a:lnTo>
                  <a:lnTo>
                    <a:pt x="382405" y="2511734"/>
                  </a:lnTo>
                  <a:lnTo>
                    <a:pt x="383735" y="2597179"/>
                  </a:lnTo>
                  <a:lnTo>
                    <a:pt x="344378" y="2665106"/>
                  </a:lnTo>
                  <a:close/>
                </a:path>
                <a:path w="573404" h="2676525">
                  <a:moveTo>
                    <a:pt x="46736" y="2676357"/>
                  </a:moveTo>
                  <a:lnTo>
                    <a:pt x="44276" y="2643976"/>
                  </a:lnTo>
                  <a:lnTo>
                    <a:pt x="82517" y="2543406"/>
                  </a:lnTo>
                  <a:lnTo>
                    <a:pt x="104696" y="2478877"/>
                  </a:lnTo>
                  <a:lnTo>
                    <a:pt x="134213" y="2366016"/>
                  </a:lnTo>
                  <a:lnTo>
                    <a:pt x="150703" y="2280177"/>
                  </a:lnTo>
                  <a:lnTo>
                    <a:pt x="162349" y="2193500"/>
                  </a:lnTo>
                  <a:lnTo>
                    <a:pt x="168791" y="2122778"/>
                  </a:lnTo>
                  <a:lnTo>
                    <a:pt x="176992" y="2000770"/>
                  </a:lnTo>
                  <a:lnTo>
                    <a:pt x="182527" y="1851688"/>
                  </a:lnTo>
                  <a:lnTo>
                    <a:pt x="183842" y="1750714"/>
                  </a:lnTo>
                  <a:lnTo>
                    <a:pt x="184487" y="1597598"/>
                  </a:lnTo>
                  <a:lnTo>
                    <a:pt x="238604" y="1700417"/>
                  </a:lnTo>
                  <a:lnTo>
                    <a:pt x="218926" y="1780478"/>
                  </a:lnTo>
                  <a:lnTo>
                    <a:pt x="213914" y="1941402"/>
                  </a:lnTo>
                  <a:lnTo>
                    <a:pt x="210470" y="2021240"/>
                  </a:lnTo>
                  <a:lnTo>
                    <a:pt x="204935" y="2104876"/>
                  </a:lnTo>
                  <a:lnTo>
                    <a:pt x="198170" y="2181233"/>
                  </a:lnTo>
                  <a:lnTo>
                    <a:pt x="190175" y="2250289"/>
                  </a:lnTo>
                  <a:lnTo>
                    <a:pt x="180951" y="2312034"/>
                  </a:lnTo>
                  <a:lnTo>
                    <a:pt x="164809" y="2390936"/>
                  </a:lnTo>
                  <a:lnTo>
                    <a:pt x="149050" y="2448210"/>
                  </a:lnTo>
                  <a:lnTo>
                    <a:pt x="126297" y="2519396"/>
                  </a:lnTo>
                  <a:lnTo>
                    <a:pt x="96778" y="2590725"/>
                  </a:lnTo>
                  <a:lnTo>
                    <a:pt x="73714" y="2633187"/>
                  </a:lnTo>
                  <a:lnTo>
                    <a:pt x="46736" y="2676357"/>
                  </a:lnTo>
                  <a:close/>
                </a:path>
              </a:pathLst>
            </a:custGeom>
            <a:solidFill>
              <a:srgbClr val="FF0000"/>
            </a:solidFill>
          </p:spPr>
          <p:txBody>
            <a:bodyPr wrap="square" lIns="0" tIns="0" rIns="0" bIns="0" rtlCol="0"/>
            <a:lstStyle/>
            <a:p/>
          </p:txBody>
        </p:sp>
        <p:sp>
          <p:nvSpPr>
            <p:cNvPr id="20" name="object 20"/>
            <p:cNvSpPr/>
            <p:nvPr/>
          </p:nvSpPr>
          <p:spPr>
            <a:xfrm>
              <a:off x="4051175" y="3200568"/>
              <a:ext cx="573405" cy="2676525"/>
            </a:xfrm>
            <a:custGeom>
              <a:rect l="l" t="t" r="r" b="b"/>
              <a:pathLst>
                <a:path w="573404" h="2676525">
                  <a:moveTo>
                    <a:pt x="159889" y="109315"/>
                  </a:moveTo>
                  <a:lnTo>
                    <a:pt x="208162" y="204905"/>
                  </a:lnTo>
                  <a:lnTo>
                    <a:pt x="214082" y="217442"/>
                  </a:lnTo>
                  <a:lnTo>
                    <a:pt x="216199" y="223042"/>
                  </a:lnTo>
                  <a:lnTo>
                    <a:pt x="225075" y="246577"/>
                  </a:lnTo>
                  <a:lnTo>
                    <a:pt x="232692" y="305654"/>
                  </a:lnTo>
                  <a:lnTo>
                    <a:pt x="239834" y="380294"/>
                  </a:lnTo>
                  <a:lnTo>
                    <a:pt x="234354" y="437574"/>
                  </a:lnTo>
                  <a:lnTo>
                    <a:pt x="229994" y="483091"/>
                  </a:lnTo>
                  <a:lnTo>
                    <a:pt x="218926" y="508550"/>
                  </a:lnTo>
                  <a:lnTo>
                    <a:pt x="204166" y="435696"/>
                  </a:lnTo>
                  <a:lnTo>
                    <a:pt x="199564" y="395548"/>
                  </a:lnTo>
                  <a:lnTo>
                    <a:pt x="192289" y="342776"/>
                  </a:lnTo>
                  <a:lnTo>
                    <a:pt x="188258" y="320045"/>
                  </a:lnTo>
                  <a:lnTo>
                    <a:pt x="152509" y="133863"/>
                  </a:lnTo>
                  <a:lnTo>
                    <a:pt x="159889" y="109315"/>
                  </a:lnTo>
                  <a:close/>
                </a:path>
                <a:path w="573404" h="2676525">
                  <a:moveTo>
                    <a:pt x="398495" y="1678975"/>
                  </a:moveTo>
                  <a:lnTo>
                    <a:pt x="381275" y="1749131"/>
                  </a:lnTo>
                  <a:lnTo>
                    <a:pt x="381275" y="2337129"/>
                  </a:lnTo>
                  <a:lnTo>
                    <a:pt x="382110" y="2480471"/>
                  </a:lnTo>
                  <a:lnTo>
                    <a:pt x="382405" y="2511734"/>
                  </a:lnTo>
                  <a:lnTo>
                    <a:pt x="383735" y="2597179"/>
                  </a:lnTo>
                  <a:lnTo>
                    <a:pt x="344378" y="2665106"/>
                  </a:lnTo>
                  <a:lnTo>
                    <a:pt x="345124" y="2573155"/>
                  </a:lnTo>
                  <a:lnTo>
                    <a:pt x="345453" y="2532529"/>
                  </a:lnTo>
                  <a:lnTo>
                    <a:pt x="346683" y="2248318"/>
                  </a:lnTo>
                  <a:lnTo>
                    <a:pt x="346704" y="2228450"/>
                  </a:lnTo>
                  <a:lnTo>
                    <a:pt x="346837" y="2096716"/>
                  </a:lnTo>
                  <a:lnTo>
                    <a:pt x="346674" y="1945317"/>
                  </a:lnTo>
                  <a:lnTo>
                    <a:pt x="345453" y="1680110"/>
                  </a:lnTo>
                  <a:lnTo>
                    <a:pt x="345109" y="1642410"/>
                  </a:lnTo>
                  <a:lnTo>
                    <a:pt x="344378" y="1562468"/>
                  </a:lnTo>
                  <a:lnTo>
                    <a:pt x="398495" y="1678975"/>
                  </a:lnTo>
                  <a:close/>
                </a:path>
                <a:path w="573404" h="2676525">
                  <a:moveTo>
                    <a:pt x="248443" y="1288205"/>
                  </a:moveTo>
                  <a:lnTo>
                    <a:pt x="233336" y="1374485"/>
                  </a:lnTo>
                  <a:lnTo>
                    <a:pt x="212468" y="1480756"/>
                  </a:lnTo>
                  <a:lnTo>
                    <a:pt x="185410" y="1593933"/>
                  </a:lnTo>
                  <a:lnTo>
                    <a:pt x="160555" y="1679068"/>
                  </a:lnTo>
                  <a:lnTo>
                    <a:pt x="140211" y="1740964"/>
                  </a:lnTo>
                  <a:lnTo>
                    <a:pt x="119057" y="1796116"/>
                  </a:lnTo>
                  <a:lnTo>
                    <a:pt x="91205" y="1862201"/>
                  </a:lnTo>
                  <a:lnTo>
                    <a:pt x="57382" y="1929596"/>
                  </a:lnTo>
                  <a:lnTo>
                    <a:pt x="27773" y="1978024"/>
                  </a:lnTo>
                  <a:lnTo>
                    <a:pt x="4919" y="2010843"/>
                  </a:lnTo>
                  <a:lnTo>
                    <a:pt x="0" y="1979128"/>
                  </a:lnTo>
                  <a:lnTo>
                    <a:pt x="27725" y="1923550"/>
                  </a:lnTo>
                  <a:lnTo>
                    <a:pt x="81481" y="1801938"/>
                  </a:lnTo>
                  <a:lnTo>
                    <a:pt x="106569" y="1735483"/>
                  </a:lnTo>
                  <a:lnTo>
                    <a:pt x="122992" y="1688638"/>
                  </a:lnTo>
                  <a:lnTo>
                    <a:pt x="141651" y="1627287"/>
                  </a:lnTo>
                  <a:lnTo>
                    <a:pt x="160004" y="1560887"/>
                  </a:lnTo>
                  <a:lnTo>
                    <a:pt x="182758" y="1462442"/>
                  </a:lnTo>
                  <a:lnTo>
                    <a:pt x="197704" y="1385643"/>
                  </a:lnTo>
                  <a:lnTo>
                    <a:pt x="214005" y="1294765"/>
                  </a:lnTo>
                  <a:lnTo>
                    <a:pt x="93473" y="1317725"/>
                  </a:lnTo>
                  <a:lnTo>
                    <a:pt x="66081" y="1331416"/>
                  </a:lnTo>
                  <a:lnTo>
                    <a:pt x="55082" y="1339541"/>
                  </a:lnTo>
                  <a:lnTo>
                    <a:pt x="34437" y="1361309"/>
                  </a:lnTo>
                  <a:lnTo>
                    <a:pt x="12298" y="1268717"/>
                  </a:lnTo>
                  <a:lnTo>
                    <a:pt x="221385" y="1226977"/>
                  </a:lnTo>
                  <a:lnTo>
                    <a:pt x="228908" y="1133048"/>
                  </a:lnTo>
                  <a:lnTo>
                    <a:pt x="234396" y="1051514"/>
                  </a:lnTo>
                  <a:lnTo>
                    <a:pt x="241064" y="934604"/>
                  </a:lnTo>
                  <a:lnTo>
                    <a:pt x="162349" y="953437"/>
                  </a:lnTo>
                  <a:lnTo>
                    <a:pt x="134965" y="968539"/>
                  </a:lnTo>
                  <a:lnTo>
                    <a:pt x="124066" y="977179"/>
                  </a:lnTo>
                  <a:lnTo>
                    <a:pt x="103313" y="1000214"/>
                  </a:lnTo>
                  <a:lnTo>
                    <a:pt x="81174" y="907757"/>
                  </a:lnTo>
                  <a:lnTo>
                    <a:pt x="243524" y="867429"/>
                  </a:lnTo>
                  <a:lnTo>
                    <a:pt x="247546" y="718739"/>
                  </a:lnTo>
                  <a:lnTo>
                    <a:pt x="249127" y="656466"/>
                  </a:lnTo>
                  <a:lnTo>
                    <a:pt x="250903" y="576762"/>
                  </a:lnTo>
                  <a:lnTo>
                    <a:pt x="120532" y="614312"/>
                  </a:lnTo>
                  <a:lnTo>
                    <a:pt x="93209" y="630649"/>
                  </a:lnTo>
                  <a:lnTo>
                    <a:pt x="82186" y="639890"/>
                  </a:lnTo>
                  <a:lnTo>
                    <a:pt x="61495" y="663777"/>
                  </a:lnTo>
                  <a:lnTo>
                    <a:pt x="39357" y="572973"/>
                  </a:lnTo>
                  <a:lnTo>
                    <a:pt x="319779" y="489642"/>
                  </a:lnTo>
                  <a:lnTo>
                    <a:pt x="363560" y="87762"/>
                  </a:lnTo>
                  <a:lnTo>
                    <a:pt x="365439" y="69867"/>
                  </a:lnTo>
                  <a:lnTo>
                    <a:pt x="369132" y="26848"/>
                  </a:lnTo>
                  <a:lnTo>
                    <a:pt x="371435" y="0"/>
                  </a:lnTo>
                  <a:lnTo>
                    <a:pt x="418173" y="130849"/>
                  </a:lnTo>
                  <a:lnTo>
                    <a:pt x="409920" y="147755"/>
                  </a:lnTo>
                  <a:lnTo>
                    <a:pt x="392921" y="201583"/>
                  </a:lnTo>
                  <a:lnTo>
                    <a:pt x="381318" y="252322"/>
                  </a:lnTo>
                  <a:lnTo>
                    <a:pt x="336998" y="484525"/>
                  </a:lnTo>
                  <a:lnTo>
                    <a:pt x="447691" y="451632"/>
                  </a:lnTo>
                  <a:lnTo>
                    <a:pt x="484589" y="268690"/>
                  </a:lnTo>
                  <a:lnTo>
                    <a:pt x="536246" y="494578"/>
                  </a:lnTo>
                  <a:lnTo>
                    <a:pt x="287801" y="566135"/>
                  </a:lnTo>
                  <a:lnTo>
                    <a:pt x="284514" y="659828"/>
                  </a:lnTo>
                  <a:lnTo>
                    <a:pt x="282079" y="732290"/>
                  </a:lnTo>
                  <a:lnTo>
                    <a:pt x="277962" y="858875"/>
                  </a:lnTo>
                  <a:lnTo>
                    <a:pt x="408333" y="826491"/>
                  </a:lnTo>
                  <a:lnTo>
                    <a:pt x="442771" y="658317"/>
                  </a:lnTo>
                  <a:lnTo>
                    <a:pt x="491969" y="874573"/>
                  </a:lnTo>
                  <a:lnTo>
                    <a:pt x="275502" y="926364"/>
                  </a:lnTo>
                  <a:lnTo>
                    <a:pt x="262470" y="1124189"/>
                  </a:lnTo>
                  <a:lnTo>
                    <a:pt x="259820" y="1163689"/>
                  </a:lnTo>
                  <a:lnTo>
                    <a:pt x="259838" y="1163439"/>
                  </a:lnTo>
                  <a:lnTo>
                    <a:pt x="255823" y="1220101"/>
                  </a:lnTo>
                  <a:lnTo>
                    <a:pt x="472290" y="1176888"/>
                  </a:lnTo>
                  <a:lnTo>
                    <a:pt x="509187" y="996983"/>
                  </a:lnTo>
                  <a:lnTo>
                    <a:pt x="560844" y="1228696"/>
                  </a:lnTo>
                  <a:lnTo>
                    <a:pt x="346837" y="1269462"/>
                  </a:lnTo>
                  <a:lnTo>
                    <a:pt x="361684" y="1338485"/>
                  </a:lnTo>
                  <a:lnTo>
                    <a:pt x="379642" y="1411594"/>
                  </a:lnTo>
                  <a:lnTo>
                    <a:pt x="405163" y="1492322"/>
                  </a:lnTo>
                  <a:lnTo>
                    <a:pt x="424843" y="1540349"/>
                  </a:lnTo>
                  <a:lnTo>
                    <a:pt x="448921" y="1592339"/>
                  </a:lnTo>
                  <a:lnTo>
                    <a:pt x="473777" y="1633369"/>
                  </a:lnTo>
                  <a:lnTo>
                    <a:pt x="495792" y="1665747"/>
                  </a:lnTo>
                  <a:lnTo>
                    <a:pt x="526848" y="1699053"/>
                  </a:lnTo>
                  <a:lnTo>
                    <a:pt x="573144" y="1725155"/>
                  </a:lnTo>
                  <a:lnTo>
                    <a:pt x="573144" y="1771555"/>
                  </a:lnTo>
                  <a:lnTo>
                    <a:pt x="546485" y="1816356"/>
                  </a:lnTo>
                  <a:lnTo>
                    <a:pt x="536629" y="1849851"/>
                  </a:lnTo>
                  <a:lnTo>
                    <a:pt x="535522" y="1856551"/>
                  </a:lnTo>
                  <a:lnTo>
                    <a:pt x="523946" y="1938753"/>
                  </a:lnTo>
                  <a:lnTo>
                    <a:pt x="496808" y="1882841"/>
                  </a:lnTo>
                  <a:lnTo>
                    <a:pt x="475230" y="1835617"/>
                  </a:lnTo>
                  <a:lnTo>
                    <a:pt x="446019" y="1761892"/>
                  </a:lnTo>
                  <a:lnTo>
                    <a:pt x="422881" y="1694238"/>
                  </a:lnTo>
                  <a:lnTo>
                    <a:pt x="407103" y="1643781"/>
                  </a:lnTo>
                  <a:lnTo>
                    <a:pt x="386210" y="1563711"/>
                  </a:lnTo>
                  <a:lnTo>
                    <a:pt x="374415" y="1514865"/>
                  </a:lnTo>
                  <a:lnTo>
                    <a:pt x="356273" y="1421916"/>
                  </a:lnTo>
                  <a:lnTo>
                    <a:pt x="345503" y="1352075"/>
                  </a:lnTo>
                  <a:lnTo>
                    <a:pt x="334538" y="1271805"/>
                  </a:lnTo>
                  <a:lnTo>
                    <a:pt x="248443" y="1288205"/>
                  </a:lnTo>
                  <a:close/>
                </a:path>
                <a:path w="573404" h="2676525">
                  <a:moveTo>
                    <a:pt x="238604" y="1700417"/>
                  </a:moveTo>
                  <a:lnTo>
                    <a:pt x="218926" y="1780478"/>
                  </a:lnTo>
                  <a:lnTo>
                    <a:pt x="213914" y="1941402"/>
                  </a:lnTo>
                  <a:lnTo>
                    <a:pt x="210470" y="2021240"/>
                  </a:lnTo>
                  <a:lnTo>
                    <a:pt x="204935" y="2104876"/>
                  </a:lnTo>
                  <a:lnTo>
                    <a:pt x="198170" y="2181233"/>
                  </a:lnTo>
                  <a:lnTo>
                    <a:pt x="190175" y="2250289"/>
                  </a:lnTo>
                  <a:lnTo>
                    <a:pt x="180951" y="2312034"/>
                  </a:lnTo>
                  <a:lnTo>
                    <a:pt x="164809" y="2390936"/>
                  </a:lnTo>
                  <a:lnTo>
                    <a:pt x="149050" y="2448210"/>
                  </a:lnTo>
                  <a:lnTo>
                    <a:pt x="126297" y="2519396"/>
                  </a:lnTo>
                  <a:lnTo>
                    <a:pt x="96778" y="2590725"/>
                  </a:lnTo>
                  <a:lnTo>
                    <a:pt x="73714" y="2633187"/>
                  </a:lnTo>
                  <a:lnTo>
                    <a:pt x="46736" y="2676357"/>
                  </a:lnTo>
                  <a:lnTo>
                    <a:pt x="44276" y="2643976"/>
                  </a:lnTo>
                  <a:lnTo>
                    <a:pt x="82517" y="2543406"/>
                  </a:lnTo>
                  <a:lnTo>
                    <a:pt x="104696" y="2478877"/>
                  </a:lnTo>
                  <a:lnTo>
                    <a:pt x="134213" y="2366016"/>
                  </a:lnTo>
                  <a:lnTo>
                    <a:pt x="150703" y="2280177"/>
                  </a:lnTo>
                  <a:lnTo>
                    <a:pt x="162349" y="2193500"/>
                  </a:lnTo>
                  <a:lnTo>
                    <a:pt x="168791" y="2122778"/>
                  </a:lnTo>
                  <a:lnTo>
                    <a:pt x="176992" y="2000770"/>
                  </a:lnTo>
                  <a:lnTo>
                    <a:pt x="182527" y="1851688"/>
                  </a:lnTo>
                  <a:lnTo>
                    <a:pt x="183842" y="1750714"/>
                  </a:lnTo>
                  <a:lnTo>
                    <a:pt x="184487" y="1597598"/>
                  </a:lnTo>
                  <a:lnTo>
                    <a:pt x="238604" y="1700417"/>
                  </a:lnTo>
                  <a:close/>
                </a:path>
              </a:pathLst>
            </a:custGeom>
            <a:ln w="9525">
              <a:solidFill>
                <a:srgbClr val="FF0000"/>
              </a:solidFill>
            </a:ln>
          </p:spPr>
          <p:txBody>
            <a:bodyPr wrap="square" lIns="0" tIns="0" rIns="0" bIns="0" rtlCol="0"/>
            <a:lstStyle/>
            <a:p/>
          </p:txBody>
        </p:sp>
      </p:grpSp>
      <p:grpSp>
        <p:nvGrpSpPr>
          <p:cNvPr id="21" name="object 21"/>
          <p:cNvGrpSpPr/>
          <p:nvPr/>
        </p:nvGrpSpPr>
        <p:grpSpPr>
          <a:xfrm>
            <a:off x="4986074" y="3230526"/>
            <a:ext cx="1847214" cy="2641600"/>
            <a:chOff x="4986074" y="3230526"/>
            <a:chExt cx="1847214" cy="2641600"/>
          </a:xfrm>
        </p:grpSpPr>
        <p:pic>
          <p:nvPicPr>
            <p:cNvPr id="22" name="object 22"/>
            <p:cNvPicPr/>
            <p:nvPr/>
          </p:nvPicPr>
          <p:blipFill>
            <a:blip r:embed="rId2"/>
            <a:stretch>
              <a:fillRect/>
            </a:stretch>
          </p:blipFill>
          <p:spPr>
            <a:xfrm>
              <a:off x="4986074" y="3230526"/>
              <a:ext cx="1219770" cy="2641155"/>
            </a:xfrm>
            <a:prstGeom prst="rect">
              <a:avLst/>
            </a:prstGeom>
          </p:spPr>
        </p:pic>
        <p:sp>
          <p:nvSpPr>
            <p:cNvPr id="23" name="object 23"/>
            <p:cNvSpPr/>
            <p:nvPr/>
          </p:nvSpPr>
          <p:spPr>
            <a:xfrm>
              <a:off x="6250278" y="3676175"/>
              <a:ext cx="578485" cy="2114550"/>
            </a:xfrm>
            <a:custGeom>
              <a:rect l="l" t="t" r="r" b="b"/>
              <a:pathLst>
                <a:path w="578484" h="2114550">
                  <a:moveTo>
                    <a:pt x="118072" y="435313"/>
                  </a:moveTo>
                  <a:lnTo>
                    <a:pt x="98393" y="316055"/>
                  </a:lnTo>
                  <a:lnTo>
                    <a:pt x="92113" y="250295"/>
                  </a:lnTo>
                  <a:lnTo>
                    <a:pt x="87900" y="211927"/>
                  </a:lnTo>
                  <a:lnTo>
                    <a:pt x="77446" y="139692"/>
                  </a:lnTo>
                  <a:lnTo>
                    <a:pt x="76567" y="134738"/>
                  </a:lnTo>
                  <a:lnTo>
                    <a:pt x="56576" y="26870"/>
                  </a:lnTo>
                  <a:lnTo>
                    <a:pt x="61496" y="0"/>
                  </a:lnTo>
                  <a:lnTo>
                    <a:pt x="101138" y="101455"/>
                  </a:lnTo>
                  <a:lnTo>
                    <a:pt x="114645" y="143012"/>
                  </a:lnTo>
                  <a:lnTo>
                    <a:pt x="136364" y="260805"/>
                  </a:lnTo>
                  <a:lnTo>
                    <a:pt x="141442" y="329110"/>
                  </a:lnTo>
                  <a:lnTo>
                    <a:pt x="131602" y="420327"/>
                  </a:lnTo>
                  <a:lnTo>
                    <a:pt x="118072" y="435313"/>
                  </a:lnTo>
                  <a:close/>
                </a:path>
                <a:path w="578484" h="2114550">
                  <a:moveTo>
                    <a:pt x="302562" y="451248"/>
                  </a:moveTo>
                  <a:lnTo>
                    <a:pt x="287802" y="355130"/>
                  </a:lnTo>
                  <a:lnTo>
                    <a:pt x="281621" y="297174"/>
                  </a:lnTo>
                  <a:lnTo>
                    <a:pt x="276962" y="259535"/>
                  </a:lnTo>
                  <a:lnTo>
                    <a:pt x="266593" y="195768"/>
                  </a:lnTo>
                  <a:lnTo>
                    <a:pt x="243525" y="82577"/>
                  </a:lnTo>
                  <a:lnTo>
                    <a:pt x="248444" y="56567"/>
                  </a:lnTo>
                  <a:lnTo>
                    <a:pt x="279297" y="130861"/>
                  </a:lnTo>
                  <a:lnTo>
                    <a:pt x="293233" y="167709"/>
                  </a:lnTo>
                  <a:lnTo>
                    <a:pt x="306251" y="209739"/>
                  </a:lnTo>
                  <a:lnTo>
                    <a:pt x="325930" y="343997"/>
                  </a:lnTo>
                  <a:lnTo>
                    <a:pt x="314860" y="427405"/>
                  </a:lnTo>
                  <a:lnTo>
                    <a:pt x="302562" y="451248"/>
                  </a:lnTo>
                  <a:close/>
                </a:path>
                <a:path w="578484" h="2114550">
                  <a:moveTo>
                    <a:pt x="404574" y="511721"/>
                  </a:moveTo>
                  <a:lnTo>
                    <a:pt x="386196" y="511721"/>
                  </a:lnTo>
                  <a:lnTo>
                    <a:pt x="406076" y="383533"/>
                  </a:lnTo>
                  <a:lnTo>
                    <a:pt x="427898" y="225816"/>
                  </a:lnTo>
                  <a:lnTo>
                    <a:pt x="438343" y="134738"/>
                  </a:lnTo>
                  <a:lnTo>
                    <a:pt x="442772" y="89487"/>
                  </a:lnTo>
                  <a:lnTo>
                    <a:pt x="491969" y="231376"/>
                  </a:lnTo>
                  <a:lnTo>
                    <a:pt x="483375" y="246346"/>
                  </a:lnTo>
                  <a:lnTo>
                    <a:pt x="453842" y="316698"/>
                  </a:lnTo>
                  <a:lnTo>
                    <a:pt x="442848" y="353419"/>
                  </a:lnTo>
                  <a:lnTo>
                    <a:pt x="429291" y="407013"/>
                  </a:lnTo>
                  <a:lnTo>
                    <a:pt x="404574" y="511721"/>
                  </a:lnTo>
                  <a:close/>
                </a:path>
                <a:path w="578484" h="2114550">
                  <a:moveTo>
                    <a:pt x="554857" y="543265"/>
                  </a:moveTo>
                  <a:lnTo>
                    <a:pt x="496889" y="543265"/>
                  </a:lnTo>
                  <a:lnTo>
                    <a:pt x="528866" y="437784"/>
                  </a:lnTo>
                  <a:lnTo>
                    <a:pt x="554857" y="543265"/>
                  </a:lnTo>
                  <a:close/>
                </a:path>
                <a:path w="578484" h="2114550">
                  <a:moveTo>
                    <a:pt x="191868" y="540298"/>
                  </a:moveTo>
                  <a:lnTo>
                    <a:pt x="169729" y="450034"/>
                  </a:lnTo>
                  <a:lnTo>
                    <a:pt x="386196" y="511721"/>
                  </a:lnTo>
                  <a:lnTo>
                    <a:pt x="404574" y="511721"/>
                  </a:lnTo>
                  <a:lnTo>
                    <a:pt x="403415" y="516628"/>
                  </a:lnTo>
                  <a:lnTo>
                    <a:pt x="444377" y="528301"/>
                  </a:lnTo>
                  <a:lnTo>
                    <a:pt x="223524" y="528301"/>
                  </a:lnTo>
                  <a:lnTo>
                    <a:pt x="212580" y="530466"/>
                  </a:lnTo>
                  <a:lnTo>
                    <a:pt x="191868" y="540298"/>
                  </a:lnTo>
                  <a:close/>
                </a:path>
                <a:path w="578484" h="2114550">
                  <a:moveTo>
                    <a:pt x="344918" y="769151"/>
                  </a:moveTo>
                  <a:lnTo>
                    <a:pt x="329620" y="769151"/>
                  </a:lnTo>
                  <a:lnTo>
                    <a:pt x="336998" y="552343"/>
                  </a:lnTo>
                  <a:lnTo>
                    <a:pt x="250904" y="528596"/>
                  </a:lnTo>
                  <a:lnTo>
                    <a:pt x="223524" y="528301"/>
                  </a:lnTo>
                  <a:lnTo>
                    <a:pt x="444377" y="528301"/>
                  </a:lnTo>
                  <a:lnTo>
                    <a:pt x="496889" y="543265"/>
                  </a:lnTo>
                  <a:lnTo>
                    <a:pt x="554857" y="543265"/>
                  </a:lnTo>
                  <a:lnTo>
                    <a:pt x="559769" y="563199"/>
                  </a:lnTo>
                  <a:lnTo>
                    <a:pt x="376356" y="563199"/>
                  </a:lnTo>
                  <a:lnTo>
                    <a:pt x="344918" y="769151"/>
                  </a:lnTo>
                  <a:close/>
                </a:path>
                <a:path w="578484" h="2114550">
                  <a:moveTo>
                    <a:pt x="573144" y="617479"/>
                  </a:moveTo>
                  <a:lnTo>
                    <a:pt x="376356" y="563199"/>
                  </a:lnTo>
                  <a:lnTo>
                    <a:pt x="559769" y="563199"/>
                  </a:lnTo>
                  <a:lnTo>
                    <a:pt x="573144" y="617479"/>
                  </a:lnTo>
                  <a:close/>
                </a:path>
                <a:path w="578484" h="2114550">
                  <a:moveTo>
                    <a:pt x="241065" y="1830613"/>
                  </a:moveTo>
                  <a:lnTo>
                    <a:pt x="242110" y="1676470"/>
                  </a:lnTo>
                  <a:lnTo>
                    <a:pt x="243300" y="1391067"/>
                  </a:lnTo>
                  <a:lnTo>
                    <a:pt x="243399" y="1121455"/>
                  </a:lnTo>
                  <a:lnTo>
                    <a:pt x="243371" y="1096831"/>
                  </a:lnTo>
                  <a:lnTo>
                    <a:pt x="242219" y="834608"/>
                  </a:lnTo>
                  <a:lnTo>
                    <a:pt x="242101" y="811410"/>
                  </a:lnTo>
                  <a:lnTo>
                    <a:pt x="241065" y="673937"/>
                  </a:lnTo>
                  <a:lnTo>
                    <a:pt x="277962" y="756792"/>
                  </a:lnTo>
                  <a:lnTo>
                    <a:pt x="329620" y="769151"/>
                  </a:lnTo>
                  <a:lnTo>
                    <a:pt x="344918" y="769151"/>
                  </a:lnTo>
                  <a:lnTo>
                    <a:pt x="344378" y="772682"/>
                  </a:lnTo>
                  <a:lnTo>
                    <a:pt x="457532" y="799755"/>
                  </a:lnTo>
                  <a:lnTo>
                    <a:pt x="503707" y="799755"/>
                  </a:lnTo>
                  <a:lnTo>
                    <a:pt x="506737" y="811410"/>
                  </a:lnTo>
                  <a:lnTo>
                    <a:pt x="275503" y="811410"/>
                  </a:lnTo>
                  <a:lnTo>
                    <a:pt x="275503" y="1032232"/>
                  </a:lnTo>
                  <a:lnTo>
                    <a:pt x="459992" y="1067937"/>
                  </a:lnTo>
                  <a:lnTo>
                    <a:pt x="491969" y="1067937"/>
                  </a:lnTo>
                  <a:lnTo>
                    <a:pt x="491969" y="1087437"/>
                  </a:lnTo>
                  <a:lnTo>
                    <a:pt x="275503" y="1087437"/>
                  </a:lnTo>
                  <a:lnTo>
                    <a:pt x="275503" y="1335863"/>
                  </a:lnTo>
                  <a:lnTo>
                    <a:pt x="459992" y="1362290"/>
                  </a:lnTo>
                  <a:lnTo>
                    <a:pt x="492041" y="1362290"/>
                  </a:lnTo>
                  <a:lnTo>
                    <a:pt x="492078" y="1391067"/>
                  </a:lnTo>
                  <a:lnTo>
                    <a:pt x="275503" y="1391067"/>
                  </a:lnTo>
                  <a:lnTo>
                    <a:pt x="275503" y="1621092"/>
                  </a:lnTo>
                  <a:lnTo>
                    <a:pt x="459992" y="1638804"/>
                  </a:lnTo>
                  <a:lnTo>
                    <a:pt x="493253" y="1638804"/>
                  </a:lnTo>
                  <a:lnTo>
                    <a:pt x="493353" y="1657527"/>
                  </a:lnTo>
                  <a:lnTo>
                    <a:pt x="493539" y="1676297"/>
                  </a:lnTo>
                  <a:lnTo>
                    <a:pt x="275503" y="1676297"/>
                  </a:lnTo>
                  <a:lnTo>
                    <a:pt x="275503" y="1777507"/>
                  </a:lnTo>
                  <a:lnTo>
                    <a:pt x="241065" y="1830613"/>
                  </a:lnTo>
                  <a:close/>
                </a:path>
                <a:path w="578484" h="2114550">
                  <a:moveTo>
                    <a:pt x="147033" y="779563"/>
                  </a:moveTo>
                  <a:lnTo>
                    <a:pt x="95934" y="779563"/>
                  </a:lnTo>
                  <a:lnTo>
                    <a:pt x="122993" y="681981"/>
                  </a:lnTo>
                  <a:lnTo>
                    <a:pt x="147033" y="779563"/>
                  </a:lnTo>
                  <a:close/>
                </a:path>
                <a:path w="578484" h="2114550">
                  <a:moveTo>
                    <a:pt x="503707" y="799755"/>
                  </a:moveTo>
                  <a:lnTo>
                    <a:pt x="457532" y="799755"/>
                  </a:lnTo>
                  <a:lnTo>
                    <a:pt x="482130" y="716780"/>
                  </a:lnTo>
                  <a:lnTo>
                    <a:pt x="503707" y="799755"/>
                  </a:lnTo>
                  <a:close/>
                </a:path>
                <a:path w="578484" h="2114550">
                  <a:moveTo>
                    <a:pt x="22138" y="848977"/>
                  </a:moveTo>
                  <a:lnTo>
                    <a:pt x="0" y="757634"/>
                  </a:lnTo>
                  <a:lnTo>
                    <a:pt x="95934" y="779563"/>
                  </a:lnTo>
                  <a:lnTo>
                    <a:pt x="147033" y="779563"/>
                  </a:lnTo>
                  <a:lnTo>
                    <a:pt x="157430" y="821763"/>
                  </a:lnTo>
                  <a:lnTo>
                    <a:pt x="152785" y="833171"/>
                  </a:lnTo>
                  <a:lnTo>
                    <a:pt x="81174" y="833171"/>
                  </a:lnTo>
                  <a:lnTo>
                    <a:pt x="53849" y="834608"/>
                  </a:lnTo>
                  <a:lnTo>
                    <a:pt x="42858" y="837546"/>
                  </a:lnTo>
                  <a:lnTo>
                    <a:pt x="22138" y="848977"/>
                  </a:lnTo>
                  <a:close/>
                </a:path>
                <a:path w="578484" h="2114550">
                  <a:moveTo>
                    <a:pt x="491969" y="1067937"/>
                  </a:moveTo>
                  <a:lnTo>
                    <a:pt x="459992" y="1067937"/>
                  </a:lnTo>
                  <a:lnTo>
                    <a:pt x="459992" y="853862"/>
                  </a:lnTo>
                  <a:lnTo>
                    <a:pt x="275503" y="811410"/>
                  </a:lnTo>
                  <a:lnTo>
                    <a:pt x="506737" y="811410"/>
                  </a:lnTo>
                  <a:lnTo>
                    <a:pt x="516568" y="849214"/>
                  </a:lnTo>
                  <a:lnTo>
                    <a:pt x="491969" y="905576"/>
                  </a:lnTo>
                  <a:lnTo>
                    <a:pt x="491969" y="1067937"/>
                  </a:lnTo>
                  <a:close/>
                </a:path>
                <a:path w="578484" h="2114550">
                  <a:moveTo>
                    <a:pt x="39357" y="1971290"/>
                  </a:moveTo>
                  <a:lnTo>
                    <a:pt x="7380" y="1835588"/>
                  </a:lnTo>
                  <a:lnTo>
                    <a:pt x="28903" y="1787154"/>
                  </a:lnTo>
                  <a:lnTo>
                    <a:pt x="77656" y="1676297"/>
                  </a:lnTo>
                  <a:lnTo>
                    <a:pt x="100853" y="1623258"/>
                  </a:lnTo>
                  <a:lnTo>
                    <a:pt x="100853" y="837489"/>
                  </a:lnTo>
                  <a:lnTo>
                    <a:pt x="81174" y="833171"/>
                  </a:lnTo>
                  <a:lnTo>
                    <a:pt x="152785" y="833171"/>
                  </a:lnTo>
                  <a:lnTo>
                    <a:pt x="132832" y="882180"/>
                  </a:lnTo>
                  <a:lnTo>
                    <a:pt x="132832" y="1635648"/>
                  </a:lnTo>
                  <a:lnTo>
                    <a:pt x="142415" y="1676470"/>
                  </a:lnTo>
                  <a:lnTo>
                    <a:pt x="114383" y="1676470"/>
                  </a:lnTo>
                  <a:lnTo>
                    <a:pt x="76255" y="1796806"/>
                  </a:lnTo>
                  <a:lnTo>
                    <a:pt x="45366" y="1942734"/>
                  </a:lnTo>
                  <a:lnTo>
                    <a:pt x="39357" y="1971290"/>
                  </a:lnTo>
                  <a:close/>
                </a:path>
                <a:path w="578484" h="2114550">
                  <a:moveTo>
                    <a:pt x="492041" y="1362290"/>
                  </a:moveTo>
                  <a:lnTo>
                    <a:pt x="459992" y="1362290"/>
                  </a:lnTo>
                  <a:lnTo>
                    <a:pt x="459992" y="1121455"/>
                  </a:lnTo>
                  <a:lnTo>
                    <a:pt x="275503" y="1087437"/>
                  </a:lnTo>
                  <a:lnTo>
                    <a:pt x="491969" y="1087437"/>
                  </a:lnTo>
                  <a:lnTo>
                    <a:pt x="492041" y="1362290"/>
                  </a:lnTo>
                  <a:close/>
                </a:path>
                <a:path w="578484" h="2114550">
                  <a:moveTo>
                    <a:pt x="493253" y="1638804"/>
                  </a:moveTo>
                  <a:lnTo>
                    <a:pt x="459992" y="1638804"/>
                  </a:lnTo>
                  <a:lnTo>
                    <a:pt x="459992" y="1415808"/>
                  </a:lnTo>
                  <a:lnTo>
                    <a:pt x="275503" y="1391067"/>
                  </a:lnTo>
                  <a:lnTo>
                    <a:pt x="492078" y="1391067"/>
                  </a:lnTo>
                  <a:lnTo>
                    <a:pt x="492123" y="1426770"/>
                  </a:lnTo>
                  <a:lnTo>
                    <a:pt x="493253" y="1638804"/>
                  </a:lnTo>
                  <a:close/>
                </a:path>
                <a:path w="578484" h="2114550">
                  <a:moveTo>
                    <a:pt x="459992" y="1817200"/>
                  </a:moveTo>
                  <a:lnTo>
                    <a:pt x="459992" y="1692322"/>
                  </a:lnTo>
                  <a:lnTo>
                    <a:pt x="275503" y="1676297"/>
                  </a:lnTo>
                  <a:lnTo>
                    <a:pt x="493539" y="1676297"/>
                  </a:lnTo>
                  <a:lnTo>
                    <a:pt x="494429" y="1766252"/>
                  </a:lnTo>
                  <a:lnTo>
                    <a:pt x="459992" y="1817200"/>
                  </a:lnTo>
                  <a:close/>
                </a:path>
                <a:path w="578484" h="2114550">
                  <a:moveTo>
                    <a:pt x="478439" y="2114057"/>
                  </a:moveTo>
                  <a:lnTo>
                    <a:pt x="382506" y="2103594"/>
                  </a:lnTo>
                  <a:lnTo>
                    <a:pt x="341919" y="2091553"/>
                  </a:lnTo>
                  <a:lnTo>
                    <a:pt x="299955" y="2071042"/>
                  </a:lnTo>
                  <a:lnTo>
                    <a:pt x="260532" y="2042866"/>
                  </a:lnTo>
                  <a:lnTo>
                    <a:pt x="225076" y="2001278"/>
                  </a:lnTo>
                  <a:lnTo>
                    <a:pt x="204244" y="1961990"/>
                  </a:lnTo>
                  <a:lnTo>
                    <a:pt x="178665" y="1896412"/>
                  </a:lnTo>
                  <a:lnTo>
                    <a:pt x="154970" y="1806597"/>
                  </a:lnTo>
                  <a:lnTo>
                    <a:pt x="117780" y="1687427"/>
                  </a:lnTo>
                  <a:lnTo>
                    <a:pt x="114383" y="1676470"/>
                  </a:lnTo>
                  <a:lnTo>
                    <a:pt x="142415" y="1676470"/>
                  </a:lnTo>
                  <a:lnTo>
                    <a:pt x="144081" y="1683566"/>
                  </a:lnTo>
                  <a:lnTo>
                    <a:pt x="150185" y="1707674"/>
                  </a:lnTo>
                  <a:lnTo>
                    <a:pt x="162673" y="1747618"/>
                  </a:lnTo>
                  <a:lnTo>
                    <a:pt x="190638" y="1827539"/>
                  </a:lnTo>
                  <a:lnTo>
                    <a:pt x="222347" y="1889297"/>
                  </a:lnTo>
                  <a:lnTo>
                    <a:pt x="246945" y="1919444"/>
                  </a:lnTo>
                  <a:lnTo>
                    <a:pt x="289032" y="1948291"/>
                  </a:lnTo>
                  <a:lnTo>
                    <a:pt x="328399" y="1962425"/>
                  </a:lnTo>
                  <a:lnTo>
                    <a:pt x="366287" y="1972769"/>
                  </a:lnTo>
                  <a:lnTo>
                    <a:pt x="386196" y="1974944"/>
                  </a:lnTo>
                  <a:lnTo>
                    <a:pt x="578064" y="1974944"/>
                  </a:lnTo>
                  <a:lnTo>
                    <a:pt x="578064" y="1982253"/>
                  </a:lnTo>
                  <a:lnTo>
                    <a:pt x="548421" y="2026794"/>
                  </a:lnTo>
                  <a:lnTo>
                    <a:pt x="542319" y="2044789"/>
                  </a:lnTo>
                  <a:lnTo>
                    <a:pt x="540861" y="2053992"/>
                  </a:lnTo>
                  <a:lnTo>
                    <a:pt x="533786" y="2112677"/>
                  </a:lnTo>
                  <a:lnTo>
                    <a:pt x="478439" y="2114057"/>
                  </a:lnTo>
                  <a:close/>
                </a:path>
                <a:path w="578484" h="2114550">
                  <a:moveTo>
                    <a:pt x="578064" y="1974944"/>
                  </a:moveTo>
                  <a:lnTo>
                    <a:pt x="386196" y="1974944"/>
                  </a:lnTo>
                  <a:lnTo>
                    <a:pt x="424938" y="1974177"/>
                  </a:lnTo>
                  <a:lnTo>
                    <a:pt x="520872" y="1960213"/>
                  </a:lnTo>
                  <a:lnTo>
                    <a:pt x="578064" y="1947294"/>
                  </a:lnTo>
                  <a:lnTo>
                    <a:pt x="578064" y="1974944"/>
                  </a:lnTo>
                  <a:close/>
                </a:path>
              </a:pathLst>
            </a:custGeom>
            <a:solidFill>
              <a:srgbClr val="FF0000"/>
            </a:solidFill>
          </p:spPr>
          <p:txBody>
            <a:bodyPr wrap="square" lIns="0" tIns="0" rIns="0" bIns="0" rtlCol="0"/>
            <a:lstStyle/>
            <a:p/>
          </p:txBody>
        </p:sp>
        <p:sp>
          <p:nvSpPr>
            <p:cNvPr id="24" name="object 24"/>
            <p:cNvSpPr/>
            <p:nvPr/>
          </p:nvSpPr>
          <p:spPr>
            <a:xfrm>
              <a:off x="6250278" y="3676175"/>
              <a:ext cx="578485" cy="2114550"/>
            </a:xfrm>
            <a:custGeom>
              <a:rect l="l" t="t" r="r" b="b"/>
              <a:pathLst>
                <a:path w="578484" h="2114550">
                  <a:moveTo>
                    <a:pt x="248444" y="56567"/>
                  </a:moveTo>
                  <a:lnTo>
                    <a:pt x="279297" y="130861"/>
                  </a:lnTo>
                  <a:lnTo>
                    <a:pt x="293233" y="167709"/>
                  </a:lnTo>
                  <a:lnTo>
                    <a:pt x="306251" y="209739"/>
                  </a:lnTo>
                  <a:lnTo>
                    <a:pt x="319053" y="297174"/>
                  </a:lnTo>
                  <a:lnTo>
                    <a:pt x="325930" y="343997"/>
                  </a:lnTo>
                  <a:lnTo>
                    <a:pt x="322742" y="367981"/>
                  </a:lnTo>
                  <a:lnTo>
                    <a:pt x="314860" y="427405"/>
                  </a:lnTo>
                  <a:lnTo>
                    <a:pt x="306837" y="442948"/>
                  </a:lnTo>
                  <a:lnTo>
                    <a:pt x="302562" y="451248"/>
                  </a:lnTo>
                  <a:lnTo>
                    <a:pt x="287802" y="355130"/>
                  </a:lnTo>
                  <a:lnTo>
                    <a:pt x="281695" y="297778"/>
                  </a:lnTo>
                  <a:lnTo>
                    <a:pt x="276962" y="259535"/>
                  </a:lnTo>
                  <a:lnTo>
                    <a:pt x="266593" y="195768"/>
                  </a:lnTo>
                  <a:lnTo>
                    <a:pt x="243525" y="82577"/>
                  </a:lnTo>
                  <a:lnTo>
                    <a:pt x="248444" y="56567"/>
                  </a:lnTo>
                  <a:close/>
                </a:path>
                <a:path w="578484" h="2114550">
                  <a:moveTo>
                    <a:pt x="275503" y="1032232"/>
                  </a:moveTo>
                  <a:lnTo>
                    <a:pt x="459992" y="1067937"/>
                  </a:lnTo>
                  <a:lnTo>
                    <a:pt x="459992" y="853862"/>
                  </a:lnTo>
                  <a:lnTo>
                    <a:pt x="275503" y="811410"/>
                  </a:lnTo>
                  <a:lnTo>
                    <a:pt x="275503" y="1032232"/>
                  </a:lnTo>
                  <a:close/>
                </a:path>
                <a:path w="578484" h="2114550">
                  <a:moveTo>
                    <a:pt x="275503" y="1335863"/>
                  </a:moveTo>
                  <a:lnTo>
                    <a:pt x="459992" y="1362290"/>
                  </a:lnTo>
                  <a:lnTo>
                    <a:pt x="459992" y="1121455"/>
                  </a:lnTo>
                  <a:lnTo>
                    <a:pt x="275503" y="1087437"/>
                  </a:lnTo>
                  <a:lnTo>
                    <a:pt x="275503" y="1335863"/>
                  </a:lnTo>
                  <a:close/>
                </a:path>
                <a:path w="578484" h="2114550">
                  <a:moveTo>
                    <a:pt x="275503" y="1621092"/>
                  </a:moveTo>
                  <a:lnTo>
                    <a:pt x="459992" y="1638804"/>
                  </a:lnTo>
                  <a:lnTo>
                    <a:pt x="459992" y="1415808"/>
                  </a:lnTo>
                  <a:lnTo>
                    <a:pt x="275503" y="1391067"/>
                  </a:lnTo>
                  <a:lnTo>
                    <a:pt x="275503" y="1621092"/>
                  </a:lnTo>
                  <a:close/>
                </a:path>
                <a:path w="578484" h="2114550">
                  <a:moveTo>
                    <a:pt x="336998" y="552343"/>
                  </a:moveTo>
                  <a:lnTo>
                    <a:pt x="250904" y="528596"/>
                  </a:lnTo>
                  <a:lnTo>
                    <a:pt x="223524" y="528301"/>
                  </a:lnTo>
                  <a:lnTo>
                    <a:pt x="212580" y="530466"/>
                  </a:lnTo>
                  <a:lnTo>
                    <a:pt x="191868" y="540298"/>
                  </a:lnTo>
                  <a:lnTo>
                    <a:pt x="169729" y="450034"/>
                  </a:lnTo>
                  <a:lnTo>
                    <a:pt x="386196" y="511721"/>
                  </a:lnTo>
                  <a:lnTo>
                    <a:pt x="406076" y="383533"/>
                  </a:lnTo>
                  <a:lnTo>
                    <a:pt x="427898" y="225816"/>
                  </a:lnTo>
                  <a:lnTo>
                    <a:pt x="438287" y="135301"/>
                  </a:lnTo>
                  <a:lnTo>
                    <a:pt x="442772" y="89487"/>
                  </a:lnTo>
                  <a:lnTo>
                    <a:pt x="491969" y="231376"/>
                  </a:lnTo>
                  <a:lnTo>
                    <a:pt x="483375" y="246346"/>
                  </a:lnTo>
                  <a:lnTo>
                    <a:pt x="453842" y="316698"/>
                  </a:lnTo>
                  <a:lnTo>
                    <a:pt x="443974" y="349653"/>
                  </a:lnTo>
                  <a:lnTo>
                    <a:pt x="442848" y="353419"/>
                  </a:lnTo>
                  <a:lnTo>
                    <a:pt x="429291" y="407013"/>
                  </a:lnTo>
                  <a:lnTo>
                    <a:pt x="403415" y="516628"/>
                  </a:lnTo>
                  <a:lnTo>
                    <a:pt x="496889" y="543265"/>
                  </a:lnTo>
                  <a:lnTo>
                    <a:pt x="528866" y="437784"/>
                  </a:lnTo>
                  <a:lnTo>
                    <a:pt x="573144" y="617479"/>
                  </a:lnTo>
                  <a:lnTo>
                    <a:pt x="376356" y="563199"/>
                  </a:lnTo>
                  <a:lnTo>
                    <a:pt x="344378" y="772682"/>
                  </a:lnTo>
                  <a:lnTo>
                    <a:pt x="457532" y="799755"/>
                  </a:lnTo>
                  <a:lnTo>
                    <a:pt x="482130" y="716780"/>
                  </a:lnTo>
                  <a:lnTo>
                    <a:pt x="516568" y="849214"/>
                  </a:lnTo>
                  <a:lnTo>
                    <a:pt x="491969" y="905576"/>
                  </a:lnTo>
                  <a:lnTo>
                    <a:pt x="491969" y="1304773"/>
                  </a:lnTo>
                  <a:lnTo>
                    <a:pt x="492097" y="1405987"/>
                  </a:lnTo>
                  <a:lnTo>
                    <a:pt x="492123" y="1426770"/>
                  </a:lnTo>
                  <a:lnTo>
                    <a:pt x="493353" y="1657527"/>
                  </a:lnTo>
                  <a:lnTo>
                    <a:pt x="493690" y="1691588"/>
                  </a:lnTo>
                  <a:lnTo>
                    <a:pt x="494429" y="1766252"/>
                  </a:lnTo>
                  <a:lnTo>
                    <a:pt x="459992" y="1817200"/>
                  </a:lnTo>
                  <a:lnTo>
                    <a:pt x="459992" y="1692322"/>
                  </a:lnTo>
                  <a:lnTo>
                    <a:pt x="275503" y="1676297"/>
                  </a:lnTo>
                  <a:lnTo>
                    <a:pt x="275503" y="1777507"/>
                  </a:lnTo>
                  <a:lnTo>
                    <a:pt x="241065" y="1830613"/>
                  </a:lnTo>
                  <a:lnTo>
                    <a:pt x="241794" y="1723167"/>
                  </a:lnTo>
                  <a:lnTo>
                    <a:pt x="242141" y="1671954"/>
                  </a:lnTo>
                  <a:lnTo>
                    <a:pt x="243371" y="1373751"/>
                  </a:lnTo>
                  <a:lnTo>
                    <a:pt x="243441" y="1310304"/>
                  </a:lnTo>
                  <a:lnTo>
                    <a:pt x="243525" y="1234160"/>
                  </a:lnTo>
                  <a:lnTo>
                    <a:pt x="243428" y="1148133"/>
                  </a:lnTo>
                  <a:lnTo>
                    <a:pt x="243371" y="1096831"/>
                  </a:lnTo>
                  <a:lnTo>
                    <a:pt x="242141" y="816742"/>
                  </a:lnTo>
                  <a:lnTo>
                    <a:pt x="241782" y="769202"/>
                  </a:lnTo>
                  <a:lnTo>
                    <a:pt x="241065" y="673937"/>
                  </a:lnTo>
                  <a:lnTo>
                    <a:pt x="277962" y="756792"/>
                  </a:lnTo>
                  <a:lnTo>
                    <a:pt x="329620" y="769151"/>
                  </a:lnTo>
                  <a:lnTo>
                    <a:pt x="336998" y="552343"/>
                  </a:lnTo>
                  <a:close/>
                </a:path>
                <a:path w="578484" h="2114550">
                  <a:moveTo>
                    <a:pt x="61496" y="0"/>
                  </a:moveTo>
                  <a:lnTo>
                    <a:pt x="101138" y="101455"/>
                  </a:lnTo>
                  <a:lnTo>
                    <a:pt x="106754" y="116793"/>
                  </a:lnTo>
                  <a:lnTo>
                    <a:pt x="114645" y="143012"/>
                  </a:lnTo>
                  <a:lnTo>
                    <a:pt x="124223" y="177700"/>
                  </a:lnTo>
                  <a:lnTo>
                    <a:pt x="136364" y="260805"/>
                  </a:lnTo>
                  <a:lnTo>
                    <a:pt x="141442" y="329110"/>
                  </a:lnTo>
                  <a:lnTo>
                    <a:pt x="136068" y="378891"/>
                  </a:lnTo>
                  <a:lnTo>
                    <a:pt x="131602" y="420327"/>
                  </a:lnTo>
                  <a:lnTo>
                    <a:pt x="129152" y="423036"/>
                  </a:lnTo>
                  <a:lnTo>
                    <a:pt x="118072" y="435313"/>
                  </a:lnTo>
                  <a:lnTo>
                    <a:pt x="98393" y="316055"/>
                  </a:lnTo>
                  <a:lnTo>
                    <a:pt x="92113" y="250295"/>
                  </a:lnTo>
                  <a:lnTo>
                    <a:pt x="87900" y="211927"/>
                  </a:lnTo>
                  <a:lnTo>
                    <a:pt x="77446" y="139692"/>
                  </a:lnTo>
                  <a:lnTo>
                    <a:pt x="76567" y="134738"/>
                  </a:lnTo>
                  <a:lnTo>
                    <a:pt x="56576" y="26870"/>
                  </a:lnTo>
                  <a:lnTo>
                    <a:pt x="61496" y="0"/>
                  </a:lnTo>
                  <a:close/>
                </a:path>
                <a:path w="578484" h="2114550">
                  <a:moveTo>
                    <a:pt x="132832" y="1635648"/>
                  </a:moveTo>
                  <a:lnTo>
                    <a:pt x="144081" y="1683566"/>
                  </a:lnTo>
                  <a:lnTo>
                    <a:pt x="150185" y="1707674"/>
                  </a:lnTo>
                  <a:lnTo>
                    <a:pt x="162673" y="1747618"/>
                  </a:lnTo>
                  <a:lnTo>
                    <a:pt x="190638" y="1827539"/>
                  </a:lnTo>
                  <a:lnTo>
                    <a:pt x="222347" y="1889297"/>
                  </a:lnTo>
                  <a:lnTo>
                    <a:pt x="246945" y="1919444"/>
                  </a:lnTo>
                  <a:lnTo>
                    <a:pt x="289032" y="1948291"/>
                  </a:lnTo>
                  <a:lnTo>
                    <a:pt x="328399" y="1962425"/>
                  </a:lnTo>
                  <a:lnTo>
                    <a:pt x="366287" y="1972769"/>
                  </a:lnTo>
                  <a:lnTo>
                    <a:pt x="371591" y="1973349"/>
                  </a:lnTo>
                  <a:lnTo>
                    <a:pt x="386196" y="1974944"/>
                  </a:lnTo>
                  <a:lnTo>
                    <a:pt x="400338" y="1974660"/>
                  </a:lnTo>
                  <a:lnTo>
                    <a:pt x="424938" y="1974177"/>
                  </a:lnTo>
                  <a:lnTo>
                    <a:pt x="520872" y="1960213"/>
                  </a:lnTo>
                  <a:lnTo>
                    <a:pt x="537331" y="1956464"/>
                  </a:lnTo>
                  <a:lnTo>
                    <a:pt x="578064" y="1947294"/>
                  </a:lnTo>
                  <a:lnTo>
                    <a:pt x="578064" y="1982253"/>
                  </a:lnTo>
                  <a:lnTo>
                    <a:pt x="548421" y="2026794"/>
                  </a:lnTo>
                  <a:lnTo>
                    <a:pt x="542319" y="2044789"/>
                  </a:lnTo>
                  <a:lnTo>
                    <a:pt x="540861" y="2053992"/>
                  </a:lnTo>
                  <a:lnTo>
                    <a:pt x="533786" y="2112677"/>
                  </a:lnTo>
                  <a:lnTo>
                    <a:pt x="497485" y="2113577"/>
                  </a:lnTo>
                  <a:lnTo>
                    <a:pt x="478439" y="2114057"/>
                  </a:lnTo>
                  <a:lnTo>
                    <a:pt x="382506" y="2103594"/>
                  </a:lnTo>
                  <a:lnTo>
                    <a:pt x="357826" y="2096290"/>
                  </a:lnTo>
                  <a:lnTo>
                    <a:pt x="341919" y="2091553"/>
                  </a:lnTo>
                  <a:lnTo>
                    <a:pt x="299955" y="2071042"/>
                  </a:lnTo>
                  <a:lnTo>
                    <a:pt x="260532" y="2042866"/>
                  </a:lnTo>
                  <a:lnTo>
                    <a:pt x="225076" y="2001278"/>
                  </a:lnTo>
                  <a:lnTo>
                    <a:pt x="204244" y="1961990"/>
                  </a:lnTo>
                  <a:lnTo>
                    <a:pt x="178665" y="1896412"/>
                  </a:lnTo>
                  <a:lnTo>
                    <a:pt x="154970" y="1806597"/>
                  </a:lnTo>
                  <a:lnTo>
                    <a:pt x="117780" y="1687427"/>
                  </a:lnTo>
                  <a:lnTo>
                    <a:pt x="114383" y="1676470"/>
                  </a:lnTo>
                  <a:lnTo>
                    <a:pt x="76255" y="1796806"/>
                  </a:lnTo>
                  <a:lnTo>
                    <a:pt x="45366" y="1942734"/>
                  </a:lnTo>
                  <a:lnTo>
                    <a:pt x="39357" y="1971290"/>
                  </a:lnTo>
                  <a:lnTo>
                    <a:pt x="7380" y="1835588"/>
                  </a:lnTo>
                  <a:lnTo>
                    <a:pt x="23942" y="1798286"/>
                  </a:lnTo>
                  <a:lnTo>
                    <a:pt x="28903" y="1787154"/>
                  </a:lnTo>
                  <a:lnTo>
                    <a:pt x="75185" y="1681946"/>
                  </a:lnTo>
                  <a:lnTo>
                    <a:pt x="100853" y="1623258"/>
                  </a:lnTo>
                  <a:lnTo>
                    <a:pt x="100853" y="837489"/>
                  </a:lnTo>
                  <a:lnTo>
                    <a:pt x="81174" y="833171"/>
                  </a:lnTo>
                  <a:lnTo>
                    <a:pt x="53849" y="834608"/>
                  </a:lnTo>
                  <a:lnTo>
                    <a:pt x="42858" y="837546"/>
                  </a:lnTo>
                  <a:lnTo>
                    <a:pt x="22138" y="848977"/>
                  </a:lnTo>
                  <a:lnTo>
                    <a:pt x="0" y="757634"/>
                  </a:lnTo>
                  <a:lnTo>
                    <a:pt x="95934" y="779563"/>
                  </a:lnTo>
                  <a:lnTo>
                    <a:pt x="122993" y="681981"/>
                  </a:lnTo>
                  <a:lnTo>
                    <a:pt x="157430" y="821763"/>
                  </a:lnTo>
                  <a:lnTo>
                    <a:pt x="132832" y="882180"/>
                  </a:lnTo>
                  <a:lnTo>
                    <a:pt x="132832" y="1635648"/>
                  </a:lnTo>
                  <a:close/>
                </a:path>
              </a:pathLst>
            </a:custGeom>
            <a:ln w="9525">
              <a:solidFill>
                <a:srgbClr val="FF0000"/>
              </a:solidFill>
            </a:ln>
          </p:spPr>
          <p:txBody>
            <a:bodyPr wrap="square" lIns="0" tIns="0" rIns="0" bIns="0" rtlCol="0"/>
            <a:lstStyle/>
            <a:p/>
          </p:txBody>
        </p:sp>
      </p:grpSp>
      <p:grpSp>
        <p:nvGrpSpPr>
          <p:cNvPr id="25" name="object 25"/>
          <p:cNvGrpSpPr/>
          <p:nvPr/>
        </p:nvGrpSpPr>
        <p:grpSpPr>
          <a:xfrm>
            <a:off x="6880156" y="3908003"/>
            <a:ext cx="580390" cy="1939925"/>
            <a:chOff x="6880156" y="3908003"/>
            <a:chExt cx="580390" cy="1939925"/>
          </a:xfrm>
        </p:grpSpPr>
        <p:sp>
          <p:nvSpPr>
            <p:cNvPr id="26" name="object 26"/>
            <p:cNvSpPr/>
            <p:nvPr/>
          </p:nvSpPr>
          <p:spPr>
            <a:xfrm>
              <a:off x="6884919" y="3912765"/>
              <a:ext cx="570865" cy="1930400"/>
            </a:xfrm>
            <a:custGeom>
              <a:rect l="l" t="t" r="r" b="b"/>
              <a:pathLst>
                <a:path w="570865" h="1930400">
                  <a:moveTo>
                    <a:pt x="22138" y="593597"/>
                  </a:moveTo>
                  <a:lnTo>
                    <a:pt x="14758" y="574545"/>
                  </a:lnTo>
                  <a:lnTo>
                    <a:pt x="28674" y="525659"/>
                  </a:lnTo>
                  <a:lnTo>
                    <a:pt x="41740" y="476677"/>
                  </a:lnTo>
                  <a:lnTo>
                    <a:pt x="58959" y="403076"/>
                  </a:lnTo>
                  <a:lnTo>
                    <a:pt x="68075" y="358957"/>
                  </a:lnTo>
                  <a:lnTo>
                    <a:pt x="83634" y="280239"/>
                  </a:lnTo>
                  <a:lnTo>
                    <a:pt x="105257" y="148915"/>
                  </a:lnTo>
                  <a:lnTo>
                    <a:pt x="113999" y="89637"/>
                  </a:lnTo>
                  <a:lnTo>
                    <a:pt x="119299" y="41208"/>
                  </a:lnTo>
                  <a:lnTo>
                    <a:pt x="122992" y="0"/>
                  </a:lnTo>
                  <a:lnTo>
                    <a:pt x="169729" y="125659"/>
                  </a:lnTo>
                  <a:lnTo>
                    <a:pt x="162673" y="136586"/>
                  </a:lnTo>
                  <a:lnTo>
                    <a:pt x="161180" y="139887"/>
                  </a:lnTo>
                  <a:lnTo>
                    <a:pt x="113152" y="301844"/>
                  </a:lnTo>
                  <a:lnTo>
                    <a:pt x="97915" y="361880"/>
                  </a:lnTo>
                  <a:lnTo>
                    <a:pt x="81904" y="420842"/>
                  </a:lnTo>
                  <a:lnTo>
                    <a:pt x="59150" y="493781"/>
                  </a:lnTo>
                  <a:lnTo>
                    <a:pt x="40720" y="545185"/>
                  </a:lnTo>
                  <a:lnTo>
                    <a:pt x="22138" y="593597"/>
                  </a:lnTo>
                  <a:close/>
                </a:path>
                <a:path w="570865" h="1930400">
                  <a:moveTo>
                    <a:pt x="368325" y="343539"/>
                  </a:moveTo>
                  <a:lnTo>
                    <a:pt x="334539" y="343539"/>
                  </a:lnTo>
                  <a:lnTo>
                    <a:pt x="345429" y="164476"/>
                  </a:lnTo>
                  <a:lnTo>
                    <a:pt x="348374" y="107098"/>
                  </a:lnTo>
                  <a:lnTo>
                    <a:pt x="349298" y="55646"/>
                  </a:lnTo>
                  <a:lnTo>
                    <a:pt x="403414" y="155415"/>
                  </a:lnTo>
                  <a:lnTo>
                    <a:pt x="368325" y="343539"/>
                  </a:lnTo>
                  <a:close/>
                </a:path>
                <a:path w="570865" h="1930400">
                  <a:moveTo>
                    <a:pt x="194327" y="367878"/>
                  </a:moveTo>
                  <a:lnTo>
                    <a:pt x="174648" y="295050"/>
                  </a:lnTo>
                  <a:lnTo>
                    <a:pt x="334539" y="343539"/>
                  </a:lnTo>
                  <a:lnTo>
                    <a:pt x="368325" y="343539"/>
                  </a:lnTo>
                  <a:lnTo>
                    <a:pt x="366517" y="353236"/>
                  </a:lnTo>
                  <a:lnTo>
                    <a:pt x="381150" y="357674"/>
                  </a:lnTo>
                  <a:lnTo>
                    <a:pt x="216466" y="357674"/>
                  </a:lnTo>
                  <a:lnTo>
                    <a:pt x="194327" y="367878"/>
                  </a:lnTo>
                  <a:close/>
                </a:path>
                <a:path w="570865" h="1930400">
                  <a:moveTo>
                    <a:pt x="538578" y="389043"/>
                  </a:moveTo>
                  <a:lnTo>
                    <a:pt x="484589" y="389043"/>
                  </a:lnTo>
                  <a:lnTo>
                    <a:pt x="514108" y="303553"/>
                  </a:lnTo>
                  <a:lnTo>
                    <a:pt x="538578" y="389043"/>
                  </a:lnTo>
                  <a:close/>
                </a:path>
                <a:path w="570865" h="1930400">
                  <a:moveTo>
                    <a:pt x="342700" y="575249"/>
                  </a:moveTo>
                  <a:lnTo>
                    <a:pt x="317320" y="575249"/>
                  </a:lnTo>
                  <a:lnTo>
                    <a:pt x="332078" y="391678"/>
                  </a:lnTo>
                  <a:lnTo>
                    <a:pt x="216466" y="357674"/>
                  </a:lnTo>
                  <a:lnTo>
                    <a:pt x="381150" y="357674"/>
                  </a:lnTo>
                  <a:lnTo>
                    <a:pt x="484589" y="389043"/>
                  </a:lnTo>
                  <a:lnTo>
                    <a:pt x="538578" y="389043"/>
                  </a:lnTo>
                  <a:lnTo>
                    <a:pt x="542025" y="401083"/>
                  </a:lnTo>
                  <a:lnTo>
                    <a:pt x="364056" y="401083"/>
                  </a:lnTo>
                  <a:lnTo>
                    <a:pt x="342700" y="575249"/>
                  </a:lnTo>
                  <a:close/>
                </a:path>
                <a:path w="570865" h="1930400">
                  <a:moveTo>
                    <a:pt x="558385" y="458238"/>
                  </a:moveTo>
                  <a:lnTo>
                    <a:pt x="364056" y="401083"/>
                  </a:lnTo>
                  <a:lnTo>
                    <a:pt x="542025" y="401083"/>
                  </a:lnTo>
                  <a:lnTo>
                    <a:pt x="558385" y="458238"/>
                  </a:lnTo>
                  <a:close/>
                </a:path>
                <a:path w="570865" h="1930400">
                  <a:moveTo>
                    <a:pt x="7379" y="1246842"/>
                  </a:moveTo>
                  <a:lnTo>
                    <a:pt x="0" y="1219948"/>
                  </a:lnTo>
                  <a:lnTo>
                    <a:pt x="17987" y="1152216"/>
                  </a:lnTo>
                  <a:lnTo>
                    <a:pt x="51195" y="1011194"/>
                  </a:lnTo>
                  <a:lnTo>
                    <a:pt x="66416" y="937869"/>
                  </a:lnTo>
                  <a:lnTo>
                    <a:pt x="81689" y="857944"/>
                  </a:lnTo>
                  <a:lnTo>
                    <a:pt x="105157" y="722799"/>
                  </a:lnTo>
                  <a:lnTo>
                    <a:pt x="115612" y="654394"/>
                  </a:lnTo>
                  <a:lnTo>
                    <a:pt x="128828" y="555846"/>
                  </a:lnTo>
                  <a:lnTo>
                    <a:pt x="139376" y="469541"/>
                  </a:lnTo>
                  <a:lnTo>
                    <a:pt x="145130" y="412585"/>
                  </a:lnTo>
                  <a:lnTo>
                    <a:pt x="196787" y="544023"/>
                  </a:lnTo>
                  <a:lnTo>
                    <a:pt x="168499" y="612266"/>
                  </a:lnTo>
                  <a:lnTo>
                    <a:pt x="158277" y="656384"/>
                  </a:lnTo>
                  <a:lnTo>
                    <a:pt x="127911" y="796858"/>
                  </a:lnTo>
                  <a:lnTo>
                    <a:pt x="127911" y="943266"/>
                  </a:lnTo>
                  <a:lnTo>
                    <a:pt x="95933" y="943266"/>
                  </a:lnTo>
                  <a:lnTo>
                    <a:pt x="83929" y="991774"/>
                  </a:lnTo>
                  <a:lnTo>
                    <a:pt x="67338" y="1054677"/>
                  </a:lnTo>
                  <a:lnTo>
                    <a:pt x="33207" y="1168917"/>
                  </a:lnTo>
                  <a:lnTo>
                    <a:pt x="7379" y="1246842"/>
                  </a:lnTo>
                  <a:close/>
                </a:path>
                <a:path w="570865" h="1930400">
                  <a:moveTo>
                    <a:pt x="216466" y="1098489"/>
                  </a:moveTo>
                  <a:lnTo>
                    <a:pt x="217578" y="1019147"/>
                  </a:lnTo>
                  <a:lnTo>
                    <a:pt x="218714" y="878984"/>
                  </a:lnTo>
                  <a:lnTo>
                    <a:pt x="218926" y="795198"/>
                  </a:lnTo>
                  <a:lnTo>
                    <a:pt x="218714" y="711321"/>
                  </a:lnTo>
                  <a:lnTo>
                    <a:pt x="217578" y="570714"/>
                  </a:lnTo>
                  <a:lnTo>
                    <a:pt x="216466" y="490854"/>
                  </a:lnTo>
                  <a:lnTo>
                    <a:pt x="253363" y="558680"/>
                  </a:lnTo>
                  <a:lnTo>
                    <a:pt x="317320" y="575249"/>
                  </a:lnTo>
                  <a:lnTo>
                    <a:pt x="342700" y="575249"/>
                  </a:lnTo>
                  <a:lnTo>
                    <a:pt x="341918" y="581621"/>
                  </a:lnTo>
                  <a:lnTo>
                    <a:pt x="442465" y="607669"/>
                  </a:lnTo>
                  <a:lnTo>
                    <a:pt x="250904" y="607669"/>
                  </a:lnTo>
                  <a:lnTo>
                    <a:pt x="250904" y="955064"/>
                  </a:lnTo>
                  <a:lnTo>
                    <a:pt x="307480" y="965583"/>
                  </a:lnTo>
                  <a:lnTo>
                    <a:pt x="336998" y="965583"/>
                  </a:lnTo>
                  <a:lnTo>
                    <a:pt x="336998" y="971071"/>
                  </a:lnTo>
                  <a:lnTo>
                    <a:pt x="391114" y="981132"/>
                  </a:lnTo>
                  <a:lnTo>
                    <a:pt x="420634" y="981132"/>
                  </a:lnTo>
                  <a:lnTo>
                    <a:pt x="420634" y="986620"/>
                  </a:lnTo>
                  <a:lnTo>
                    <a:pt x="477210" y="997138"/>
                  </a:lnTo>
                  <a:lnTo>
                    <a:pt x="510560" y="997138"/>
                  </a:lnTo>
                  <a:lnTo>
                    <a:pt x="510663" y="1004691"/>
                  </a:lnTo>
                  <a:lnTo>
                    <a:pt x="250904" y="1004691"/>
                  </a:lnTo>
                  <a:lnTo>
                    <a:pt x="250904" y="1054319"/>
                  </a:lnTo>
                  <a:lnTo>
                    <a:pt x="216466" y="1098489"/>
                  </a:lnTo>
                  <a:close/>
                </a:path>
                <a:path w="570865" h="1930400">
                  <a:moveTo>
                    <a:pt x="515344" y="615396"/>
                  </a:moveTo>
                  <a:lnTo>
                    <a:pt x="472290" y="615396"/>
                  </a:lnTo>
                  <a:lnTo>
                    <a:pt x="491969" y="549359"/>
                  </a:lnTo>
                  <a:lnTo>
                    <a:pt x="515344" y="615396"/>
                  </a:lnTo>
                  <a:close/>
                </a:path>
                <a:path w="570865" h="1930400">
                  <a:moveTo>
                    <a:pt x="336998" y="965583"/>
                  </a:moveTo>
                  <a:lnTo>
                    <a:pt x="307480" y="965583"/>
                  </a:lnTo>
                  <a:lnTo>
                    <a:pt x="307480" y="621809"/>
                  </a:lnTo>
                  <a:lnTo>
                    <a:pt x="250904" y="607669"/>
                  </a:lnTo>
                  <a:lnTo>
                    <a:pt x="442465" y="607669"/>
                  </a:lnTo>
                  <a:lnTo>
                    <a:pt x="472290" y="615396"/>
                  </a:lnTo>
                  <a:lnTo>
                    <a:pt x="515344" y="615396"/>
                  </a:lnTo>
                  <a:lnTo>
                    <a:pt x="520225" y="629187"/>
                  </a:lnTo>
                  <a:lnTo>
                    <a:pt x="336998" y="629187"/>
                  </a:lnTo>
                  <a:lnTo>
                    <a:pt x="336998" y="965583"/>
                  </a:lnTo>
                  <a:close/>
                </a:path>
                <a:path w="570865" h="1930400">
                  <a:moveTo>
                    <a:pt x="420634" y="981132"/>
                  </a:moveTo>
                  <a:lnTo>
                    <a:pt x="391114" y="981132"/>
                  </a:lnTo>
                  <a:lnTo>
                    <a:pt x="391114" y="642711"/>
                  </a:lnTo>
                  <a:lnTo>
                    <a:pt x="336998" y="629187"/>
                  </a:lnTo>
                  <a:lnTo>
                    <a:pt x="520225" y="629187"/>
                  </a:lnTo>
                  <a:lnTo>
                    <a:pt x="527624" y="650089"/>
                  </a:lnTo>
                  <a:lnTo>
                    <a:pt x="420634" y="650089"/>
                  </a:lnTo>
                  <a:lnTo>
                    <a:pt x="420634" y="981132"/>
                  </a:lnTo>
                  <a:close/>
                </a:path>
                <a:path w="570865" h="1930400">
                  <a:moveTo>
                    <a:pt x="510560" y="997138"/>
                  </a:moveTo>
                  <a:lnTo>
                    <a:pt x="477210" y="997138"/>
                  </a:lnTo>
                  <a:lnTo>
                    <a:pt x="477210" y="664228"/>
                  </a:lnTo>
                  <a:lnTo>
                    <a:pt x="420634" y="650089"/>
                  </a:lnTo>
                  <a:lnTo>
                    <a:pt x="527624" y="650089"/>
                  </a:lnTo>
                  <a:lnTo>
                    <a:pt x="528866" y="653596"/>
                  </a:lnTo>
                  <a:lnTo>
                    <a:pt x="509187" y="695854"/>
                  </a:lnTo>
                  <a:lnTo>
                    <a:pt x="509650" y="860008"/>
                  </a:lnTo>
                  <a:lnTo>
                    <a:pt x="510560" y="997138"/>
                  </a:lnTo>
                  <a:close/>
                </a:path>
                <a:path w="570865" h="1930400">
                  <a:moveTo>
                    <a:pt x="93473" y="1930115"/>
                  </a:moveTo>
                  <a:lnTo>
                    <a:pt x="94554" y="1821865"/>
                  </a:lnTo>
                  <a:lnTo>
                    <a:pt x="95694" y="1640500"/>
                  </a:lnTo>
                  <a:lnTo>
                    <a:pt x="95810" y="1609447"/>
                  </a:lnTo>
                  <a:lnTo>
                    <a:pt x="95933" y="943266"/>
                  </a:lnTo>
                  <a:lnTo>
                    <a:pt x="127911" y="943266"/>
                  </a:lnTo>
                  <a:lnTo>
                    <a:pt x="127911" y="1871115"/>
                  </a:lnTo>
                  <a:lnTo>
                    <a:pt x="93473" y="1930115"/>
                  </a:lnTo>
                  <a:close/>
                </a:path>
                <a:path w="570865" h="1930400">
                  <a:moveTo>
                    <a:pt x="477210" y="1100181"/>
                  </a:moveTo>
                  <a:lnTo>
                    <a:pt x="477210" y="1044696"/>
                  </a:lnTo>
                  <a:lnTo>
                    <a:pt x="250904" y="1004691"/>
                  </a:lnTo>
                  <a:lnTo>
                    <a:pt x="510663" y="1004691"/>
                  </a:lnTo>
                  <a:lnTo>
                    <a:pt x="511648" y="1066532"/>
                  </a:lnTo>
                  <a:lnTo>
                    <a:pt x="477210" y="1100181"/>
                  </a:lnTo>
                  <a:close/>
                </a:path>
                <a:path w="570865" h="1930400">
                  <a:moveTo>
                    <a:pt x="553232" y="1213289"/>
                  </a:moveTo>
                  <a:lnTo>
                    <a:pt x="491969" y="1213289"/>
                  </a:lnTo>
                  <a:lnTo>
                    <a:pt x="523947" y="1115800"/>
                  </a:lnTo>
                  <a:lnTo>
                    <a:pt x="553232" y="1213289"/>
                  </a:lnTo>
                  <a:close/>
                </a:path>
                <a:path w="570865" h="1930400">
                  <a:moveTo>
                    <a:pt x="174648" y="1242836"/>
                  </a:moveTo>
                  <a:lnTo>
                    <a:pt x="152510" y="1164144"/>
                  </a:lnTo>
                  <a:lnTo>
                    <a:pt x="491969" y="1213289"/>
                  </a:lnTo>
                  <a:lnTo>
                    <a:pt x="553232" y="1213289"/>
                  </a:lnTo>
                  <a:lnTo>
                    <a:pt x="556954" y="1225680"/>
                  </a:lnTo>
                  <a:lnTo>
                    <a:pt x="233684" y="1225680"/>
                  </a:lnTo>
                  <a:lnTo>
                    <a:pt x="195792" y="1230755"/>
                  </a:lnTo>
                  <a:lnTo>
                    <a:pt x="189526" y="1232580"/>
                  </a:lnTo>
                  <a:lnTo>
                    <a:pt x="174648" y="1242836"/>
                  </a:lnTo>
                  <a:close/>
                </a:path>
                <a:path w="570865" h="1930400">
                  <a:moveTo>
                    <a:pt x="570684" y="1271387"/>
                  </a:moveTo>
                  <a:lnTo>
                    <a:pt x="233684" y="1225680"/>
                  </a:lnTo>
                  <a:lnTo>
                    <a:pt x="556954" y="1225680"/>
                  </a:lnTo>
                  <a:lnTo>
                    <a:pt x="570684" y="1271387"/>
                  </a:lnTo>
                  <a:close/>
                </a:path>
                <a:path w="570865" h="1930400">
                  <a:moveTo>
                    <a:pt x="386195" y="1609295"/>
                  </a:moveTo>
                  <a:lnTo>
                    <a:pt x="371436" y="1543605"/>
                  </a:lnTo>
                  <a:lnTo>
                    <a:pt x="365888" y="1499106"/>
                  </a:lnTo>
                  <a:lnTo>
                    <a:pt x="360943" y="1464143"/>
                  </a:lnTo>
                  <a:lnTo>
                    <a:pt x="352556" y="1418126"/>
                  </a:lnTo>
                  <a:lnTo>
                    <a:pt x="329618" y="1303902"/>
                  </a:lnTo>
                  <a:lnTo>
                    <a:pt x="336998" y="1288534"/>
                  </a:lnTo>
                  <a:lnTo>
                    <a:pt x="385695" y="1399523"/>
                  </a:lnTo>
                  <a:lnTo>
                    <a:pt x="387807" y="1405663"/>
                  </a:lnTo>
                  <a:lnTo>
                    <a:pt x="394805" y="1428703"/>
                  </a:lnTo>
                  <a:lnTo>
                    <a:pt x="408333" y="1506372"/>
                  </a:lnTo>
                  <a:lnTo>
                    <a:pt x="399725" y="1574002"/>
                  </a:lnTo>
                  <a:lnTo>
                    <a:pt x="386195" y="1609295"/>
                  </a:lnTo>
                  <a:close/>
                </a:path>
                <a:path w="570865" h="1930400">
                  <a:moveTo>
                    <a:pt x="432933" y="1892215"/>
                  </a:moveTo>
                  <a:lnTo>
                    <a:pt x="307480" y="1890495"/>
                  </a:lnTo>
                  <a:lnTo>
                    <a:pt x="275531" y="1855384"/>
                  </a:lnTo>
                  <a:lnTo>
                    <a:pt x="265307" y="1804136"/>
                  </a:lnTo>
                  <a:lnTo>
                    <a:pt x="260743" y="1708216"/>
                  </a:lnTo>
                  <a:lnTo>
                    <a:pt x="259953" y="1486761"/>
                  </a:lnTo>
                  <a:lnTo>
                    <a:pt x="259360" y="1396911"/>
                  </a:lnTo>
                  <a:lnTo>
                    <a:pt x="258284" y="1336397"/>
                  </a:lnTo>
                  <a:lnTo>
                    <a:pt x="309939" y="1424194"/>
                  </a:lnTo>
                  <a:lnTo>
                    <a:pt x="292720" y="1471706"/>
                  </a:lnTo>
                  <a:lnTo>
                    <a:pt x="292720" y="1701518"/>
                  </a:lnTo>
                  <a:lnTo>
                    <a:pt x="299079" y="1751380"/>
                  </a:lnTo>
                  <a:lnTo>
                    <a:pt x="319779" y="1792667"/>
                  </a:lnTo>
                  <a:lnTo>
                    <a:pt x="413254" y="1795659"/>
                  </a:lnTo>
                  <a:lnTo>
                    <a:pt x="485738" y="1795659"/>
                  </a:lnTo>
                  <a:lnTo>
                    <a:pt x="471944" y="1854059"/>
                  </a:lnTo>
                  <a:lnTo>
                    <a:pt x="471367" y="1856165"/>
                  </a:lnTo>
                  <a:lnTo>
                    <a:pt x="457838" y="1881742"/>
                  </a:lnTo>
                  <a:lnTo>
                    <a:pt x="455879" y="1883052"/>
                  </a:lnTo>
                  <a:lnTo>
                    <a:pt x="432933" y="1892215"/>
                  </a:lnTo>
                  <a:close/>
                </a:path>
                <a:path w="570865" h="1930400">
                  <a:moveTo>
                    <a:pt x="178338" y="1804905"/>
                  </a:moveTo>
                  <a:lnTo>
                    <a:pt x="175560" y="1800534"/>
                  </a:lnTo>
                  <a:lnTo>
                    <a:pt x="154969" y="1766349"/>
                  </a:lnTo>
                  <a:lnTo>
                    <a:pt x="172188" y="1645293"/>
                  </a:lnTo>
                  <a:lnTo>
                    <a:pt x="180488" y="1609295"/>
                  </a:lnTo>
                  <a:lnTo>
                    <a:pt x="187063" y="1574367"/>
                  </a:lnTo>
                  <a:lnTo>
                    <a:pt x="193081" y="1526024"/>
                  </a:lnTo>
                  <a:lnTo>
                    <a:pt x="204167" y="1388527"/>
                  </a:lnTo>
                  <a:lnTo>
                    <a:pt x="214006" y="1389562"/>
                  </a:lnTo>
                  <a:lnTo>
                    <a:pt x="211799" y="1640500"/>
                  </a:lnTo>
                  <a:lnTo>
                    <a:pt x="208047" y="1699287"/>
                  </a:lnTo>
                  <a:lnTo>
                    <a:pt x="205396" y="1722282"/>
                  </a:lnTo>
                  <a:lnTo>
                    <a:pt x="189857" y="1769631"/>
                  </a:lnTo>
                  <a:lnTo>
                    <a:pt x="178338" y="1804905"/>
                  </a:lnTo>
                  <a:close/>
                </a:path>
                <a:path w="570865" h="1930400">
                  <a:moveTo>
                    <a:pt x="536246" y="1729067"/>
                  </a:moveTo>
                  <a:lnTo>
                    <a:pt x="523947" y="1673518"/>
                  </a:lnTo>
                  <a:lnTo>
                    <a:pt x="519440" y="1638561"/>
                  </a:lnTo>
                  <a:lnTo>
                    <a:pt x="512416" y="1593156"/>
                  </a:lnTo>
                  <a:lnTo>
                    <a:pt x="503172" y="1547000"/>
                  </a:lnTo>
                  <a:lnTo>
                    <a:pt x="474750" y="1416979"/>
                  </a:lnTo>
                  <a:lnTo>
                    <a:pt x="482129" y="1401918"/>
                  </a:lnTo>
                  <a:lnTo>
                    <a:pt x="534447" y="1515432"/>
                  </a:lnTo>
                  <a:lnTo>
                    <a:pt x="543625" y="1541600"/>
                  </a:lnTo>
                  <a:lnTo>
                    <a:pt x="558385" y="1620840"/>
                  </a:lnTo>
                  <a:lnTo>
                    <a:pt x="549775" y="1690607"/>
                  </a:lnTo>
                  <a:lnTo>
                    <a:pt x="536246" y="1729067"/>
                  </a:lnTo>
                  <a:close/>
                </a:path>
                <a:path w="570865" h="1930400">
                  <a:moveTo>
                    <a:pt x="485738" y="1795659"/>
                  </a:moveTo>
                  <a:lnTo>
                    <a:pt x="413254" y="1795659"/>
                  </a:lnTo>
                  <a:lnTo>
                    <a:pt x="425308" y="1781364"/>
                  </a:lnTo>
                  <a:lnTo>
                    <a:pt x="441542" y="1728728"/>
                  </a:lnTo>
                  <a:lnTo>
                    <a:pt x="443331" y="1678936"/>
                  </a:lnTo>
                  <a:lnTo>
                    <a:pt x="443782" y="1655024"/>
                  </a:lnTo>
                  <a:lnTo>
                    <a:pt x="445231" y="1533503"/>
                  </a:lnTo>
                  <a:lnTo>
                    <a:pt x="457531" y="1534515"/>
                  </a:lnTo>
                  <a:lnTo>
                    <a:pt x="459623" y="1628668"/>
                  </a:lnTo>
                  <a:lnTo>
                    <a:pt x="462450" y="1685949"/>
                  </a:lnTo>
                  <a:lnTo>
                    <a:pt x="468436" y="1724006"/>
                  </a:lnTo>
                  <a:lnTo>
                    <a:pt x="487049" y="1790109"/>
                  </a:lnTo>
                  <a:lnTo>
                    <a:pt x="485738" y="1795659"/>
                  </a:lnTo>
                  <a:close/>
                </a:path>
              </a:pathLst>
            </a:custGeom>
            <a:solidFill>
              <a:srgbClr val="FF0000"/>
            </a:solidFill>
          </p:spPr>
          <p:txBody>
            <a:bodyPr wrap="square" lIns="0" tIns="0" rIns="0" bIns="0" rtlCol="0"/>
            <a:lstStyle/>
            <a:p/>
          </p:txBody>
        </p:sp>
        <p:sp>
          <p:nvSpPr>
            <p:cNvPr id="27" name="object 27"/>
            <p:cNvSpPr/>
            <p:nvPr/>
          </p:nvSpPr>
          <p:spPr>
            <a:xfrm>
              <a:off x="6884919" y="3912765"/>
              <a:ext cx="570865" cy="1930400"/>
            </a:xfrm>
            <a:custGeom>
              <a:rect l="l" t="t" r="r" b="b"/>
              <a:pathLst>
                <a:path w="570865" h="1930400">
                  <a:moveTo>
                    <a:pt x="216466" y="1098489"/>
                  </a:moveTo>
                  <a:lnTo>
                    <a:pt x="217578" y="1019147"/>
                  </a:lnTo>
                  <a:lnTo>
                    <a:pt x="218714" y="878984"/>
                  </a:lnTo>
                  <a:lnTo>
                    <a:pt x="218926" y="795198"/>
                  </a:lnTo>
                  <a:lnTo>
                    <a:pt x="218714" y="711321"/>
                  </a:lnTo>
                  <a:lnTo>
                    <a:pt x="217578" y="570714"/>
                  </a:lnTo>
                  <a:lnTo>
                    <a:pt x="216466" y="490854"/>
                  </a:lnTo>
                  <a:lnTo>
                    <a:pt x="253363" y="558680"/>
                  </a:lnTo>
                  <a:lnTo>
                    <a:pt x="317320" y="575249"/>
                  </a:lnTo>
                  <a:lnTo>
                    <a:pt x="332078" y="391678"/>
                  </a:lnTo>
                  <a:lnTo>
                    <a:pt x="216466" y="357674"/>
                  </a:lnTo>
                  <a:lnTo>
                    <a:pt x="194327" y="367878"/>
                  </a:lnTo>
                  <a:lnTo>
                    <a:pt x="174648" y="295050"/>
                  </a:lnTo>
                  <a:lnTo>
                    <a:pt x="334539" y="343539"/>
                  </a:lnTo>
                  <a:lnTo>
                    <a:pt x="345429" y="164476"/>
                  </a:lnTo>
                  <a:lnTo>
                    <a:pt x="348374" y="107098"/>
                  </a:lnTo>
                  <a:lnTo>
                    <a:pt x="348679" y="90133"/>
                  </a:lnTo>
                  <a:lnTo>
                    <a:pt x="349298" y="55646"/>
                  </a:lnTo>
                  <a:lnTo>
                    <a:pt x="403414" y="155415"/>
                  </a:lnTo>
                  <a:lnTo>
                    <a:pt x="366517" y="353236"/>
                  </a:lnTo>
                  <a:lnTo>
                    <a:pt x="484589" y="389043"/>
                  </a:lnTo>
                  <a:lnTo>
                    <a:pt x="514108" y="303553"/>
                  </a:lnTo>
                  <a:lnTo>
                    <a:pt x="558385" y="458238"/>
                  </a:lnTo>
                  <a:lnTo>
                    <a:pt x="364056" y="401083"/>
                  </a:lnTo>
                  <a:lnTo>
                    <a:pt x="341918" y="581621"/>
                  </a:lnTo>
                  <a:lnTo>
                    <a:pt x="472290" y="615396"/>
                  </a:lnTo>
                  <a:lnTo>
                    <a:pt x="491969" y="549359"/>
                  </a:lnTo>
                  <a:lnTo>
                    <a:pt x="528866" y="653596"/>
                  </a:lnTo>
                  <a:lnTo>
                    <a:pt x="509187" y="695854"/>
                  </a:lnTo>
                  <a:lnTo>
                    <a:pt x="509650" y="860008"/>
                  </a:lnTo>
                  <a:lnTo>
                    <a:pt x="510571" y="998910"/>
                  </a:lnTo>
                  <a:lnTo>
                    <a:pt x="511077" y="1030679"/>
                  </a:lnTo>
                  <a:lnTo>
                    <a:pt x="511648" y="1066532"/>
                  </a:lnTo>
                  <a:lnTo>
                    <a:pt x="477210" y="1100181"/>
                  </a:lnTo>
                  <a:lnTo>
                    <a:pt x="477210" y="1044696"/>
                  </a:lnTo>
                  <a:lnTo>
                    <a:pt x="250904" y="1004691"/>
                  </a:lnTo>
                  <a:lnTo>
                    <a:pt x="250904" y="1054319"/>
                  </a:lnTo>
                  <a:lnTo>
                    <a:pt x="216466" y="1098489"/>
                  </a:lnTo>
                  <a:close/>
                </a:path>
                <a:path w="570865" h="1930400">
                  <a:moveTo>
                    <a:pt x="250904" y="955064"/>
                  </a:moveTo>
                  <a:lnTo>
                    <a:pt x="307480" y="965583"/>
                  </a:lnTo>
                  <a:lnTo>
                    <a:pt x="307480" y="621809"/>
                  </a:lnTo>
                  <a:lnTo>
                    <a:pt x="250904" y="607669"/>
                  </a:lnTo>
                  <a:lnTo>
                    <a:pt x="250904" y="955064"/>
                  </a:lnTo>
                  <a:close/>
                </a:path>
                <a:path w="570865" h="1930400">
                  <a:moveTo>
                    <a:pt x="336998" y="971071"/>
                  </a:moveTo>
                  <a:lnTo>
                    <a:pt x="391114" y="981132"/>
                  </a:lnTo>
                  <a:lnTo>
                    <a:pt x="391114" y="642711"/>
                  </a:lnTo>
                  <a:lnTo>
                    <a:pt x="336998" y="629187"/>
                  </a:lnTo>
                  <a:lnTo>
                    <a:pt x="336998" y="971071"/>
                  </a:lnTo>
                  <a:close/>
                </a:path>
                <a:path w="570865" h="1930400">
                  <a:moveTo>
                    <a:pt x="420634" y="986620"/>
                  </a:moveTo>
                  <a:lnTo>
                    <a:pt x="477210" y="997138"/>
                  </a:lnTo>
                  <a:lnTo>
                    <a:pt x="477210" y="664228"/>
                  </a:lnTo>
                  <a:lnTo>
                    <a:pt x="420634" y="650089"/>
                  </a:lnTo>
                  <a:lnTo>
                    <a:pt x="420634" y="986620"/>
                  </a:lnTo>
                  <a:close/>
                </a:path>
                <a:path w="570865" h="1930400">
                  <a:moveTo>
                    <a:pt x="491969" y="1213289"/>
                  </a:moveTo>
                  <a:lnTo>
                    <a:pt x="523947" y="1115800"/>
                  </a:lnTo>
                  <a:lnTo>
                    <a:pt x="570684" y="1271387"/>
                  </a:lnTo>
                  <a:lnTo>
                    <a:pt x="233684" y="1225680"/>
                  </a:lnTo>
                  <a:lnTo>
                    <a:pt x="195792" y="1230755"/>
                  </a:lnTo>
                  <a:lnTo>
                    <a:pt x="189526" y="1232580"/>
                  </a:lnTo>
                  <a:lnTo>
                    <a:pt x="174648" y="1242836"/>
                  </a:lnTo>
                  <a:lnTo>
                    <a:pt x="152510" y="1164144"/>
                  </a:lnTo>
                  <a:lnTo>
                    <a:pt x="491969" y="1213289"/>
                  </a:lnTo>
                  <a:close/>
                </a:path>
                <a:path w="570865" h="1930400">
                  <a:moveTo>
                    <a:pt x="214006" y="1389562"/>
                  </a:moveTo>
                  <a:lnTo>
                    <a:pt x="211799" y="1640500"/>
                  </a:lnTo>
                  <a:lnTo>
                    <a:pt x="208047" y="1699287"/>
                  </a:lnTo>
                  <a:lnTo>
                    <a:pt x="205396" y="1722282"/>
                  </a:lnTo>
                  <a:lnTo>
                    <a:pt x="189857" y="1769631"/>
                  </a:lnTo>
                  <a:lnTo>
                    <a:pt x="178338" y="1804905"/>
                  </a:lnTo>
                  <a:lnTo>
                    <a:pt x="175602" y="1800603"/>
                  </a:lnTo>
                  <a:lnTo>
                    <a:pt x="154969" y="1766349"/>
                  </a:lnTo>
                  <a:lnTo>
                    <a:pt x="172188" y="1645293"/>
                  </a:lnTo>
                  <a:lnTo>
                    <a:pt x="180460" y="1609447"/>
                  </a:lnTo>
                  <a:lnTo>
                    <a:pt x="187063" y="1574367"/>
                  </a:lnTo>
                  <a:lnTo>
                    <a:pt x="193081" y="1526024"/>
                  </a:lnTo>
                  <a:lnTo>
                    <a:pt x="204167" y="1388527"/>
                  </a:lnTo>
                  <a:lnTo>
                    <a:pt x="214006" y="1389562"/>
                  </a:lnTo>
                  <a:close/>
                </a:path>
                <a:path w="570865" h="1930400">
                  <a:moveTo>
                    <a:pt x="260743" y="1708216"/>
                  </a:moveTo>
                  <a:lnTo>
                    <a:pt x="259953" y="1486761"/>
                  </a:lnTo>
                  <a:lnTo>
                    <a:pt x="259360" y="1396911"/>
                  </a:lnTo>
                  <a:lnTo>
                    <a:pt x="258791" y="1364971"/>
                  </a:lnTo>
                  <a:lnTo>
                    <a:pt x="258284" y="1336397"/>
                  </a:lnTo>
                  <a:lnTo>
                    <a:pt x="309939" y="1424194"/>
                  </a:lnTo>
                  <a:lnTo>
                    <a:pt x="292720" y="1471706"/>
                  </a:lnTo>
                  <a:lnTo>
                    <a:pt x="292720" y="1701518"/>
                  </a:lnTo>
                  <a:lnTo>
                    <a:pt x="299079" y="1751380"/>
                  </a:lnTo>
                  <a:lnTo>
                    <a:pt x="319779" y="1792667"/>
                  </a:lnTo>
                  <a:lnTo>
                    <a:pt x="413254" y="1795659"/>
                  </a:lnTo>
                  <a:lnTo>
                    <a:pt x="425308" y="1781364"/>
                  </a:lnTo>
                  <a:lnTo>
                    <a:pt x="441542" y="1728728"/>
                  </a:lnTo>
                  <a:lnTo>
                    <a:pt x="443331" y="1678936"/>
                  </a:lnTo>
                  <a:lnTo>
                    <a:pt x="443782" y="1655024"/>
                  </a:lnTo>
                  <a:lnTo>
                    <a:pt x="445231" y="1533503"/>
                  </a:lnTo>
                  <a:lnTo>
                    <a:pt x="457531" y="1534515"/>
                  </a:lnTo>
                  <a:lnTo>
                    <a:pt x="459623" y="1628668"/>
                  </a:lnTo>
                  <a:lnTo>
                    <a:pt x="462450" y="1685949"/>
                  </a:lnTo>
                  <a:lnTo>
                    <a:pt x="468436" y="1724006"/>
                  </a:lnTo>
                  <a:lnTo>
                    <a:pt x="487049" y="1790109"/>
                  </a:lnTo>
                  <a:lnTo>
                    <a:pt x="471944" y="1854059"/>
                  </a:lnTo>
                  <a:lnTo>
                    <a:pt x="432933" y="1892215"/>
                  </a:lnTo>
                  <a:lnTo>
                    <a:pt x="307480" y="1890495"/>
                  </a:lnTo>
                  <a:lnTo>
                    <a:pt x="275531" y="1855384"/>
                  </a:lnTo>
                  <a:lnTo>
                    <a:pt x="265307" y="1804136"/>
                  </a:lnTo>
                  <a:lnTo>
                    <a:pt x="264999" y="1800534"/>
                  </a:lnTo>
                  <a:lnTo>
                    <a:pt x="260743" y="1708216"/>
                  </a:lnTo>
                  <a:close/>
                </a:path>
                <a:path w="570865" h="1930400">
                  <a:moveTo>
                    <a:pt x="336998" y="1288534"/>
                  </a:moveTo>
                  <a:lnTo>
                    <a:pt x="385695" y="1399523"/>
                  </a:lnTo>
                  <a:lnTo>
                    <a:pt x="387807" y="1405663"/>
                  </a:lnTo>
                  <a:lnTo>
                    <a:pt x="394805" y="1428703"/>
                  </a:lnTo>
                  <a:lnTo>
                    <a:pt x="404230" y="1482850"/>
                  </a:lnTo>
                  <a:lnTo>
                    <a:pt x="408333" y="1506372"/>
                  </a:lnTo>
                  <a:lnTo>
                    <a:pt x="399725" y="1574002"/>
                  </a:lnTo>
                  <a:lnTo>
                    <a:pt x="393013" y="1591483"/>
                  </a:lnTo>
                  <a:lnTo>
                    <a:pt x="386195" y="1609295"/>
                  </a:lnTo>
                  <a:lnTo>
                    <a:pt x="371436" y="1543605"/>
                  </a:lnTo>
                  <a:lnTo>
                    <a:pt x="365888" y="1499106"/>
                  </a:lnTo>
                  <a:lnTo>
                    <a:pt x="360943" y="1464143"/>
                  </a:lnTo>
                  <a:lnTo>
                    <a:pt x="352556" y="1418126"/>
                  </a:lnTo>
                  <a:lnTo>
                    <a:pt x="329618" y="1303902"/>
                  </a:lnTo>
                  <a:lnTo>
                    <a:pt x="336998" y="1288534"/>
                  </a:lnTo>
                  <a:close/>
                </a:path>
                <a:path w="570865" h="1930400">
                  <a:moveTo>
                    <a:pt x="482129" y="1401918"/>
                  </a:moveTo>
                  <a:lnTo>
                    <a:pt x="534447" y="1515432"/>
                  </a:lnTo>
                  <a:lnTo>
                    <a:pt x="536482" y="1521241"/>
                  </a:lnTo>
                  <a:lnTo>
                    <a:pt x="543625" y="1541600"/>
                  </a:lnTo>
                  <a:lnTo>
                    <a:pt x="552665" y="1590183"/>
                  </a:lnTo>
                  <a:lnTo>
                    <a:pt x="558385" y="1620840"/>
                  </a:lnTo>
                  <a:lnTo>
                    <a:pt x="549775" y="1690607"/>
                  </a:lnTo>
                  <a:lnTo>
                    <a:pt x="542210" y="1712088"/>
                  </a:lnTo>
                  <a:lnTo>
                    <a:pt x="536246" y="1729067"/>
                  </a:lnTo>
                  <a:lnTo>
                    <a:pt x="523947" y="1673518"/>
                  </a:lnTo>
                  <a:lnTo>
                    <a:pt x="519440" y="1638561"/>
                  </a:lnTo>
                  <a:lnTo>
                    <a:pt x="512416" y="1593156"/>
                  </a:lnTo>
                  <a:lnTo>
                    <a:pt x="503172" y="1547000"/>
                  </a:lnTo>
                  <a:lnTo>
                    <a:pt x="474750" y="1416979"/>
                  </a:lnTo>
                  <a:lnTo>
                    <a:pt x="482129" y="1401918"/>
                  </a:lnTo>
                  <a:close/>
                </a:path>
                <a:path w="570865" h="1930400">
                  <a:moveTo>
                    <a:pt x="169729" y="125659"/>
                  </a:moveTo>
                  <a:lnTo>
                    <a:pt x="162673" y="136586"/>
                  </a:lnTo>
                  <a:lnTo>
                    <a:pt x="161180" y="139887"/>
                  </a:lnTo>
                  <a:lnTo>
                    <a:pt x="113152" y="301844"/>
                  </a:lnTo>
                  <a:lnTo>
                    <a:pt x="97915" y="361880"/>
                  </a:lnTo>
                  <a:lnTo>
                    <a:pt x="81904" y="420842"/>
                  </a:lnTo>
                  <a:lnTo>
                    <a:pt x="59150" y="493781"/>
                  </a:lnTo>
                  <a:lnTo>
                    <a:pt x="40720" y="545185"/>
                  </a:lnTo>
                  <a:lnTo>
                    <a:pt x="22138" y="593597"/>
                  </a:lnTo>
                  <a:lnTo>
                    <a:pt x="14758" y="574545"/>
                  </a:lnTo>
                  <a:lnTo>
                    <a:pt x="28674" y="525659"/>
                  </a:lnTo>
                  <a:lnTo>
                    <a:pt x="41740" y="476677"/>
                  </a:lnTo>
                  <a:lnTo>
                    <a:pt x="58959" y="403076"/>
                  </a:lnTo>
                  <a:lnTo>
                    <a:pt x="68075" y="358957"/>
                  </a:lnTo>
                  <a:lnTo>
                    <a:pt x="83634" y="280239"/>
                  </a:lnTo>
                  <a:lnTo>
                    <a:pt x="105257" y="148915"/>
                  </a:lnTo>
                  <a:lnTo>
                    <a:pt x="113999" y="89637"/>
                  </a:lnTo>
                  <a:lnTo>
                    <a:pt x="119299" y="41208"/>
                  </a:lnTo>
                  <a:lnTo>
                    <a:pt x="122992" y="0"/>
                  </a:lnTo>
                  <a:lnTo>
                    <a:pt x="169729" y="125659"/>
                  </a:lnTo>
                  <a:close/>
                </a:path>
                <a:path w="570865" h="1930400">
                  <a:moveTo>
                    <a:pt x="127911" y="1871115"/>
                  </a:moveTo>
                  <a:lnTo>
                    <a:pt x="93473" y="1930115"/>
                  </a:lnTo>
                  <a:lnTo>
                    <a:pt x="94554" y="1821865"/>
                  </a:lnTo>
                  <a:lnTo>
                    <a:pt x="95779" y="1627044"/>
                  </a:lnTo>
                  <a:lnTo>
                    <a:pt x="95822" y="1602702"/>
                  </a:lnTo>
                  <a:lnTo>
                    <a:pt x="95933" y="1538788"/>
                  </a:lnTo>
                  <a:lnTo>
                    <a:pt x="95933" y="943266"/>
                  </a:lnTo>
                  <a:lnTo>
                    <a:pt x="83929" y="991774"/>
                  </a:lnTo>
                  <a:lnTo>
                    <a:pt x="67338" y="1054677"/>
                  </a:lnTo>
                  <a:lnTo>
                    <a:pt x="33207" y="1168917"/>
                  </a:lnTo>
                  <a:lnTo>
                    <a:pt x="30153" y="1178090"/>
                  </a:lnTo>
                  <a:lnTo>
                    <a:pt x="7379" y="1246842"/>
                  </a:lnTo>
                  <a:lnTo>
                    <a:pt x="0" y="1219948"/>
                  </a:lnTo>
                  <a:lnTo>
                    <a:pt x="16388" y="1158222"/>
                  </a:lnTo>
                  <a:lnTo>
                    <a:pt x="17987" y="1152216"/>
                  </a:lnTo>
                  <a:lnTo>
                    <a:pt x="51195" y="1011194"/>
                  </a:lnTo>
                  <a:lnTo>
                    <a:pt x="52889" y="1003017"/>
                  </a:lnTo>
                  <a:lnTo>
                    <a:pt x="66416" y="937869"/>
                  </a:lnTo>
                  <a:lnTo>
                    <a:pt x="81689" y="857944"/>
                  </a:lnTo>
                  <a:lnTo>
                    <a:pt x="105157" y="722799"/>
                  </a:lnTo>
                  <a:lnTo>
                    <a:pt x="106406" y="714618"/>
                  </a:lnTo>
                  <a:lnTo>
                    <a:pt x="115612" y="654394"/>
                  </a:lnTo>
                  <a:lnTo>
                    <a:pt x="128828" y="555846"/>
                  </a:lnTo>
                  <a:lnTo>
                    <a:pt x="139376" y="469541"/>
                  </a:lnTo>
                  <a:lnTo>
                    <a:pt x="145130" y="412585"/>
                  </a:lnTo>
                  <a:lnTo>
                    <a:pt x="196787" y="544023"/>
                  </a:lnTo>
                  <a:lnTo>
                    <a:pt x="195045" y="547189"/>
                  </a:lnTo>
                  <a:lnTo>
                    <a:pt x="168499" y="612266"/>
                  </a:lnTo>
                  <a:lnTo>
                    <a:pt x="161818" y="640608"/>
                  </a:lnTo>
                  <a:lnTo>
                    <a:pt x="160888" y="644557"/>
                  </a:lnTo>
                  <a:lnTo>
                    <a:pt x="158277" y="656384"/>
                  </a:lnTo>
                  <a:lnTo>
                    <a:pt x="127911" y="796858"/>
                  </a:lnTo>
                  <a:lnTo>
                    <a:pt x="127911" y="1871115"/>
                  </a:lnTo>
                  <a:close/>
                </a:path>
              </a:pathLst>
            </a:custGeom>
            <a:ln w="9525">
              <a:solidFill>
                <a:srgbClr val="FF0000"/>
              </a:solidFill>
            </a:ln>
          </p:spPr>
          <p:txBody>
            <a:bodyPr wrap="square" lIns="0" tIns="0" rIns="0" bIns="0" rtlCol="0"/>
            <a:lstStyle/>
            <a:p/>
          </p:txBody>
        </p:sp>
      </p:grpSp>
      <p:grpSp>
        <p:nvGrpSpPr>
          <p:cNvPr id="28" name="object 28"/>
          <p:cNvGrpSpPr/>
          <p:nvPr/>
        </p:nvGrpSpPr>
        <p:grpSpPr>
          <a:xfrm>
            <a:off x="7559074" y="4161744"/>
            <a:ext cx="499109" cy="1674495"/>
            <a:chOff x="7559074" y="4161744"/>
            <a:chExt cx="499109" cy="1674495"/>
          </a:xfrm>
        </p:grpSpPr>
        <p:sp>
          <p:nvSpPr>
            <p:cNvPr id="29" name="object 29"/>
            <p:cNvSpPr/>
            <p:nvPr/>
          </p:nvSpPr>
          <p:spPr>
            <a:xfrm>
              <a:off x="7563836" y="4166506"/>
              <a:ext cx="489584" cy="1664970"/>
            </a:xfrm>
            <a:custGeom>
              <a:rect l="l" t="t" r="r" b="b"/>
              <a:pathLst>
                <a:path w="489584" h="1664970">
                  <a:moveTo>
                    <a:pt x="270583" y="1645559"/>
                  </a:moveTo>
                  <a:lnTo>
                    <a:pt x="271659" y="1558664"/>
                  </a:lnTo>
                  <a:lnTo>
                    <a:pt x="272888" y="1360615"/>
                  </a:lnTo>
                  <a:lnTo>
                    <a:pt x="273043" y="1249431"/>
                  </a:lnTo>
                  <a:lnTo>
                    <a:pt x="272888" y="1138217"/>
                  </a:lnTo>
                  <a:lnTo>
                    <a:pt x="271659" y="939929"/>
                  </a:lnTo>
                  <a:lnTo>
                    <a:pt x="270583" y="852825"/>
                  </a:lnTo>
                  <a:lnTo>
                    <a:pt x="307480" y="931020"/>
                  </a:lnTo>
                  <a:lnTo>
                    <a:pt x="430472" y="951450"/>
                  </a:lnTo>
                  <a:lnTo>
                    <a:pt x="477098" y="951450"/>
                  </a:lnTo>
                  <a:lnTo>
                    <a:pt x="486265" y="973923"/>
                  </a:lnTo>
                  <a:lnTo>
                    <a:pt x="307480" y="973923"/>
                  </a:lnTo>
                  <a:lnTo>
                    <a:pt x="307480" y="1424401"/>
                  </a:lnTo>
                  <a:lnTo>
                    <a:pt x="435392" y="1432198"/>
                  </a:lnTo>
                  <a:lnTo>
                    <a:pt x="470931" y="1432198"/>
                  </a:lnTo>
                  <a:lnTo>
                    <a:pt x="471025" y="1467304"/>
                  </a:lnTo>
                  <a:lnTo>
                    <a:pt x="307480" y="1467304"/>
                  </a:lnTo>
                  <a:lnTo>
                    <a:pt x="307480" y="1603163"/>
                  </a:lnTo>
                  <a:lnTo>
                    <a:pt x="270583" y="1645559"/>
                  </a:lnTo>
                  <a:close/>
                </a:path>
                <a:path w="489584" h="1664970">
                  <a:moveTo>
                    <a:pt x="477098" y="951450"/>
                  </a:moveTo>
                  <a:lnTo>
                    <a:pt x="430472" y="951450"/>
                  </a:lnTo>
                  <a:lnTo>
                    <a:pt x="450151" y="885389"/>
                  </a:lnTo>
                  <a:lnTo>
                    <a:pt x="477098" y="951450"/>
                  </a:lnTo>
                  <a:close/>
                </a:path>
                <a:path w="489584" h="1664970">
                  <a:moveTo>
                    <a:pt x="470931" y="1432198"/>
                  </a:moveTo>
                  <a:lnTo>
                    <a:pt x="435392" y="1432198"/>
                  </a:lnTo>
                  <a:lnTo>
                    <a:pt x="435392" y="994001"/>
                  </a:lnTo>
                  <a:lnTo>
                    <a:pt x="307480" y="973923"/>
                  </a:lnTo>
                  <a:lnTo>
                    <a:pt x="486265" y="973923"/>
                  </a:lnTo>
                  <a:lnTo>
                    <a:pt x="489508" y="981876"/>
                  </a:lnTo>
                  <a:lnTo>
                    <a:pt x="469830" y="1020114"/>
                  </a:lnTo>
                  <a:lnTo>
                    <a:pt x="470931" y="1432198"/>
                  </a:lnTo>
                  <a:close/>
                </a:path>
                <a:path w="489584" h="1664970">
                  <a:moveTo>
                    <a:pt x="435392" y="1626953"/>
                  </a:moveTo>
                  <a:lnTo>
                    <a:pt x="435392" y="1473932"/>
                  </a:lnTo>
                  <a:lnTo>
                    <a:pt x="307480" y="1467304"/>
                  </a:lnTo>
                  <a:lnTo>
                    <a:pt x="471025" y="1467304"/>
                  </a:lnTo>
                  <a:lnTo>
                    <a:pt x="471124" y="1504320"/>
                  </a:lnTo>
                  <a:lnTo>
                    <a:pt x="471213" y="1524956"/>
                  </a:lnTo>
                  <a:lnTo>
                    <a:pt x="472289" y="1586232"/>
                  </a:lnTo>
                  <a:lnTo>
                    <a:pt x="435392" y="1626953"/>
                  </a:lnTo>
                  <a:close/>
                </a:path>
                <a:path w="489584" h="1664970">
                  <a:moveTo>
                    <a:pt x="98393" y="761847"/>
                  </a:moveTo>
                  <a:lnTo>
                    <a:pt x="99430" y="650267"/>
                  </a:lnTo>
                  <a:lnTo>
                    <a:pt x="99531" y="635556"/>
                  </a:lnTo>
                  <a:lnTo>
                    <a:pt x="100699" y="435440"/>
                  </a:lnTo>
                  <a:lnTo>
                    <a:pt x="100853" y="340530"/>
                  </a:lnTo>
                  <a:lnTo>
                    <a:pt x="100699" y="250668"/>
                  </a:lnTo>
                  <a:lnTo>
                    <a:pt x="99469" y="80416"/>
                  </a:lnTo>
                  <a:lnTo>
                    <a:pt x="98393" y="0"/>
                  </a:lnTo>
                  <a:lnTo>
                    <a:pt x="137752" y="80417"/>
                  </a:lnTo>
                  <a:lnTo>
                    <a:pt x="267957" y="124069"/>
                  </a:lnTo>
                  <a:lnTo>
                    <a:pt x="135291" y="124069"/>
                  </a:lnTo>
                  <a:lnTo>
                    <a:pt x="135291" y="591079"/>
                  </a:lnTo>
                  <a:lnTo>
                    <a:pt x="328574" y="635556"/>
                  </a:lnTo>
                  <a:lnTo>
                    <a:pt x="135291" y="635556"/>
                  </a:lnTo>
                  <a:lnTo>
                    <a:pt x="135291" y="731923"/>
                  </a:lnTo>
                  <a:lnTo>
                    <a:pt x="98393" y="761847"/>
                  </a:lnTo>
                  <a:close/>
                </a:path>
                <a:path w="489584" h="1664970">
                  <a:moveTo>
                    <a:pt x="378268" y="146391"/>
                  </a:moveTo>
                  <a:lnTo>
                    <a:pt x="334538" y="146391"/>
                  </a:lnTo>
                  <a:lnTo>
                    <a:pt x="354217" y="82197"/>
                  </a:lnTo>
                  <a:lnTo>
                    <a:pt x="378268" y="146391"/>
                  </a:lnTo>
                  <a:close/>
                </a:path>
                <a:path w="489584" h="1664970">
                  <a:moveTo>
                    <a:pt x="375222" y="638060"/>
                  </a:moveTo>
                  <a:lnTo>
                    <a:pt x="339458" y="638060"/>
                  </a:lnTo>
                  <a:lnTo>
                    <a:pt x="339458" y="190652"/>
                  </a:lnTo>
                  <a:lnTo>
                    <a:pt x="135291" y="124069"/>
                  </a:lnTo>
                  <a:lnTo>
                    <a:pt x="267957" y="124069"/>
                  </a:lnTo>
                  <a:lnTo>
                    <a:pt x="334538" y="146391"/>
                  </a:lnTo>
                  <a:lnTo>
                    <a:pt x="378268" y="146391"/>
                  </a:lnTo>
                  <a:lnTo>
                    <a:pt x="393574" y="187242"/>
                  </a:lnTo>
                  <a:lnTo>
                    <a:pt x="373895" y="223030"/>
                  </a:lnTo>
                  <a:lnTo>
                    <a:pt x="374050" y="385646"/>
                  </a:lnTo>
                  <a:lnTo>
                    <a:pt x="375222" y="638060"/>
                  </a:lnTo>
                  <a:close/>
                </a:path>
                <a:path w="489584" h="1664970">
                  <a:moveTo>
                    <a:pt x="339458" y="787196"/>
                  </a:moveTo>
                  <a:lnTo>
                    <a:pt x="339458" y="680670"/>
                  </a:lnTo>
                  <a:lnTo>
                    <a:pt x="135291" y="635556"/>
                  </a:lnTo>
                  <a:lnTo>
                    <a:pt x="328574" y="635556"/>
                  </a:lnTo>
                  <a:lnTo>
                    <a:pt x="339458" y="638060"/>
                  </a:lnTo>
                  <a:lnTo>
                    <a:pt x="375222" y="638060"/>
                  </a:lnTo>
                  <a:lnTo>
                    <a:pt x="375279" y="650267"/>
                  </a:lnTo>
                  <a:lnTo>
                    <a:pt x="376355" y="752232"/>
                  </a:lnTo>
                  <a:lnTo>
                    <a:pt x="339458" y="787196"/>
                  </a:lnTo>
                  <a:close/>
                </a:path>
                <a:path w="489584" h="1664970">
                  <a:moveTo>
                    <a:pt x="0" y="1664706"/>
                  </a:moveTo>
                  <a:lnTo>
                    <a:pt x="1086" y="1563961"/>
                  </a:lnTo>
                  <a:lnTo>
                    <a:pt x="2306" y="1347015"/>
                  </a:lnTo>
                  <a:lnTo>
                    <a:pt x="2389" y="1172386"/>
                  </a:lnTo>
                  <a:lnTo>
                    <a:pt x="2306" y="1108079"/>
                  </a:lnTo>
                  <a:lnTo>
                    <a:pt x="1075" y="900358"/>
                  </a:lnTo>
                  <a:lnTo>
                    <a:pt x="0" y="811375"/>
                  </a:lnTo>
                  <a:lnTo>
                    <a:pt x="36897" y="886074"/>
                  </a:lnTo>
                  <a:lnTo>
                    <a:pt x="152510" y="905279"/>
                  </a:lnTo>
                  <a:lnTo>
                    <a:pt x="197504" y="905279"/>
                  </a:lnTo>
                  <a:lnTo>
                    <a:pt x="206930" y="931452"/>
                  </a:lnTo>
                  <a:lnTo>
                    <a:pt x="36897" y="931452"/>
                  </a:lnTo>
                  <a:lnTo>
                    <a:pt x="36897" y="1407907"/>
                  </a:lnTo>
                  <a:lnTo>
                    <a:pt x="157429" y="1415254"/>
                  </a:lnTo>
                  <a:lnTo>
                    <a:pt x="193053" y="1415254"/>
                  </a:lnTo>
                  <a:lnTo>
                    <a:pt x="193214" y="1453284"/>
                  </a:lnTo>
                  <a:lnTo>
                    <a:pt x="36897" y="1453284"/>
                  </a:lnTo>
                  <a:lnTo>
                    <a:pt x="36897" y="1619665"/>
                  </a:lnTo>
                  <a:lnTo>
                    <a:pt x="0" y="1664706"/>
                  </a:lnTo>
                  <a:close/>
                </a:path>
                <a:path w="489584" h="1664970">
                  <a:moveTo>
                    <a:pt x="197504" y="905279"/>
                  </a:moveTo>
                  <a:lnTo>
                    <a:pt x="152510" y="905279"/>
                  </a:lnTo>
                  <a:lnTo>
                    <a:pt x="172189" y="834982"/>
                  </a:lnTo>
                  <a:lnTo>
                    <a:pt x="197504" y="905279"/>
                  </a:lnTo>
                  <a:close/>
                </a:path>
                <a:path w="489584" h="1664970">
                  <a:moveTo>
                    <a:pt x="193053" y="1415254"/>
                  </a:moveTo>
                  <a:lnTo>
                    <a:pt x="157429" y="1415254"/>
                  </a:lnTo>
                  <a:lnTo>
                    <a:pt x="157429" y="950371"/>
                  </a:lnTo>
                  <a:lnTo>
                    <a:pt x="36897" y="931452"/>
                  </a:lnTo>
                  <a:lnTo>
                    <a:pt x="206930" y="931452"/>
                  </a:lnTo>
                  <a:lnTo>
                    <a:pt x="211546" y="944272"/>
                  </a:lnTo>
                  <a:lnTo>
                    <a:pt x="191868" y="985083"/>
                  </a:lnTo>
                  <a:lnTo>
                    <a:pt x="192021" y="1172386"/>
                  </a:lnTo>
                  <a:lnTo>
                    <a:pt x="193053" y="1415254"/>
                  </a:lnTo>
                  <a:close/>
                </a:path>
                <a:path w="489584" h="1664970">
                  <a:moveTo>
                    <a:pt x="157429" y="1614491"/>
                  </a:moveTo>
                  <a:lnTo>
                    <a:pt x="157429" y="1459530"/>
                  </a:lnTo>
                  <a:lnTo>
                    <a:pt x="36897" y="1453284"/>
                  </a:lnTo>
                  <a:lnTo>
                    <a:pt x="193214" y="1453284"/>
                  </a:lnTo>
                  <a:lnTo>
                    <a:pt x="193250" y="1461843"/>
                  </a:lnTo>
                  <a:lnTo>
                    <a:pt x="194327" y="1563961"/>
                  </a:lnTo>
                  <a:lnTo>
                    <a:pt x="157429" y="1614491"/>
                  </a:lnTo>
                  <a:close/>
                </a:path>
              </a:pathLst>
            </a:custGeom>
            <a:solidFill>
              <a:srgbClr val="FF0000"/>
            </a:solidFill>
          </p:spPr>
          <p:txBody>
            <a:bodyPr wrap="square" lIns="0" tIns="0" rIns="0" bIns="0" rtlCol="0"/>
            <a:lstStyle/>
            <a:p/>
          </p:txBody>
        </p:sp>
        <p:sp>
          <p:nvSpPr>
            <p:cNvPr id="30" name="object 30"/>
            <p:cNvSpPr/>
            <p:nvPr/>
          </p:nvSpPr>
          <p:spPr>
            <a:xfrm>
              <a:off x="7563836" y="4166506"/>
              <a:ext cx="489584" cy="1664970"/>
            </a:xfrm>
            <a:custGeom>
              <a:rect l="l" t="t" r="r" b="b"/>
              <a:pathLst>
                <a:path w="489584" h="1664970">
                  <a:moveTo>
                    <a:pt x="469830" y="1020114"/>
                  </a:moveTo>
                  <a:lnTo>
                    <a:pt x="471124" y="1504320"/>
                  </a:lnTo>
                  <a:lnTo>
                    <a:pt x="471213" y="1524956"/>
                  </a:lnTo>
                  <a:lnTo>
                    <a:pt x="472171" y="1579535"/>
                  </a:lnTo>
                  <a:lnTo>
                    <a:pt x="472289" y="1586232"/>
                  </a:lnTo>
                  <a:lnTo>
                    <a:pt x="435392" y="1626953"/>
                  </a:lnTo>
                  <a:lnTo>
                    <a:pt x="435392" y="1473932"/>
                  </a:lnTo>
                  <a:lnTo>
                    <a:pt x="307480" y="1467304"/>
                  </a:lnTo>
                  <a:lnTo>
                    <a:pt x="307480" y="1603163"/>
                  </a:lnTo>
                  <a:lnTo>
                    <a:pt x="270583" y="1645559"/>
                  </a:lnTo>
                  <a:lnTo>
                    <a:pt x="271207" y="1595146"/>
                  </a:lnTo>
                  <a:lnTo>
                    <a:pt x="271659" y="1558664"/>
                  </a:lnTo>
                  <a:lnTo>
                    <a:pt x="272888" y="1360615"/>
                  </a:lnTo>
                  <a:lnTo>
                    <a:pt x="272906" y="1347572"/>
                  </a:lnTo>
                  <a:lnTo>
                    <a:pt x="273043" y="1249431"/>
                  </a:lnTo>
                  <a:lnTo>
                    <a:pt x="272906" y="1151264"/>
                  </a:lnTo>
                  <a:lnTo>
                    <a:pt x="272888" y="1138217"/>
                  </a:lnTo>
                  <a:lnTo>
                    <a:pt x="271659" y="939929"/>
                  </a:lnTo>
                  <a:lnTo>
                    <a:pt x="271210" y="903554"/>
                  </a:lnTo>
                  <a:lnTo>
                    <a:pt x="270583" y="852825"/>
                  </a:lnTo>
                  <a:lnTo>
                    <a:pt x="307480" y="931020"/>
                  </a:lnTo>
                  <a:lnTo>
                    <a:pt x="430472" y="951450"/>
                  </a:lnTo>
                  <a:lnTo>
                    <a:pt x="450151" y="885389"/>
                  </a:lnTo>
                  <a:lnTo>
                    <a:pt x="489508" y="981876"/>
                  </a:lnTo>
                  <a:lnTo>
                    <a:pt x="469830" y="1020114"/>
                  </a:lnTo>
                  <a:close/>
                </a:path>
                <a:path w="489584" h="1664970">
                  <a:moveTo>
                    <a:pt x="307480" y="1424401"/>
                  </a:moveTo>
                  <a:lnTo>
                    <a:pt x="435392" y="1432198"/>
                  </a:lnTo>
                  <a:lnTo>
                    <a:pt x="435392" y="994001"/>
                  </a:lnTo>
                  <a:lnTo>
                    <a:pt x="307480" y="973923"/>
                  </a:lnTo>
                  <a:lnTo>
                    <a:pt x="307480" y="1424401"/>
                  </a:lnTo>
                  <a:close/>
                </a:path>
                <a:path w="489584" h="1664970">
                  <a:moveTo>
                    <a:pt x="373895" y="223030"/>
                  </a:moveTo>
                  <a:lnTo>
                    <a:pt x="374019" y="353095"/>
                  </a:lnTo>
                  <a:lnTo>
                    <a:pt x="374050" y="385646"/>
                  </a:lnTo>
                  <a:lnTo>
                    <a:pt x="375279" y="650267"/>
                  </a:lnTo>
                  <a:lnTo>
                    <a:pt x="375965" y="715261"/>
                  </a:lnTo>
                  <a:lnTo>
                    <a:pt x="376355" y="752232"/>
                  </a:lnTo>
                  <a:lnTo>
                    <a:pt x="339458" y="787196"/>
                  </a:lnTo>
                  <a:lnTo>
                    <a:pt x="339458" y="680670"/>
                  </a:lnTo>
                  <a:lnTo>
                    <a:pt x="135291" y="635556"/>
                  </a:lnTo>
                  <a:lnTo>
                    <a:pt x="135291" y="731923"/>
                  </a:lnTo>
                  <a:lnTo>
                    <a:pt x="98393" y="761847"/>
                  </a:lnTo>
                  <a:lnTo>
                    <a:pt x="99282" y="666297"/>
                  </a:lnTo>
                  <a:lnTo>
                    <a:pt x="100699" y="435440"/>
                  </a:lnTo>
                  <a:lnTo>
                    <a:pt x="100762" y="396817"/>
                  </a:lnTo>
                  <a:lnTo>
                    <a:pt x="100853" y="340530"/>
                  </a:lnTo>
                  <a:lnTo>
                    <a:pt x="100707" y="255064"/>
                  </a:lnTo>
                  <a:lnTo>
                    <a:pt x="100699" y="250668"/>
                  </a:lnTo>
                  <a:lnTo>
                    <a:pt x="99469" y="80417"/>
                  </a:lnTo>
                  <a:lnTo>
                    <a:pt x="99242" y="63463"/>
                  </a:lnTo>
                  <a:lnTo>
                    <a:pt x="98393" y="0"/>
                  </a:lnTo>
                  <a:lnTo>
                    <a:pt x="137751" y="80416"/>
                  </a:lnTo>
                  <a:lnTo>
                    <a:pt x="334538" y="146391"/>
                  </a:lnTo>
                  <a:lnTo>
                    <a:pt x="354217" y="82197"/>
                  </a:lnTo>
                  <a:lnTo>
                    <a:pt x="393574" y="187242"/>
                  </a:lnTo>
                  <a:lnTo>
                    <a:pt x="373895" y="223030"/>
                  </a:lnTo>
                  <a:close/>
                </a:path>
                <a:path w="489584" h="1664970">
                  <a:moveTo>
                    <a:pt x="135291" y="591079"/>
                  </a:moveTo>
                  <a:lnTo>
                    <a:pt x="339458" y="638060"/>
                  </a:lnTo>
                  <a:lnTo>
                    <a:pt x="339458" y="190652"/>
                  </a:lnTo>
                  <a:lnTo>
                    <a:pt x="135291" y="124069"/>
                  </a:lnTo>
                  <a:lnTo>
                    <a:pt x="135291" y="591079"/>
                  </a:lnTo>
                  <a:close/>
                </a:path>
                <a:path w="489584" h="1664970">
                  <a:moveTo>
                    <a:pt x="191868" y="985083"/>
                  </a:moveTo>
                  <a:lnTo>
                    <a:pt x="192003" y="1149510"/>
                  </a:lnTo>
                  <a:lnTo>
                    <a:pt x="192021" y="1172386"/>
                  </a:lnTo>
                  <a:lnTo>
                    <a:pt x="193250" y="1461843"/>
                  </a:lnTo>
                  <a:lnTo>
                    <a:pt x="193994" y="1532282"/>
                  </a:lnTo>
                  <a:lnTo>
                    <a:pt x="194327" y="1563961"/>
                  </a:lnTo>
                  <a:lnTo>
                    <a:pt x="157429" y="1614491"/>
                  </a:lnTo>
                  <a:lnTo>
                    <a:pt x="157429" y="1459530"/>
                  </a:lnTo>
                  <a:lnTo>
                    <a:pt x="36897" y="1453284"/>
                  </a:lnTo>
                  <a:lnTo>
                    <a:pt x="36897" y="1619665"/>
                  </a:lnTo>
                  <a:lnTo>
                    <a:pt x="0" y="1664706"/>
                  </a:lnTo>
                  <a:lnTo>
                    <a:pt x="623" y="1607478"/>
                  </a:lnTo>
                  <a:lnTo>
                    <a:pt x="1075" y="1565927"/>
                  </a:lnTo>
                  <a:lnTo>
                    <a:pt x="2306" y="1347015"/>
                  </a:lnTo>
                  <a:lnTo>
                    <a:pt x="2335" y="1323710"/>
                  </a:lnTo>
                  <a:lnTo>
                    <a:pt x="2459" y="1226849"/>
                  </a:lnTo>
                  <a:lnTo>
                    <a:pt x="2316" y="1116780"/>
                  </a:lnTo>
                  <a:lnTo>
                    <a:pt x="2306" y="1108079"/>
                  </a:lnTo>
                  <a:lnTo>
                    <a:pt x="1075" y="900358"/>
                  </a:lnTo>
                  <a:lnTo>
                    <a:pt x="611" y="861979"/>
                  </a:lnTo>
                  <a:lnTo>
                    <a:pt x="0" y="811375"/>
                  </a:lnTo>
                  <a:lnTo>
                    <a:pt x="36897" y="886074"/>
                  </a:lnTo>
                  <a:lnTo>
                    <a:pt x="152510" y="905279"/>
                  </a:lnTo>
                  <a:lnTo>
                    <a:pt x="172189" y="834982"/>
                  </a:lnTo>
                  <a:lnTo>
                    <a:pt x="211546" y="944272"/>
                  </a:lnTo>
                  <a:lnTo>
                    <a:pt x="191868" y="985083"/>
                  </a:lnTo>
                  <a:close/>
                </a:path>
                <a:path w="489584" h="1664970">
                  <a:moveTo>
                    <a:pt x="36897" y="1407907"/>
                  </a:moveTo>
                  <a:lnTo>
                    <a:pt x="157429" y="1415254"/>
                  </a:lnTo>
                  <a:lnTo>
                    <a:pt x="157429" y="950371"/>
                  </a:lnTo>
                  <a:lnTo>
                    <a:pt x="36897" y="931452"/>
                  </a:lnTo>
                  <a:lnTo>
                    <a:pt x="36897" y="1407907"/>
                  </a:lnTo>
                  <a:close/>
                </a:path>
              </a:pathLst>
            </a:custGeom>
            <a:ln w="9525">
              <a:solidFill>
                <a:srgbClr val="FF0000"/>
              </a:solidFill>
            </a:ln>
          </p:spPr>
          <p:txBody>
            <a:bodyPr wrap="square" lIns="0" tIns="0" rIns="0" bIns="0" rtlCol="0"/>
            <a:lstStyle/>
            <a:p/>
          </p:txBody>
        </p:sp>
      </p:grpSp>
      <p:grpSp>
        <p:nvGrpSpPr>
          <p:cNvPr id="31" name="object 31"/>
          <p:cNvGrpSpPr/>
          <p:nvPr/>
        </p:nvGrpSpPr>
        <p:grpSpPr>
          <a:xfrm>
            <a:off x="8139597" y="4444262"/>
            <a:ext cx="541020" cy="1431290"/>
            <a:chOff x="8139597" y="4444262"/>
            <a:chExt cx="541020" cy="1431290"/>
          </a:xfrm>
        </p:grpSpPr>
        <p:sp>
          <p:nvSpPr>
            <p:cNvPr id="32" name="object 32"/>
            <p:cNvSpPr/>
            <p:nvPr/>
          </p:nvSpPr>
          <p:spPr>
            <a:xfrm>
              <a:off x="8144360" y="4449024"/>
              <a:ext cx="531495" cy="1421765"/>
            </a:xfrm>
            <a:custGeom>
              <a:rect l="l" t="t" r="r" b="b"/>
              <a:pathLst>
                <a:path w="531495" h="1421764">
                  <a:moveTo>
                    <a:pt x="4919" y="1380813"/>
                  </a:moveTo>
                  <a:lnTo>
                    <a:pt x="0" y="1367292"/>
                  </a:lnTo>
                  <a:lnTo>
                    <a:pt x="10703" y="1318181"/>
                  </a:lnTo>
                  <a:lnTo>
                    <a:pt x="29921" y="1217283"/>
                  </a:lnTo>
                  <a:lnTo>
                    <a:pt x="46218" y="1112692"/>
                  </a:lnTo>
                  <a:lnTo>
                    <a:pt x="59593" y="1004244"/>
                  </a:lnTo>
                  <a:lnTo>
                    <a:pt x="70047" y="891763"/>
                  </a:lnTo>
                  <a:lnTo>
                    <a:pt x="77580" y="775049"/>
                  </a:lnTo>
                  <a:lnTo>
                    <a:pt x="82192" y="653888"/>
                  </a:lnTo>
                  <a:lnTo>
                    <a:pt x="83590" y="549862"/>
                  </a:lnTo>
                  <a:lnTo>
                    <a:pt x="83665" y="483543"/>
                  </a:lnTo>
                  <a:lnTo>
                    <a:pt x="83465" y="326038"/>
                  </a:lnTo>
                  <a:lnTo>
                    <a:pt x="83345" y="284833"/>
                  </a:lnTo>
                  <a:lnTo>
                    <a:pt x="82251" y="78835"/>
                  </a:lnTo>
                  <a:lnTo>
                    <a:pt x="81174" y="0"/>
                  </a:lnTo>
                  <a:lnTo>
                    <a:pt x="115613" y="70360"/>
                  </a:lnTo>
                  <a:lnTo>
                    <a:pt x="185564" y="75289"/>
                  </a:lnTo>
                  <a:lnTo>
                    <a:pt x="483437" y="75353"/>
                  </a:lnTo>
                  <a:lnTo>
                    <a:pt x="493429" y="103150"/>
                  </a:lnTo>
                  <a:lnTo>
                    <a:pt x="115613" y="103150"/>
                  </a:lnTo>
                  <a:lnTo>
                    <a:pt x="115678" y="549862"/>
                  </a:lnTo>
                  <a:lnTo>
                    <a:pt x="115934" y="604111"/>
                  </a:lnTo>
                  <a:lnTo>
                    <a:pt x="113969" y="717322"/>
                  </a:lnTo>
                  <a:lnTo>
                    <a:pt x="107973" y="831715"/>
                  </a:lnTo>
                  <a:lnTo>
                    <a:pt x="98057" y="941259"/>
                  </a:lnTo>
                  <a:lnTo>
                    <a:pt x="84220" y="1046223"/>
                  </a:lnTo>
                  <a:lnTo>
                    <a:pt x="66463" y="1146850"/>
                  </a:lnTo>
                  <a:lnTo>
                    <a:pt x="44786" y="1243359"/>
                  </a:lnTo>
                  <a:lnTo>
                    <a:pt x="19658" y="1334230"/>
                  </a:lnTo>
                  <a:lnTo>
                    <a:pt x="4919" y="1380813"/>
                  </a:lnTo>
                  <a:close/>
                </a:path>
                <a:path w="531495" h="1421764">
                  <a:moveTo>
                    <a:pt x="483437" y="75353"/>
                  </a:moveTo>
                  <a:lnTo>
                    <a:pt x="276079" y="75353"/>
                  </a:lnTo>
                  <a:lnTo>
                    <a:pt x="326813" y="70478"/>
                  </a:lnTo>
                  <a:lnTo>
                    <a:pt x="349298" y="66549"/>
                  </a:lnTo>
                  <a:lnTo>
                    <a:pt x="413412" y="47951"/>
                  </a:lnTo>
                  <a:lnTo>
                    <a:pt x="433855" y="39084"/>
                  </a:lnTo>
                  <a:lnTo>
                    <a:pt x="454764" y="24849"/>
                  </a:lnTo>
                  <a:lnTo>
                    <a:pt x="462450" y="16970"/>
                  </a:lnTo>
                  <a:lnTo>
                    <a:pt x="483437" y="75353"/>
                  </a:lnTo>
                  <a:close/>
                </a:path>
                <a:path w="531495" h="1421764">
                  <a:moveTo>
                    <a:pt x="504267" y="133302"/>
                  </a:moveTo>
                  <a:lnTo>
                    <a:pt x="464603" y="129601"/>
                  </a:lnTo>
                  <a:lnTo>
                    <a:pt x="383428" y="124476"/>
                  </a:lnTo>
                  <a:lnTo>
                    <a:pt x="341918" y="123108"/>
                  </a:lnTo>
                  <a:lnTo>
                    <a:pt x="295488" y="120818"/>
                  </a:lnTo>
                  <a:lnTo>
                    <a:pt x="182335" y="110776"/>
                  </a:lnTo>
                  <a:lnTo>
                    <a:pt x="115613" y="103150"/>
                  </a:lnTo>
                  <a:lnTo>
                    <a:pt x="493429" y="103150"/>
                  </a:lnTo>
                  <a:lnTo>
                    <a:pt x="504267" y="133302"/>
                  </a:lnTo>
                  <a:close/>
                </a:path>
                <a:path w="531495" h="1421764">
                  <a:moveTo>
                    <a:pt x="339458" y="350186"/>
                  </a:moveTo>
                  <a:lnTo>
                    <a:pt x="307480" y="350186"/>
                  </a:lnTo>
                  <a:lnTo>
                    <a:pt x="307130" y="284833"/>
                  </a:lnTo>
                  <a:lnTo>
                    <a:pt x="306223" y="212892"/>
                  </a:lnTo>
                  <a:lnTo>
                    <a:pt x="305020" y="155187"/>
                  </a:lnTo>
                  <a:lnTo>
                    <a:pt x="356677" y="226884"/>
                  </a:lnTo>
                  <a:lnTo>
                    <a:pt x="339458" y="259095"/>
                  </a:lnTo>
                  <a:lnTo>
                    <a:pt x="339458" y="350186"/>
                  </a:lnTo>
                  <a:close/>
                </a:path>
                <a:path w="531495" h="1421764">
                  <a:moveTo>
                    <a:pt x="150049" y="367474"/>
                  </a:moveTo>
                  <a:lnTo>
                    <a:pt x="127911" y="303119"/>
                  </a:lnTo>
                  <a:lnTo>
                    <a:pt x="307480" y="350186"/>
                  </a:lnTo>
                  <a:lnTo>
                    <a:pt x="339458" y="350186"/>
                  </a:lnTo>
                  <a:lnTo>
                    <a:pt x="339458" y="358568"/>
                  </a:lnTo>
                  <a:lnTo>
                    <a:pt x="346579" y="360434"/>
                  </a:lnTo>
                  <a:lnTo>
                    <a:pt x="181117" y="360434"/>
                  </a:lnTo>
                  <a:lnTo>
                    <a:pt x="174473" y="361144"/>
                  </a:lnTo>
                  <a:lnTo>
                    <a:pt x="150049" y="367474"/>
                  </a:lnTo>
                  <a:close/>
                </a:path>
                <a:path w="531495" h="1421764">
                  <a:moveTo>
                    <a:pt x="511935" y="389516"/>
                  </a:moveTo>
                  <a:lnTo>
                    <a:pt x="457530" y="389516"/>
                  </a:lnTo>
                  <a:lnTo>
                    <a:pt x="489509" y="326038"/>
                  </a:lnTo>
                  <a:lnTo>
                    <a:pt x="511935" y="389516"/>
                  </a:lnTo>
                  <a:close/>
                </a:path>
                <a:path w="531495" h="1421764">
                  <a:moveTo>
                    <a:pt x="339458" y="563223"/>
                  </a:moveTo>
                  <a:lnTo>
                    <a:pt x="307480" y="563223"/>
                  </a:lnTo>
                  <a:lnTo>
                    <a:pt x="307480" y="387781"/>
                  </a:lnTo>
                  <a:lnTo>
                    <a:pt x="204166" y="361646"/>
                  </a:lnTo>
                  <a:lnTo>
                    <a:pt x="181117" y="360434"/>
                  </a:lnTo>
                  <a:lnTo>
                    <a:pt x="346579" y="360434"/>
                  </a:lnTo>
                  <a:lnTo>
                    <a:pt x="457530" y="389516"/>
                  </a:lnTo>
                  <a:lnTo>
                    <a:pt x="511935" y="389516"/>
                  </a:lnTo>
                  <a:lnTo>
                    <a:pt x="514180" y="395871"/>
                  </a:lnTo>
                  <a:lnTo>
                    <a:pt x="339458" y="395871"/>
                  </a:lnTo>
                  <a:lnTo>
                    <a:pt x="339458" y="563223"/>
                  </a:lnTo>
                  <a:close/>
                </a:path>
                <a:path w="531495" h="1421764">
                  <a:moveTo>
                    <a:pt x="531327" y="444408"/>
                  </a:moveTo>
                  <a:lnTo>
                    <a:pt x="339458" y="395871"/>
                  </a:lnTo>
                  <a:lnTo>
                    <a:pt x="514180" y="395871"/>
                  </a:lnTo>
                  <a:lnTo>
                    <a:pt x="531327" y="444408"/>
                  </a:lnTo>
                  <a:close/>
                </a:path>
                <a:path w="531495" h="1421764">
                  <a:moveTo>
                    <a:pt x="174649" y="1110959"/>
                  </a:moveTo>
                  <a:lnTo>
                    <a:pt x="175724" y="1016667"/>
                  </a:lnTo>
                  <a:lnTo>
                    <a:pt x="176955" y="843857"/>
                  </a:lnTo>
                  <a:lnTo>
                    <a:pt x="177058" y="741138"/>
                  </a:lnTo>
                  <a:lnTo>
                    <a:pt x="176955" y="690860"/>
                  </a:lnTo>
                  <a:lnTo>
                    <a:pt x="175724" y="549862"/>
                  </a:lnTo>
                  <a:lnTo>
                    <a:pt x="174649" y="483543"/>
                  </a:lnTo>
                  <a:lnTo>
                    <a:pt x="209086" y="542531"/>
                  </a:lnTo>
                  <a:lnTo>
                    <a:pt x="307480" y="563223"/>
                  </a:lnTo>
                  <a:lnTo>
                    <a:pt x="339458" y="563223"/>
                  </a:lnTo>
                  <a:lnTo>
                    <a:pt x="339458" y="569948"/>
                  </a:lnTo>
                  <a:lnTo>
                    <a:pt x="392127" y="581025"/>
                  </a:lnTo>
                  <a:lnTo>
                    <a:pt x="209086" y="581025"/>
                  </a:lnTo>
                  <a:lnTo>
                    <a:pt x="209086" y="1075037"/>
                  </a:lnTo>
                  <a:lnTo>
                    <a:pt x="174649" y="1110959"/>
                  </a:lnTo>
                  <a:close/>
                </a:path>
                <a:path w="531495" h="1421764">
                  <a:moveTo>
                    <a:pt x="485242" y="591158"/>
                  </a:moveTo>
                  <a:lnTo>
                    <a:pt x="440311" y="591158"/>
                  </a:lnTo>
                  <a:lnTo>
                    <a:pt x="457530" y="534407"/>
                  </a:lnTo>
                  <a:lnTo>
                    <a:pt x="485242" y="591158"/>
                  </a:lnTo>
                  <a:close/>
                </a:path>
                <a:path w="531495" h="1421764">
                  <a:moveTo>
                    <a:pt x="445231" y="1106940"/>
                  </a:moveTo>
                  <a:lnTo>
                    <a:pt x="445231" y="628527"/>
                  </a:lnTo>
                  <a:lnTo>
                    <a:pt x="209086" y="581025"/>
                  </a:lnTo>
                  <a:lnTo>
                    <a:pt x="392127" y="581025"/>
                  </a:lnTo>
                  <a:lnTo>
                    <a:pt x="440311" y="591158"/>
                  </a:lnTo>
                  <a:lnTo>
                    <a:pt x="485242" y="591158"/>
                  </a:lnTo>
                  <a:lnTo>
                    <a:pt x="496889" y="615010"/>
                  </a:lnTo>
                  <a:lnTo>
                    <a:pt x="477210" y="652981"/>
                  </a:lnTo>
                  <a:lnTo>
                    <a:pt x="477516" y="819431"/>
                  </a:lnTo>
                  <a:lnTo>
                    <a:pt x="478527" y="989982"/>
                  </a:lnTo>
                  <a:lnTo>
                    <a:pt x="478643" y="1004244"/>
                  </a:lnTo>
                  <a:lnTo>
                    <a:pt x="479669" y="1067698"/>
                  </a:lnTo>
                  <a:lnTo>
                    <a:pt x="445231" y="1106940"/>
                  </a:lnTo>
                  <a:close/>
                </a:path>
                <a:path w="531495" h="1421764">
                  <a:moveTo>
                    <a:pt x="95934" y="1421313"/>
                  </a:moveTo>
                  <a:lnTo>
                    <a:pt x="93474" y="1401533"/>
                  </a:lnTo>
                  <a:lnTo>
                    <a:pt x="115120" y="1379630"/>
                  </a:lnTo>
                  <a:lnTo>
                    <a:pt x="135387" y="1357571"/>
                  </a:lnTo>
                  <a:lnTo>
                    <a:pt x="162753" y="1323156"/>
                  </a:lnTo>
                  <a:lnTo>
                    <a:pt x="202937" y="1264061"/>
                  </a:lnTo>
                  <a:lnTo>
                    <a:pt x="228030" y="1217772"/>
                  </a:lnTo>
                  <a:lnTo>
                    <a:pt x="257034" y="1149221"/>
                  </a:lnTo>
                  <a:lnTo>
                    <a:pt x="268078" y="1111309"/>
                  </a:lnTo>
                  <a:lnTo>
                    <a:pt x="277962" y="1071343"/>
                  </a:lnTo>
                  <a:lnTo>
                    <a:pt x="288801" y="1008838"/>
                  </a:lnTo>
                  <a:lnTo>
                    <a:pt x="297948" y="935682"/>
                  </a:lnTo>
                  <a:lnTo>
                    <a:pt x="302560" y="853895"/>
                  </a:lnTo>
                  <a:lnTo>
                    <a:pt x="304017" y="771375"/>
                  </a:lnTo>
                  <a:lnTo>
                    <a:pt x="304834" y="708043"/>
                  </a:lnTo>
                  <a:lnTo>
                    <a:pt x="305020" y="663018"/>
                  </a:lnTo>
                  <a:lnTo>
                    <a:pt x="359136" y="741138"/>
                  </a:lnTo>
                  <a:lnTo>
                    <a:pt x="339458" y="781327"/>
                  </a:lnTo>
                  <a:lnTo>
                    <a:pt x="336399" y="869594"/>
                  </a:lnTo>
                  <a:lnTo>
                    <a:pt x="335840" y="882843"/>
                  </a:lnTo>
                  <a:lnTo>
                    <a:pt x="331459" y="944551"/>
                  </a:lnTo>
                  <a:lnTo>
                    <a:pt x="325502" y="1001550"/>
                  </a:lnTo>
                  <a:lnTo>
                    <a:pt x="317968" y="1053889"/>
                  </a:lnTo>
                  <a:lnTo>
                    <a:pt x="308859" y="1101602"/>
                  </a:lnTo>
                  <a:lnTo>
                    <a:pt x="298174" y="1144714"/>
                  </a:lnTo>
                  <a:lnTo>
                    <a:pt x="279192" y="1200780"/>
                  </a:lnTo>
                  <a:lnTo>
                    <a:pt x="255885" y="1249836"/>
                  </a:lnTo>
                  <a:lnTo>
                    <a:pt x="216874" y="1309604"/>
                  </a:lnTo>
                  <a:lnTo>
                    <a:pt x="181663" y="1350309"/>
                  </a:lnTo>
                  <a:lnTo>
                    <a:pt x="135418" y="1391403"/>
                  </a:lnTo>
                  <a:lnTo>
                    <a:pt x="95934" y="1421313"/>
                  </a:lnTo>
                  <a:close/>
                </a:path>
                <a:path w="531495" h="1421764">
                  <a:moveTo>
                    <a:pt x="509188" y="1404067"/>
                  </a:moveTo>
                  <a:lnTo>
                    <a:pt x="489509" y="1374005"/>
                  </a:lnTo>
                  <a:lnTo>
                    <a:pt x="477634" y="1344339"/>
                  </a:lnTo>
                  <a:lnTo>
                    <a:pt x="462357" y="1312523"/>
                  </a:lnTo>
                  <a:lnTo>
                    <a:pt x="435392" y="1260952"/>
                  </a:lnTo>
                  <a:lnTo>
                    <a:pt x="415714" y="1229432"/>
                  </a:lnTo>
                  <a:lnTo>
                    <a:pt x="369478" y="1165188"/>
                  </a:lnTo>
                  <a:lnTo>
                    <a:pt x="327159" y="1109876"/>
                  </a:lnTo>
                  <a:lnTo>
                    <a:pt x="329619" y="1085139"/>
                  </a:lnTo>
                  <a:lnTo>
                    <a:pt x="395676" y="1137132"/>
                  </a:lnTo>
                  <a:lnTo>
                    <a:pt x="454149" y="1185643"/>
                  </a:lnTo>
                  <a:lnTo>
                    <a:pt x="477210" y="1208640"/>
                  </a:lnTo>
                  <a:lnTo>
                    <a:pt x="509830" y="1269706"/>
                  </a:lnTo>
                  <a:lnTo>
                    <a:pt x="516567" y="1282196"/>
                  </a:lnTo>
                  <a:lnTo>
                    <a:pt x="519027" y="1332806"/>
                  </a:lnTo>
                  <a:lnTo>
                    <a:pt x="515337" y="1383283"/>
                  </a:lnTo>
                  <a:lnTo>
                    <a:pt x="509188" y="1404067"/>
                  </a:lnTo>
                  <a:close/>
                </a:path>
              </a:pathLst>
            </a:custGeom>
            <a:solidFill>
              <a:srgbClr val="FF0000"/>
            </a:solidFill>
          </p:spPr>
          <p:txBody>
            <a:bodyPr wrap="square" lIns="0" tIns="0" rIns="0" bIns="0" rtlCol="0"/>
            <a:lstStyle/>
            <a:p/>
          </p:txBody>
        </p:sp>
        <p:sp>
          <p:nvSpPr>
            <p:cNvPr id="33" name="object 33"/>
            <p:cNvSpPr/>
            <p:nvPr/>
          </p:nvSpPr>
          <p:spPr>
            <a:xfrm>
              <a:off x="8144360" y="4449024"/>
              <a:ext cx="531495" cy="1421765"/>
            </a:xfrm>
            <a:custGeom>
              <a:rect l="l" t="t" r="r" b="b"/>
              <a:pathLst>
                <a:path w="531495" h="1421764">
                  <a:moveTo>
                    <a:pt x="0" y="1367292"/>
                  </a:moveTo>
                  <a:lnTo>
                    <a:pt x="10539" y="1318935"/>
                  </a:lnTo>
                  <a:lnTo>
                    <a:pt x="29921" y="1217283"/>
                  </a:lnTo>
                  <a:lnTo>
                    <a:pt x="46218" y="1112692"/>
                  </a:lnTo>
                  <a:lnTo>
                    <a:pt x="59593" y="1004244"/>
                  </a:lnTo>
                  <a:lnTo>
                    <a:pt x="70047" y="891763"/>
                  </a:lnTo>
                  <a:lnTo>
                    <a:pt x="77580" y="775049"/>
                  </a:lnTo>
                  <a:lnTo>
                    <a:pt x="82192" y="653888"/>
                  </a:lnTo>
                  <a:lnTo>
                    <a:pt x="83747" y="538160"/>
                  </a:lnTo>
                  <a:lnTo>
                    <a:pt x="83634" y="463293"/>
                  </a:lnTo>
                  <a:lnTo>
                    <a:pt x="83435" y="301745"/>
                  </a:lnTo>
                  <a:lnTo>
                    <a:pt x="82251" y="78835"/>
                  </a:lnTo>
                  <a:lnTo>
                    <a:pt x="81536" y="26551"/>
                  </a:lnTo>
                  <a:lnTo>
                    <a:pt x="81174" y="0"/>
                  </a:lnTo>
                  <a:lnTo>
                    <a:pt x="115613" y="70360"/>
                  </a:lnTo>
                  <a:lnTo>
                    <a:pt x="155892" y="73128"/>
                  </a:lnTo>
                  <a:lnTo>
                    <a:pt x="185564" y="75289"/>
                  </a:lnTo>
                  <a:lnTo>
                    <a:pt x="276079" y="75353"/>
                  </a:lnTo>
                  <a:lnTo>
                    <a:pt x="326813" y="70478"/>
                  </a:lnTo>
                  <a:lnTo>
                    <a:pt x="335284" y="68983"/>
                  </a:lnTo>
                  <a:lnTo>
                    <a:pt x="349298" y="66549"/>
                  </a:lnTo>
                  <a:lnTo>
                    <a:pt x="413412" y="47951"/>
                  </a:lnTo>
                  <a:lnTo>
                    <a:pt x="433855" y="39084"/>
                  </a:lnTo>
                  <a:lnTo>
                    <a:pt x="454764" y="24849"/>
                  </a:lnTo>
                  <a:lnTo>
                    <a:pt x="455175" y="24426"/>
                  </a:lnTo>
                  <a:lnTo>
                    <a:pt x="462450" y="16970"/>
                  </a:lnTo>
                  <a:lnTo>
                    <a:pt x="504267" y="133302"/>
                  </a:lnTo>
                  <a:lnTo>
                    <a:pt x="481677" y="131172"/>
                  </a:lnTo>
                  <a:lnTo>
                    <a:pt x="464603" y="129601"/>
                  </a:lnTo>
                  <a:lnTo>
                    <a:pt x="383428" y="124476"/>
                  </a:lnTo>
                  <a:lnTo>
                    <a:pt x="367448" y="123920"/>
                  </a:lnTo>
                  <a:lnTo>
                    <a:pt x="341918" y="123108"/>
                  </a:lnTo>
                  <a:lnTo>
                    <a:pt x="327078" y="122345"/>
                  </a:lnTo>
                  <a:lnTo>
                    <a:pt x="295488" y="120818"/>
                  </a:lnTo>
                  <a:lnTo>
                    <a:pt x="182335" y="110776"/>
                  </a:lnTo>
                  <a:lnTo>
                    <a:pt x="154524" y="107548"/>
                  </a:lnTo>
                  <a:lnTo>
                    <a:pt x="115613" y="103150"/>
                  </a:lnTo>
                  <a:lnTo>
                    <a:pt x="115613" y="535989"/>
                  </a:lnTo>
                  <a:lnTo>
                    <a:pt x="115934" y="604111"/>
                  </a:lnTo>
                  <a:lnTo>
                    <a:pt x="113969" y="717322"/>
                  </a:lnTo>
                  <a:lnTo>
                    <a:pt x="107973" y="831715"/>
                  </a:lnTo>
                  <a:lnTo>
                    <a:pt x="98057" y="941259"/>
                  </a:lnTo>
                  <a:lnTo>
                    <a:pt x="84220" y="1046223"/>
                  </a:lnTo>
                  <a:lnTo>
                    <a:pt x="66463" y="1146850"/>
                  </a:lnTo>
                  <a:lnTo>
                    <a:pt x="44786" y="1243359"/>
                  </a:lnTo>
                  <a:lnTo>
                    <a:pt x="19658" y="1334230"/>
                  </a:lnTo>
                  <a:lnTo>
                    <a:pt x="4919" y="1380813"/>
                  </a:lnTo>
                  <a:lnTo>
                    <a:pt x="0" y="1367292"/>
                  </a:lnTo>
                  <a:close/>
                </a:path>
                <a:path w="531495" h="1421764">
                  <a:moveTo>
                    <a:pt x="307480" y="350186"/>
                  </a:moveTo>
                  <a:lnTo>
                    <a:pt x="307130" y="284833"/>
                  </a:lnTo>
                  <a:lnTo>
                    <a:pt x="306223" y="212892"/>
                  </a:lnTo>
                  <a:lnTo>
                    <a:pt x="305020" y="155187"/>
                  </a:lnTo>
                  <a:lnTo>
                    <a:pt x="356677" y="226884"/>
                  </a:lnTo>
                  <a:lnTo>
                    <a:pt x="339458" y="259095"/>
                  </a:lnTo>
                  <a:lnTo>
                    <a:pt x="339458" y="358568"/>
                  </a:lnTo>
                  <a:lnTo>
                    <a:pt x="457530" y="389516"/>
                  </a:lnTo>
                  <a:lnTo>
                    <a:pt x="489509" y="326038"/>
                  </a:lnTo>
                  <a:lnTo>
                    <a:pt x="531327" y="444408"/>
                  </a:lnTo>
                  <a:lnTo>
                    <a:pt x="339458" y="395871"/>
                  </a:lnTo>
                  <a:lnTo>
                    <a:pt x="339458" y="569948"/>
                  </a:lnTo>
                  <a:lnTo>
                    <a:pt x="440311" y="591158"/>
                  </a:lnTo>
                  <a:lnTo>
                    <a:pt x="457530" y="534407"/>
                  </a:lnTo>
                  <a:lnTo>
                    <a:pt x="496889" y="615010"/>
                  </a:lnTo>
                  <a:lnTo>
                    <a:pt x="477210" y="652981"/>
                  </a:lnTo>
                  <a:lnTo>
                    <a:pt x="477516" y="819431"/>
                  </a:lnTo>
                  <a:lnTo>
                    <a:pt x="478594" y="1001169"/>
                  </a:lnTo>
                  <a:lnTo>
                    <a:pt x="479339" y="1047288"/>
                  </a:lnTo>
                  <a:lnTo>
                    <a:pt x="479669" y="1067698"/>
                  </a:lnTo>
                  <a:lnTo>
                    <a:pt x="445231" y="1106940"/>
                  </a:lnTo>
                  <a:lnTo>
                    <a:pt x="445231" y="628527"/>
                  </a:lnTo>
                  <a:lnTo>
                    <a:pt x="209086" y="581025"/>
                  </a:lnTo>
                  <a:lnTo>
                    <a:pt x="209086" y="1075037"/>
                  </a:lnTo>
                  <a:lnTo>
                    <a:pt x="174649" y="1110959"/>
                  </a:lnTo>
                  <a:lnTo>
                    <a:pt x="175568" y="1030384"/>
                  </a:lnTo>
                  <a:lnTo>
                    <a:pt x="175724" y="1016667"/>
                  </a:lnTo>
                  <a:lnTo>
                    <a:pt x="176955" y="843857"/>
                  </a:lnTo>
                  <a:lnTo>
                    <a:pt x="177011" y="815026"/>
                  </a:lnTo>
                  <a:lnTo>
                    <a:pt x="177108" y="765294"/>
                  </a:lnTo>
                  <a:lnTo>
                    <a:pt x="176955" y="690860"/>
                  </a:lnTo>
                  <a:lnTo>
                    <a:pt x="176955" y="690724"/>
                  </a:lnTo>
                  <a:lnTo>
                    <a:pt x="175724" y="549862"/>
                  </a:lnTo>
                  <a:lnTo>
                    <a:pt x="175522" y="537362"/>
                  </a:lnTo>
                  <a:lnTo>
                    <a:pt x="174649" y="483543"/>
                  </a:lnTo>
                  <a:lnTo>
                    <a:pt x="209086" y="542531"/>
                  </a:lnTo>
                  <a:lnTo>
                    <a:pt x="307480" y="563223"/>
                  </a:lnTo>
                  <a:lnTo>
                    <a:pt x="307480" y="387781"/>
                  </a:lnTo>
                  <a:lnTo>
                    <a:pt x="204166" y="361646"/>
                  </a:lnTo>
                  <a:lnTo>
                    <a:pt x="181117" y="360434"/>
                  </a:lnTo>
                  <a:lnTo>
                    <a:pt x="174473" y="361144"/>
                  </a:lnTo>
                  <a:lnTo>
                    <a:pt x="150049" y="367474"/>
                  </a:lnTo>
                  <a:lnTo>
                    <a:pt x="127911" y="303119"/>
                  </a:lnTo>
                  <a:lnTo>
                    <a:pt x="307480" y="350186"/>
                  </a:lnTo>
                  <a:close/>
                </a:path>
                <a:path w="531495" h="1421764">
                  <a:moveTo>
                    <a:pt x="93474" y="1401533"/>
                  </a:moveTo>
                  <a:lnTo>
                    <a:pt x="135387" y="1357571"/>
                  </a:lnTo>
                  <a:lnTo>
                    <a:pt x="162753" y="1323156"/>
                  </a:lnTo>
                  <a:lnTo>
                    <a:pt x="202937" y="1264061"/>
                  </a:lnTo>
                  <a:lnTo>
                    <a:pt x="228030" y="1217772"/>
                  </a:lnTo>
                  <a:lnTo>
                    <a:pt x="257034" y="1149221"/>
                  </a:lnTo>
                  <a:lnTo>
                    <a:pt x="268078" y="1111309"/>
                  </a:lnTo>
                  <a:lnTo>
                    <a:pt x="277962" y="1071343"/>
                  </a:lnTo>
                  <a:lnTo>
                    <a:pt x="288801" y="1008838"/>
                  </a:lnTo>
                  <a:lnTo>
                    <a:pt x="297948" y="935682"/>
                  </a:lnTo>
                  <a:lnTo>
                    <a:pt x="302560" y="853895"/>
                  </a:lnTo>
                  <a:lnTo>
                    <a:pt x="304017" y="771375"/>
                  </a:lnTo>
                  <a:lnTo>
                    <a:pt x="304834" y="708043"/>
                  </a:lnTo>
                  <a:lnTo>
                    <a:pt x="305020" y="663018"/>
                  </a:lnTo>
                  <a:lnTo>
                    <a:pt x="359136" y="741138"/>
                  </a:lnTo>
                  <a:lnTo>
                    <a:pt x="339458" y="781327"/>
                  </a:lnTo>
                  <a:lnTo>
                    <a:pt x="336399" y="869594"/>
                  </a:lnTo>
                  <a:lnTo>
                    <a:pt x="335840" y="882843"/>
                  </a:lnTo>
                  <a:lnTo>
                    <a:pt x="331459" y="944551"/>
                  </a:lnTo>
                  <a:lnTo>
                    <a:pt x="325502" y="1001550"/>
                  </a:lnTo>
                  <a:lnTo>
                    <a:pt x="317968" y="1053889"/>
                  </a:lnTo>
                  <a:lnTo>
                    <a:pt x="308859" y="1101602"/>
                  </a:lnTo>
                  <a:lnTo>
                    <a:pt x="298174" y="1144714"/>
                  </a:lnTo>
                  <a:lnTo>
                    <a:pt x="279192" y="1200780"/>
                  </a:lnTo>
                  <a:lnTo>
                    <a:pt x="255885" y="1249836"/>
                  </a:lnTo>
                  <a:lnTo>
                    <a:pt x="216874" y="1309604"/>
                  </a:lnTo>
                  <a:lnTo>
                    <a:pt x="181663" y="1350309"/>
                  </a:lnTo>
                  <a:lnTo>
                    <a:pt x="135418" y="1391403"/>
                  </a:lnTo>
                  <a:lnTo>
                    <a:pt x="95934" y="1421313"/>
                  </a:lnTo>
                  <a:lnTo>
                    <a:pt x="93474" y="1401533"/>
                  </a:lnTo>
                  <a:close/>
                </a:path>
                <a:path w="531495" h="1421764">
                  <a:moveTo>
                    <a:pt x="329619" y="1085139"/>
                  </a:moveTo>
                  <a:lnTo>
                    <a:pt x="395676" y="1137132"/>
                  </a:lnTo>
                  <a:lnTo>
                    <a:pt x="454149" y="1185643"/>
                  </a:lnTo>
                  <a:lnTo>
                    <a:pt x="469139" y="1200620"/>
                  </a:lnTo>
                  <a:lnTo>
                    <a:pt x="477210" y="1208640"/>
                  </a:lnTo>
                  <a:lnTo>
                    <a:pt x="509830" y="1269706"/>
                  </a:lnTo>
                  <a:lnTo>
                    <a:pt x="516567" y="1282196"/>
                  </a:lnTo>
                  <a:lnTo>
                    <a:pt x="517539" y="1302212"/>
                  </a:lnTo>
                  <a:lnTo>
                    <a:pt x="519027" y="1332806"/>
                  </a:lnTo>
                  <a:lnTo>
                    <a:pt x="518524" y="1339679"/>
                  </a:lnTo>
                  <a:lnTo>
                    <a:pt x="515337" y="1383283"/>
                  </a:lnTo>
                  <a:lnTo>
                    <a:pt x="513195" y="1390518"/>
                  </a:lnTo>
                  <a:lnTo>
                    <a:pt x="509188" y="1404067"/>
                  </a:lnTo>
                  <a:lnTo>
                    <a:pt x="489509" y="1374005"/>
                  </a:lnTo>
                  <a:lnTo>
                    <a:pt x="477634" y="1344339"/>
                  </a:lnTo>
                  <a:lnTo>
                    <a:pt x="462357" y="1312523"/>
                  </a:lnTo>
                  <a:lnTo>
                    <a:pt x="435392" y="1260952"/>
                  </a:lnTo>
                  <a:lnTo>
                    <a:pt x="424790" y="1244008"/>
                  </a:lnTo>
                  <a:lnTo>
                    <a:pt x="415714" y="1229432"/>
                  </a:lnTo>
                  <a:lnTo>
                    <a:pt x="369478" y="1165188"/>
                  </a:lnTo>
                  <a:lnTo>
                    <a:pt x="327159" y="1109876"/>
                  </a:lnTo>
                  <a:lnTo>
                    <a:pt x="329619" y="1085139"/>
                  </a:lnTo>
                  <a:close/>
                </a:path>
              </a:pathLst>
            </a:custGeom>
            <a:ln w="9525">
              <a:solidFill>
                <a:srgbClr val="FF0000"/>
              </a:solidFill>
            </a:ln>
          </p:spPr>
          <p:txBody>
            <a:bodyPr wrap="square" lIns="0" tIns="0" rIns="0" bIns="0" rtlCol="0"/>
            <a:lstStyle/>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1038224" y="831849"/>
            <a:ext cx="2025650" cy="1017905"/>
            <a:chOff x="1038224" y="831849"/>
            <a:chExt cx="2025650" cy="1017905"/>
          </a:xfrm>
        </p:grpSpPr>
        <p:sp>
          <p:nvSpPr>
            <p:cNvPr id="3" name="object 3"/>
            <p:cNvSpPr/>
            <p:nvPr/>
          </p:nvSpPr>
          <p:spPr>
            <a:xfrm>
              <a:off x="1042986" y="836611"/>
              <a:ext cx="2016125" cy="1008380"/>
            </a:xfrm>
            <a:custGeom>
              <a:rect l="l" t="t" r="r" b="b"/>
              <a:pathLst>
                <a:path w="2016125" h="1008380">
                  <a:moveTo>
                    <a:pt x="2016124" y="504031"/>
                  </a:moveTo>
                  <a:lnTo>
                    <a:pt x="1" y="504031"/>
                  </a:lnTo>
                  <a:lnTo>
                    <a:pt x="1984" y="472155"/>
                  </a:lnTo>
                  <a:lnTo>
                    <a:pt x="17496" y="410043"/>
                  </a:lnTo>
                  <a:lnTo>
                    <a:pt x="47614" y="350511"/>
                  </a:lnTo>
                  <a:lnTo>
                    <a:pt x="91394" y="294031"/>
                  </a:lnTo>
                  <a:lnTo>
                    <a:pt x="147890" y="241075"/>
                  </a:lnTo>
                  <a:lnTo>
                    <a:pt x="180612" y="216067"/>
                  </a:lnTo>
                  <a:lnTo>
                    <a:pt x="216159" y="192116"/>
                  </a:lnTo>
                  <a:lnTo>
                    <a:pt x="254413" y="169283"/>
                  </a:lnTo>
                  <a:lnTo>
                    <a:pt x="295256" y="147627"/>
                  </a:lnTo>
                  <a:lnTo>
                    <a:pt x="338570" y="127205"/>
                  </a:lnTo>
                  <a:lnTo>
                    <a:pt x="384236" y="108078"/>
                  </a:lnTo>
                  <a:lnTo>
                    <a:pt x="432136" y="90305"/>
                  </a:lnTo>
                  <a:lnTo>
                    <a:pt x="482154" y="73944"/>
                  </a:lnTo>
                  <a:lnTo>
                    <a:pt x="534169" y="59054"/>
                  </a:lnTo>
                  <a:lnTo>
                    <a:pt x="588065" y="45696"/>
                  </a:lnTo>
                  <a:lnTo>
                    <a:pt x="643723" y="33926"/>
                  </a:lnTo>
                  <a:lnTo>
                    <a:pt x="701026" y="23806"/>
                  </a:lnTo>
                  <a:lnTo>
                    <a:pt x="759854" y="15393"/>
                  </a:lnTo>
                  <a:lnTo>
                    <a:pt x="820091" y="8747"/>
                  </a:lnTo>
                  <a:lnTo>
                    <a:pt x="881619" y="3927"/>
                  </a:lnTo>
                  <a:lnTo>
                    <a:pt x="944326" y="991"/>
                  </a:lnTo>
                  <a:lnTo>
                    <a:pt x="1008062" y="0"/>
                  </a:lnTo>
                  <a:lnTo>
                    <a:pt x="1071818" y="991"/>
                  </a:lnTo>
                  <a:lnTo>
                    <a:pt x="1134514" y="3927"/>
                  </a:lnTo>
                  <a:lnTo>
                    <a:pt x="1196039" y="8747"/>
                  </a:lnTo>
                  <a:lnTo>
                    <a:pt x="1256275" y="15393"/>
                  </a:lnTo>
                  <a:lnTo>
                    <a:pt x="1315103" y="23806"/>
                  </a:lnTo>
                  <a:lnTo>
                    <a:pt x="1372405" y="33927"/>
                  </a:lnTo>
                  <a:lnTo>
                    <a:pt x="1428063" y="45696"/>
                  </a:lnTo>
                  <a:lnTo>
                    <a:pt x="1481958" y="59055"/>
                  </a:lnTo>
                  <a:lnTo>
                    <a:pt x="1533974" y="73944"/>
                  </a:lnTo>
                  <a:lnTo>
                    <a:pt x="1583991" y="90305"/>
                  </a:lnTo>
                  <a:lnTo>
                    <a:pt x="1631891" y="108079"/>
                  </a:lnTo>
                  <a:lnTo>
                    <a:pt x="1677557" y="127206"/>
                  </a:lnTo>
                  <a:lnTo>
                    <a:pt x="1720871" y="147627"/>
                  </a:lnTo>
                  <a:lnTo>
                    <a:pt x="1761713" y="169284"/>
                  </a:lnTo>
                  <a:lnTo>
                    <a:pt x="1799967" y="192117"/>
                  </a:lnTo>
                  <a:lnTo>
                    <a:pt x="1835514" y="216067"/>
                  </a:lnTo>
                  <a:lnTo>
                    <a:pt x="1868236" y="241076"/>
                  </a:lnTo>
                  <a:lnTo>
                    <a:pt x="1898015" y="267084"/>
                  </a:lnTo>
                  <a:lnTo>
                    <a:pt x="1948271" y="321860"/>
                  </a:lnTo>
                  <a:lnTo>
                    <a:pt x="1985337" y="379925"/>
                  </a:lnTo>
                  <a:lnTo>
                    <a:pt x="2008270" y="440806"/>
                  </a:lnTo>
                  <a:lnTo>
                    <a:pt x="2014141" y="472155"/>
                  </a:lnTo>
                  <a:lnTo>
                    <a:pt x="2016124" y="504031"/>
                  </a:lnTo>
                  <a:close/>
                </a:path>
                <a:path w="2016125" h="1008380">
                  <a:moveTo>
                    <a:pt x="1008062" y="1008061"/>
                  </a:moveTo>
                  <a:lnTo>
                    <a:pt x="944311" y="1007070"/>
                  </a:lnTo>
                  <a:lnTo>
                    <a:pt x="881613" y="1004134"/>
                  </a:lnTo>
                  <a:lnTo>
                    <a:pt x="820087" y="999314"/>
                  </a:lnTo>
                  <a:lnTo>
                    <a:pt x="759851" y="992668"/>
                  </a:lnTo>
                  <a:lnTo>
                    <a:pt x="701023" y="984255"/>
                  </a:lnTo>
                  <a:lnTo>
                    <a:pt x="643721" y="974134"/>
                  </a:lnTo>
                  <a:lnTo>
                    <a:pt x="588063" y="962365"/>
                  </a:lnTo>
                  <a:lnTo>
                    <a:pt x="534167" y="949006"/>
                  </a:lnTo>
                  <a:lnTo>
                    <a:pt x="482152" y="934117"/>
                  </a:lnTo>
                  <a:lnTo>
                    <a:pt x="432135" y="917756"/>
                  </a:lnTo>
                  <a:lnTo>
                    <a:pt x="384234" y="899982"/>
                  </a:lnTo>
                  <a:lnTo>
                    <a:pt x="338568" y="880855"/>
                  </a:lnTo>
                  <a:lnTo>
                    <a:pt x="295255" y="860434"/>
                  </a:lnTo>
                  <a:lnTo>
                    <a:pt x="254412" y="838777"/>
                  </a:lnTo>
                  <a:lnTo>
                    <a:pt x="216158" y="815944"/>
                  </a:lnTo>
                  <a:lnTo>
                    <a:pt x="180611" y="791994"/>
                  </a:lnTo>
                  <a:lnTo>
                    <a:pt x="147889" y="766985"/>
                  </a:lnTo>
                  <a:lnTo>
                    <a:pt x="118110" y="740978"/>
                  </a:lnTo>
                  <a:lnTo>
                    <a:pt x="67854" y="686201"/>
                  </a:lnTo>
                  <a:lnTo>
                    <a:pt x="30787" y="628136"/>
                  </a:lnTo>
                  <a:lnTo>
                    <a:pt x="7854" y="567255"/>
                  </a:lnTo>
                  <a:lnTo>
                    <a:pt x="0" y="504030"/>
                  </a:lnTo>
                  <a:lnTo>
                    <a:pt x="2016124" y="504031"/>
                  </a:lnTo>
                  <a:lnTo>
                    <a:pt x="2008270" y="567255"/>
                  </a:lnTo>
                  <a:lnTo>
                    <a:pt x="1985337" y="628136"/>
                  </a:lnTo>
                  <a:lnTo>
                    <a:pt x="1948270" y="686201"/>
                  </a:lnTo>
                  <a:lnTo>
                    <a:pt x="1898014" y="740978"/>
                  </a:lnTo>
                  <a:lnTo>
                    <a:pt x="1868235" y="766986"/>
                  </a:lnTo>
                  <a:lnTo>
                    <a:pt x="1835513" y="791994"/>
                  </a:lnTo>
                  <a:lnTo>
                    <a:pt x="1799966" y="815944"/>
                  </a:lnTo>
                  <a:lnTo>
                    <a:pt x="1761712" y="838777"/>
                  </a:lnTo>
                  <a:lnTo>
                    <a:pt x="1720870" y="860434"/>
                  </a:lnTo>
                  <a:lnTo>
                    <a:pt x="1677556" y="880855"/>
                  </a:lnTo>
                  <a:lnTo>
                    <a:pt x="1631890" y="899982"/>
                  </a:lnTo>
                  <a:lnTo>
                    <a:pt x="1583990" y="917756"/>
                  </a:lnTo>
                  <a:lnTo>
                    <a:pt x="1533973" y="934117"/>
                  </a:lnTo>
                  <a:lnTo>
                    <a:pt x="1481957" y="949006"/>
                  </a:lnTo>
                  <a:lnTo>
                    <a:pt x="1428061" y="962365"/>
                  </a:lnTo>
                  <a:lnTo>
                    <a:pt x="1372404" y="974134"/>
                  </a:lnTo>
                  <a:lnTo>
                    <a:pt x="1315101" y="984255"/>
                  </a:lnTo>
                  <a:lnTo>
                    <a:pt x="1256273" y="992668"/>
                  </a:lnTo>
                  <a:lnTo>
                    <a:pt x="1196037" y="999314"/>
                  </a:lnTo>
                  <a:lnTo>
                    <a:pt x="1134511" y="1004134"/>
                  </a:lnTo>
                  <a:lnTo>
                    <a:pt x="1071813" y="1007070"/>
                  </a:lnTo>
                  <a:lnTo>
                    <a:pt x="1008062" y="1008061"/>
                  </a:lnTo>
                  <a:close/>
                </a:path>
              </a:pathLst>
            </a:custGeom>
            <a:solidFill>
              <a:srgbClr val="6600FF"/>
            </a:solidFill>
          </p:spPr>
          <p:txBody>
            <a:bodyPr wrap="square" lIns="0" tIns="0" rIns="0" bIns="0" rtlCol="0"/>
            <a:lstStyle/>
            <a:p/>
          </p:txBody>
        </p:sp>
        <p:sp>
          <p:nvSpPr>
            <p:cNvPr id="4" name="object 4"/>
            <p:cNvSpPr/>
            <p:nvPr/>
          </p:nvSpPr>
          <p:spPr>
            <a:xfrm>
              <a:off x="1042986" y="836611"/>
              <a:ext cx="2016125" cy="1008380"/>
            </a:xfrm>
            <a:custGeom>
              <a:rect l="l" t="t" r="r" b="b"/>
              <a:pathLst>
                <a:path w="2016125" h="1008380">
                  <a:moveTo>
                    <a:pt x="1" y="504031"/>
                  </a:moveTo>
                  <a:lnTo>
                    <a:pt x="7855" y="440806"/>
                  </a:lnTo>
                  <a:lnTo>
                    <a:pt x="30788" y="379925"/>
                  </a:lnTo>
                  <a:lnTo>
                    <a:pt x="67854" y="321860"/>
                  </a:lnTo>
                  <a:lnTo>
                    <a:pt x="118111" y="267084"/>
                  </a:lnTo>
                  <a:lnTo>
                    <a:pt x="147889" y="241076"/>
                  </a:lnTo>
                  <a:lnTo>
                    <a:pt x="180611" y="216067"/>
                  </a:lnTo>
                  <a:lnTo>
                    <a:pt x="216158" y="192117"/>
                  </a:lnTo>
                  <a:lnTo>
                    <a:pt x="254412" y="169284"/>
                  </a:lnTo>
                  <a:lnTo>
                    <a:pt x="295255" y="147627"/>
                  </a:lnTo>
                  <a:lnTo>
                    <a:pt x="338568" y="127206"/>
                  </a:lnTo>
                  <a:lnTo>
                    <a:pt x="384234" y="108079"/>
                  </a:lnTo>
                  <a:lnTo>
                    <a:pt x="432135" y="90305"/>
                  </a:lnTo>
                  <a:lnTo>
                    <a:pt x="482152" y="73944"/>
                  </a:lnTo>
                  <a:lnTo>
                    <a:pt x="534167" y="59055"/>
                  </a:lnTo>
                  <a:lnTo>
                    <a:pt x="588063" y="45696"/>
                  </a:lnTo>
                  <a:lnTo>
                    <a:pt x="643721" y="33927"/>
                  </a:lnTo>
                  <a:lnTo>
                    <a:pt x="701023" y="23806"/>
                  </a:lnTo>
                  <a:lnTo>
                    <a:pt x="759851" y="15393"/>
                  </a:lnTo>
                  <a:lnTo>
                    <a:pt x="820087" y="8747"/>
                  </a:lnTo>
                  <a:lnTo>
                    <a:pt x="881613" y="3927"/>
                  </a:lnTo>
                  <a:lnTo>
                    <a:pt x="944311" y="991"/>
                  </a:lnTo>
                  <a:lnTo>
                    <a:pt x="1008062" y="0"/>
                  </a:lnTo>
                  <a:lnTo>
                    <a:pt x="1071813" y="991"/>
                  </a:lnTo>
                  <a:lnTo>
                    <a:pt x="1134510" y="3927"/>
                  </a:lnTo>
                  <a:lnTo>
                    <a:pt x="1196036" y="8747"/>
                  </a:lnTo>
                  <a:lnTo>
                    <a:pt x="1256273" y="15393"/>
                  </a:lnTo>
                  <a:lnTo>
                    <a:pt x="1315101" y="23806"/>
                  </a:lnTo>
                  <a:lnTo>
                    <a:pt x="1372403" y="33926"/>
                  </a:lnTo>
                  <a:lnTo>
                    <a:pt x="1428061" y="45696"/>
                  </a:lnTo>
                  <a:lnTo>
                    <a:pt x="1481957" y="59054"/>
                  </a:lnTo>
                  <a:lnTo>
                    <a:pt x="1533972" y="73944"/>
                  </a:lnTo>
                  <a:lnTo>
                    <a:pt x="1583989" y="90305"/>
                  </a:lnTo>
                  <a:lnTo>
                    <a:pt x="1631890" y="108078"/>
                  </a:lnTo>
                  <a:lnTo>
                    <a:pt x="1677556" y="127205"/>
                  </a:lnTo>
                  <a:lnTo>
                    <a:pt x="1720869" y="147627"/>
                  </a:lnTo>
                  <a:lnTo>
                    <a:pt x="1761712" y="169283"/>
                  </a:lnTo>
                  <a:lnTo>
                    <a:pt x="1799966" y="192116"/>
                  </a:lnTo>
                  <a:lnTo>
                    <a:pt x="1835513" y="216067"/>
                  </a:lnTo>
                  <a:lnTo>
                    <a:pt x="1868235" y="241075"/>
                  </a:lnTo>
                  <a:lnTo>
                    <a:pt x="1898014" y="267083"/>
                  </a:lnTo>
                  <a:lnTo>
                    <a:pt x="1948270" y="321860"/>
                  </a:lnTo>
                  <a:lnTo>
                    <a:pt x="1985337" y="379925"/>
                  </a:lnTo>
                  <a:lnTo>
                    <a:pt x="2008270" y="440806"/>
                  </a:lnTo>
                  <a:lnTo>
                    <a:pt x="2016125" y="504030"/>
                  </a:lnTo>
                  <a:lnTo>
                    <a:pt x="2014141" y="535906"/>
                  </a:lnTo>
                  <a:lnTo>
                    <a:pt x="2008270" y="567255"/>
                  </a:lnTo>
                  <a:lnTo>
                    <a:pt x="1985337" y="628136"/>
                  </a:lnTo>
                  <a:lnTo>
                    <a:pt x="1948270" y="686201"/>
                  </a:lnTo>
                  <a:lnTo>
                    <a:pt x="1898014" y="740978"/>
                  </a:lnTo>
                  <a:lnTo>
                    <a:pt x="1868235" y="766986"/>
                  </a:lnTo>
                  <a:lnTo>
                    <a:pt x="1835513" y="791994"/>
                  </a:lnTo>
                  <a:lnTo>
                    <a:pt x="1799966" y="815944"/>
                  </a:lnTo>
                  <a:lnTo>
                    <a:pt x="1761712" y="838777"/>
                  </a:lnTo>
                  <a:lnTo>
                    <a:pt x="1720870" y="860434"/>
                  </a:lnTo>
                  <a:lnTo>
                    <a:pt x="1677556" y="880855"/>
                  </a:lnTo>
                  <a:lnTo>
                    <a:pt x="1631890" y="899982"/>
                  </a:lnTo>
                  <a:lnTo>
                    <a:pt x="1583990" y="917756"/>
                  </a:lnTo>
                  <a:lnTo>
                    <a:pt x="1533973" y="934117"/>
                  </a:lnTo>
                  <a:lnTo>
                    <a:pt x="1481957" y="949006"/>
                  </a:lnTo>
                  <a:lnTo>
                    <a:pt x="1428061" y="962365"/>
                  </a:lnTo>
                  <a:lnTo>
                    <a:pt x="1372404" y="974134"/>
                  </a:lnTo>
                  <a:lnTo>
                    <a:pt x="1315101" y="984255"/>
                  </a:lnTo>
                  <a:lnTo>
                    <a:pt x="1256273" y="992668"/>
                  </a:lnTo>
                  <a:lnTo>
                    <a:pt x="1196037" y="999314"/>
                  </a:lnTo>
                  <a:lnTo>
                    <a:pt x="1134511" y="1004134"/>
                  </a:lnTo>
                  <a:lnTo>
                    <a:pt x="1071813" y="1007070"/>
                  </a:lnTo>
                  <a:lnTo>
                    <a:pt x="1008062" y="1008061"/>
                  </a:lnTo>
                  <a:lnTo>
                    <a:pt x="944311" y="1007070"/>
                  </a:lnTo>
                  <a:lnTo>
                    <a:pt x="881613" y="1004134"/>
                  </a:lnTo>
                  <a:lnTo>
                    <a:pt x="820087" y="999314"/>
                  </a:lnTo>
                  <a:lnTo>
                    <a:pt x="759851" y="992668"/>
                  </a:lnTo>
                  <a:lnTo>
                    <a:pt x="701023" y="984255"/>
                  </a:lnTo>
                  <a:lnTo>
                    <a:pt x="643721" y="974134"/>
                  </a:lnTo>
                  <a:lnTo>
                    <a:pt x="588063" y="962365"/>
                  </a:lnTo>
                  <a:lnTo>
                    <a:pt x="534167" y="949006"/>
                  </a:lnTo>
                  <a:lnTo>
                    <a:pt x="482152" y="934117"/>
                  </a:lnTo>
                  <a:lnTo>
                    <a:pt x="432135" y="917756"/>
                  </a:lnTo>
                  <a:lnTo>
                    <a:pt x="384234" y="899982"/>
                  </a:lnTo>
                  <a:lnTo>
                    <a:pt x="338568" y="880855"/>
                  </a:lnTo>
                  <a:lnTo>
                    <a:pt x="295255" y="860434"/>
                  </a:lnTo>
                  <a:lnTo>
                    <a:pt x="254412" y="838777"/>
                  </a:lnTo>
                  <a:lnTo>
                    <a:pt x="216158" y="815944"/>
                  </a:lnTo>
                  <a:lnTo>
                    <a:pt x="180611" y="791994"/>
                  </a:lnTo>
                  <a:lnTo>
                    <a:pt x="147889" y="766985"/>
                  </a:lnTo>
                  <a:lnTo>
                    <a:pt x="118110" y="740978"/>
                  </a:lnTo>
                  <a:lnTo>
                    <a:pt x="67854" y="686201"/>
                  </a:lnTo>
                  <a:lnTo>
                    <a:pt x="30787" y="628136"/>
                  </a:lnTo>
                  <a:lnTo>
                    <a:pt x="7854" y="567255"/>
                  </a:lnTo>
                  <a:lnTo>
                    <a:pt x="0" y="504030"/>
                  </a:lnTo>
                  <a:close/>
                </a:path>
              </a:pathLst>
            </a:custGeom>
            <a:ln w="9525">
              <a:solidFill>
                <a:srgbClr val="003366"/>
              </a:solidFill>
            </a:ln>
          </p:spPr>
          <p:txBody>
            <a:bodyPr wrap="square" lIns="0" tIns="0" rIns="0" bIns="0" rtlCol="0"/>
            <a:lstStyle/>
            <a:p/>
          </p:txBody>
        </p:sp>
      </p:grpSp>
      <p:sp>
        <p:nvSpPr>
          <p:cNvPr id="5" name="object 5"/>
          <p:cNvSpPr txBox="1"/>
          <p:nvPr/>
        </p:nvSpPr>
        <p:spPr>
          <a:xfrm>
            <a:off x="1682750" y="1125695"/>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solidFill>
                  <a:srgbClr val="003366"/>
                </a:solidFill>
                <a:latin typeface="Microsoft JhengHei"/>
                <a:cs typeface="Microsoft JhengHei"/>
              </a:rPr>
              <a:t>理解</a:t>
            </a:r>
            <a:endParaRPr sz="2800">
              <a:latin typeface="Microsoft JhengHei"/>
              <a:cs typeface="Microsoft JhengHei"/>
            </a:endParaRPr>
          </a:p>
        </p:txBody>
      </p:sp>
      <p:pic>
        <p:nvPicPr>
          <p:cNvPr id="6" name="object 6"/>
          <p:cNvPicPr/>
          <p:nvPr/>
        </p:nvPicPr>
        <p:blipFill>
          <a:blip r:embed="rId2"/>
          <a:stretch>
            <a:fillRect/>
          </a:stretch>
        </p:blipFill>
        <p:spPr>
          <a:xfrm>
            <a:off x="546100" y="2209799"/>
            <a:ext cx="1584325" cy="1584325"/>
          </a:xfrm>
          <a:prstGeom prst="rect">
            <a:avLst/>
          </a:prstGeom>
        </p:spPr>
      </p:pic>
      <p:sp>
        <p:nvSpPr>
          <p:cNvPr id="7" name="object 7"/>
          <p:cNvSpPr txBox="1">
            <a:spLocks noGrp="1"/>
          </p:cNvSpPr>
          <p:nvPr>
            <p:ph type="title"/>
          </p:nvPr>
        </p:nvSpPr>
        <p:spPr>
          <a:xfrm>
            <a:off x="1771015" y="2752407"/>
            <a:ext cx="6781800" cy="878840"/>
          </a:xfrm>
          <a:prstGeom prst="rect">
            <a:avLst/>
          </a:prstGeom>
        </p:spPr>
        <p:txBody>
          <a:bodyPr vert="horz" wrap="square" lIns="0" tIns="12700" rIns="0" bIns="0" rtlCol="0">
            <a:spAutoFit/>
          </a:bodyPr>
          <a:lstStyle/>
          <a:p>
            <a:pPr marL="12700" marR="5080">
              <a:lnSpc>
                <a:spcPct val="100000"/>
              </a:lnSpc>
              <a:spcBef>
                <a:spcPts val="100"/>
              </a:spcBef>
            </a:pPr>
            <a:r>
              <a:rPr sz="2800" spc="-5"/>
              <a:t>道德是一种特殊形式的社会意识，是上层建</a:t>
            </a:r>
            <a:r>
              <a:rPr sz="2800" spc="-20"/>
              <a:t>建筑。</a:t>
            </a:r>
            <a:endParaRPr sz="2800"/>
          </a:p>
        </p:txBody>
      </p:sp>
      <p:sp>
        <p:nvSpPr>
          <p:cNvPr id="8" name="object 8"/>
          <p:cNvSpPr txBox="1"/>
          <p:nvPr/>
        </p:nvSpPr>
        <p:spPr>
          <a:xfrm>
            <a:off x="971550" y="3860800"/>
            <a:ext cx="7569200" cy="2288540"/>
          </a:xfrm>
          <a:prstGeom prst="rect">
            <a:avLst/>
          </a:prstGeom>
          <a:ln w="9525">
            <a:solidFill>
              <a:srgbClr val="009900"/>
            </a:solidFill>
          </a:ln>
        </p:spPr>
        <p:txBody>
          <a:bodyPr vert="horz" wrap="square" lIns="0" tIns="55244" rIns="0" bIns="0" rtlCol="0">
            <a:spAutoFit/>
          </a:bodyPr>
          <a:lstStyle/>
          <a:p>
            <a:pPr marL="91440" marR="154305" algn="just">
              <a:lnSpc>
                <a:spcPct val="100000"/>
              </a:lnSpc>
              <a:spcBef>
                <a:spcPts val="434"/>
              </a:spcBef>
            </a:pPr>
            <a:r>
              <a:rPr sz="2400" b="1" spc="-5">
                <a:solidFill>
                  <a:srgbClr val="003366"/>
                </a:solidFill>
                <a:latin typeface="Microsoft JhengHei"/>
                <a:cs typeface="Microsoft JhengHei"/>
              </a:rPr>
              <a:t>道德是由社会经济基础所决定的一种社会意识形态，它通过社会舆论、传统习俗和人们的内心信念来维系，是对人们的行为进行善恶评价的心理意识、原则规范和行为活动的总和，道德在本质上是一种特殊形式的社会意识，它的形成、发展、变化归根结底取决于一定社会的</a:t>
            </a:r>
            <a:r>
              <a:rPr sz="2400" b="1" spc="-10">
                <a:solidFill>
                  <a:srgbClr val="003366"/>
                </a:solidFill>
                <a:latin typeface="Microsoft JhengHei"/>
                <a:cs typeface="Microsoft JhengHei"/>
              </a:rPr>
              <a:t>的生产关系的性质。</a:t>
            </a:r>
            <a:endParaRPr sz="2400">
              <a:latin typeface="Microsoft JhengHei"/>
              <a:cs typeface="Microsoft JhengHei"/>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09600" y="2133600"/>
            <a:ext cx="1584325" cy="1584325"/>
          </a:xfrm>
          <a:prstGeom prst="rect">
            <a:avLst/>
          </a:prstGeom>
        </p:spPr>
      </p:pic>
      <p:sp>
        <p:nvSpPr>
          <p:cNvPr id="3" name="object 3"/>
          <p:cNvSpPr txBox="1">
            <a:spLocks noGrp="1"/>
          </p:cNvSpPr>
          <p:nvPr>
            <p:ph type="title"/>
          </p:nvPr>
        </p:nvSpPr>
        <p:spPr>
          <a:xfrm>
            <a:off x="1842451" y="2753994"/>
            <a:ext cx="4648200" cy="452120"/>
          </a:xfrm>
          <a:prstGeom prst="rect">
            <a:avLst/>
          </a:prstGeom>
        </p:spPr>
        <p:txBody>
          <a:bodyPr vert="horz" wrap="square" lIns="0" tIns="12700" rIns="0" bIns="0" rtlCol="0">
            <a:spAutoFit/>
          </a:bodyPr>
          <a:lstStyle/>
          <a:p>
            <a:pPr marL="12700">
              <a:lnSpc>
                <a:spcPct val="100000"/>
              </a:lnSpc>
              <a:spcBef>
                <a:spcPts val="100"/>
              </a:spcBef>
            </a:pPr>
            <a:r>
              <a:rPr sz="2800" spc="-5"/>
              <a:t>道德是一种特殊的行为规范。</a:t>
            </a:r>
            <a:endParaRPr sz="2800"/>
          </a:p>
        </p:txBody>
      </p:sp>
      <p:sp>
        <p:nvSpPr>
          <p:cNvPr id="4" name="object 4"/>
          <p:cNvSpPr/>
          <p:nvPr/>
        </p:nvSpPr>
        <p:spPr>
          <a:xfrm>
            <a:off x="971550" y="3789362"/>
            <a:ext cx="7569200" cy="2654935"/>
          </a:xfrm>
          <a:custGeom>
            <a:rect l="l" t="t" r="r" b="b"/>
            <a:pathLst>
              <a:path w="7569200" h="2654935">
                <a:moveTo>
                  <a:pt x="0" y="0"/>
                </a:moveTo>
                <a:lnTo>
                  <a:pt x="7568823" y="0"/>
                </a:lnTo>
                <a:lnTo>
                  <a:pt x="7568823" y="2654412"/>
                </a:lnTo>
                <a:lnTo>
                  <a:pt x="0" y="2654412"/>
                </a:lnTo>
                <a:lnTo>
                  <a:pt x="0" y="0"/>
                </a:lnTo>
                <a:close/>
              </a:path>
            </a:pathLst>
          </a:custGeom>
          <a:ln w="9525">
            <a:solidFill>
              <a:srgbClr val="009900"/>
            </a:solidFill>
          </a:ln>
        </p:spPr>
        <p:txBody>
          <a:bodyPr wrap="square" lIns="0" tIns="0" rIns="0" bIns="0" rtlCol="0"/>
          <a:lstStyle/>
          <a:p/>
        </p:txBody>
      </p:sp>
      <p:sp>
        <p:nvSpPr>
          <p:cNvPr id="5" name="object 5"/>
          <p:cNvSpPr txBox="1"/>
          <p:nvPr/>
        </p:nvSpPr>
        <p:spPr>
          <a:xfrm>
            <a:off x="1050290" y="3831907"/>
            <a:ext cx="7645400" cy="2585720"/>
          </a:xfrm>
          <a:prstGeom prst="rect">
            <a:avLst/>
          </a:prstGeom>
        </p:spPr>
        <p:txBody>
          <a:bodyPr vert="horz" wrap="square" lIns="0" tIns="12700" rIns="0" bIns="0" rtlCol="0">
            <a:spAutoFit/>
          </a:bodyPr>
          <a:lstStyle/>
          <a:p>
            <a:pPr marL="12700" marR="5080" algn="just">
              <a:lnSpc>
                <a:spcPct val="100000"/>
              </a:lnSpc>
              <a:spcBef>
                <a:spcPts val="100"/>
              </a:spcBef>
            </a:pPr>
            <a:r>
              <a:rPr sz="2400" spc="-5">
                <a:solidFill>
                  <a:srgbClr val="003366"/>
                </a:solidFill>
                <a:latin typeface="宋体"/>
                <a:cs typeface="宋体"/>
              </a:rPr>
              <a:t>道德不像国家法律，有专门的机关强制人们履行。道德也也不像各种社会团体组织的规章制度和纪律，有明确的奖奖惩举措迫使人们照办。道德规范的履行，依赖的主</a:t>
            </a:r>
            <a:endParaRPr sz="2400">
              <a:latin typeface="宋体"/>
              <a:cs typeface="宋体"/>
            </a:endParaRPr>
          </a:p>
          <a:p>
            <a:pPr marL="12700" marR="5080">
              <a:lnSpc>
                <a:spcPct val="100000"/>
              </a:lnSpc>
            </a:pPr>
            <a:r>
              <a:rPr sz="2400" spc="-5">
                <a:solidFill>
                  <a:srgbClr val="003366"/>
                </a:solidFill>
                <a:latin typeface="宋体"/>
                <a:cs typeface="宋体"/>
              </a:rPr>
              <a:t>要是社会舆论的力量和个人内心信念的支持。对于违背</a:t>
            </a:r>
            <a:r>
              <a:rPr sz="2400" spc="-50">
                <a:solidFill>
                  <a:srgbClr val="003366"/>
                </a:solidFill>
                <a:latin typeface="宋体"/>
                <a:cs typeface="宋体"/>
              </a:rPr>
              <a:t> </a:t>
            </a:r>
            <a:r>
              <a:rPr sz="2400" spc="-5">
                <a:solidFill>
                  <a:srgbClr val="003366"/>
                </a:solidFill>
                <a:latin typeface="宋体"/>
                <a:cs typeface="宋体"/>
              </a:rPr>
              <a:t>背道德规范要求的人和行为，人们只能诉诸社会舆论的谴</a:t>
            </a:r>
            <a:r>
              <a:rPr sz="2400">
                <a:solidFill>
                  <a:srgbClr val="003366"/>
                </a:solidFill>
                <a:latin typeface="宋体"/>
                <a:cs typeface="宋体"/>
              </a:rPr>
              <a:t>谴责及其本</a:t>
            </a:r>
            <a:r>
              <a:rPr sz="2400" spc="-1605">
                <a:solidFill>
                  <a:srgbClr val="003366"/>
                </a:solidFill>
                <a:latin typeface="宋体"/>
                <a:cs typeface="宋体"/>
              </a:rPr>
              <a:t>人</a:t>
            </a:r>
            <a:r>
              <a:rPr sz="2400">
                <a:solidFill>
                  <a:srgbClr val="003366"/>
                </a:solidFill>
                <a:latin typeface="Arial"/>
                <a:cs typeface="Arial"/>
              </a:rPr>
              <a:t>“</a:t>
            </a:r>
            <a:r>
              <a:rPr sz="2400" spc="-1600">
                <a:solidFill>
                  <a:srgbClr val="003366"/>
                </a:solidFill>
                <a:latin typeface="宋体"/>
                <a:cs typeface="宋体"/>
              </a:rPr>
              <a:t>道</a:t>
            </a:r>
            <a:r>
              <a:rPr sz="2400" spc="-5">
                <a:solidFill>
                  <a:srgbClr val="003366"/>
                </a:solidFill>
                <a:latin typeface="Arial"/>
                <a:cs typeface="Arial"/>
              </a:rPr>
              <a:t>“ </a:t>
            </a:r>
            <a:r>
              <a:rPr sz="2400">
                <a:solidFill>
                  <a:srgbClr val="003366"/>
                </a:solidFill>
                <a:latin typeface="宋体"/>
                <a:cs typeface="宋体"/>
              </a:rPr>
              <a:t>德良心</a:t>
            </a:r>
            <a:r>
              <a:rPr sz="2400">
                <a:solidFill>
                  <a:srgbClr val="003366"/>
                </a:solidFill>
                <a:latin typeface="Arial"/>
                <a:cs typeface="Arial"/>
              </a:rPr>
              <a:t>”</a:t>
            </a:r>
            <a:r>
              <a:rPr sz="2400" spc="-5">
                <a:solidFill>
                  <a:srgbClr val="003366"/>
                </a:solidFill>
                <a:latin typeface="宋体"/>
                <a:cs typeface="宋体"/>
              </a:rPr>
              <a:t>的自责，以此来规范和纠正不道德</a:t>
            </a:r>
            <a:r>
              <a:rPr sz="2400" spc="-10">
                <a:solidFill>
                  <a:srgbClr val="003366"/>
                </a:solidFill>
                <a:latin typeface="宋体"/>
                <a:cs typeface="宋体"/>
              </a:rPr>
              <a:t>德的行为。</a:t>
            </a:r>
            <a:endParaRPr sz="2400">
              <a:latin typeface="宋体"/>
              <a:cs typeface="宋体"/>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09600" y="2133600"/>
            <a:ext cx="1584325" cy="1584325"/>
          </a:xfrm>
          <a:prstGeom prst="rect">
            <a:avLst/>
          </a:prstGeom>
        </p:spPr>
      </p:pic>
      <p:sp>
        <p:nvSpPr>
          <p:cNvPr id="3" name="object 3"/>
          <p:cNvSpPr txBox="1">
            <a:spLocks noGrp="1"/>
          </p:cNvSpPr>
          <p:nvPr>
            <p:ph type="title"/>
          </p:nvPr>
        </p:nvSpPr>
        <p:spPr>
          <a:xfrm>
            <a:off x="1842451" y="2680970"/>
            <a:ext cx="3581400" cy="452120"/>
          </a:xfrm>
          <a:prstGeom prst="rect">
            <a:avLst/>
          </a:prstGeom>
        </p:spPr>
        <p:txBody>
          <a:bodyPr vert="horz" wrap="square" lIns="0" tIns="12700" rIns="0" bIns="0" rtlCol="0">
            <a:spAutoFit/>
          </a:bodyPr>
          <a:lstStyle/>
          <a:p>
            <a:pPr marL="12700">
              <a:lnSpc>
                <a:spcPct val="100000"/>
              </a:lnSpc>
              <a:spcBef>
                <a:spcPts val="100"/>
              </a:spcBef>
            </a:pPr>
            <a:r>
              <a:rPr sz="2800" spc="-5"/>
              <a:t>道德是一种实践精神。</a:t>
            </a:r>
            <a:endParaRPr sz="28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266189" y="2393632"/>
            <a:ext cx="3937000" cy="3439160"/>
          </a:xfrm>
          <a:prstGeom prst="rect">
            <a:avLst/>
          </a:prstGeom>
        </p:spPr>
        <p:txBody>
          <a:bodyPr vert="horz" wrap="square" lIns="0" tIns="12700" rIns="0" bIns="0" rtlCol="0">
            <a:spAutoFit/>
          </a:bodyPr>
          <a:lstStyle/>
          <a:p>
            <a:pPr marL="12700" marR="5080" algn="just">
              <a:lnSpc>
                <a:spcPct val="100000"/>
              </a:lnSpc>
              <a:spcBef>
                <a:spcPts val="100"/>
              </a:spcBef>
            </a:pPr>
            <a:r>
              <a:rPr sz="2800" b="1" spc="-5">
                <a:solidFill>
                  <a:srgbClr val="003366"/>
                </a:solidFill>
                <a:latin typeface="Microsoft JhengHei"/>
                <a:cs typeface="Microsoft JhengHei"/>
              </a:rPr>
              <a:t>道德是人类历史上最早的的社会意识形态之一，关</a:t>
            </a:r>
            <a:r>
              <a:rPr sz="2800" b="1" spc="-10">
                <a:solidFill>
                  <a:srgbClr val="003366"/>
                </a:solidFill>
                <a:latin typeface="Microsoft JhengHei"/>
                <a:cs typeface="Microsoft JhengHei"/>
              </a:rPr>
              <a:t>关于它的起源、形成</a:t>
            </a:r>
            <a:endParaRPr sz="2800">
              <a:latin typeface="Microsoft JhengHei"/>
              <a:cs typeface="Microsoft JhengHei"/>
            </a:endParaRPr>
          </a:p>
          <a:p>
            <a:pPr marL="12700" marR="361315" algn="just">
              <a:lnSpc>
                <a:spcPct val="100000"/>
              </a:lnSpc>
            </a:pPr>
            <a:r>
              <a:rPr sz="2800" b="1" spc="-5">
                <a:solidFill>
                  <a:srgbClr val="003366"/>
                </a:solidFill>
                <a:latin typeface="Microsoft JhengHei"/>
                <a:cs typeface="Microsoft JhengHei"/>
              </a:rPr>
              <a:t>和发展问题，一直争论不休，主要应该分为非马克思主义道德起源说和马克思主义道德起源</a:t>
            </a:r>
            <a:r>
              <a:rPr sz="2800" b="1" spc="-15">
                <a:solidFill>
                  <a:srgbClr val="003366"/>
                </a:solidFill>
                <a:latin typeface="Microsoft JhengHei"/>
                <a:cs typeface="Microsoft JhengHei"/>
              </a:rPr>
              <a:t>说两类。</a:t>
            </a:r>
            <a:endParaRPr sz="2800">
              <a:latin typeface="Microsoft JhengHei"/>
              <a:cs typeface="Microsoft JhengHei"/>
            </a:endParaRPr>
          </a:p>
        </p:txBody>
      </p:sp>
      <p:pic>
        <p:nvPicPr>
          <p:cNvPr id="3" name="object 3"/>
          <p:cNvPicPr/>
          <p:nvPr/>
        </p:nvPicPr>
        <p:blipFill>
          <a:blip r:embed="rId2"/>
          <a:stretch>
            <a:fillRect/>
          </a:stretch>
        </p:blipFill>
        <p:spPr>
          <a:xfrm>
            <a:off x="5295900" y="2781300"/>
            <a:ext cx="3708400" cy="3600450"/>
          </a:xfrm>
          <a:prstGeom prst="rect">
            <a:avLst/>
          </a:prstGeom>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050289" y="2566741"/>
            <a:ext cx="301625" cy="574040"/>
          </a:xfrm>
          <a:prstGeom prst="rect">
            <a:avLst/>
          </a:prstGeom>
        </p:spPr>
        <p:txBody>
          <a:bodyPr vert="horz" wrap="square" lIns="0" tIns="12700" rIns="0" bIns="0" rtlCol="0">
            <a:spAutoFit/>
          </a:bodyPr>
          <a:lstStyle/>
          <a:p>
            <a:pPr marL="12700">
              <a:lnSpc>
                <a:spcPct val="100000"/>
              </a:lnSpc>
              <a:spcBef>
                <a:spcPts val="100"/>
              </a:spcBef>
            </a:pPr>
            <a:r>
              <a:rPr sz="3600">
                <a:solidFill>
                  <a:srgbClr val="003366"/>
                </a:solidFill>
                <a:latin typeface="Arial"/>
                <a:cs typeface="Arial"/>
              </a:rPr>
              <a:t>●</a:t>
            </a:r>
            <a:endParaRPr sz="3600">
              <a:latin typeface="Arial"/>
              <a:cs typeface="Arial"/>
            </a:endParaRPr>
          </a:p>
        </p:txBody>
      </p:sp>
      <p:sp>
        <p:nvSpPr>
          <p:cNvPr id="3" name="object 3"/>
          <p:cNvSpPr txBox="1">
            <a:spLocks noGrp="1"/>
          </p:cNvSpPr>
          <p:nvPr>
            <p:ph type="title"/>
          </p:nvPr>
        </p:nvSpPr>
        <p:spPr>
          <a:xfrm>
            <a:off x="1626551" y="2587194"/>
            <a:ext cx="4089400" cy="513080"/>
          </a:xfrm>
          <a:prstGeom prst="rect">
            <a:avLst/>
          </a:prstGeom>
        </p:spPr>
        <p:txBody>
          <a:bodyPr vert="horz" wrap="square" lIns="0" tIns="12700" rIns="0" bIns="0" rtlCol="0">
            <a:spAutoFit/>
          </a:bodyPr>
          <a:lstStyle/>
          <a:p>
            <a:pPr marL="12700">
              <a:lnSpc>
                <a:spcPct val="100000"/>
              </a:lnSpc>
              <a:spcBef>
                <a:spcPts val="100"/>
              </a:spcBef>
            </a:pPr>
            <a:r>
              <a:rPr sz="3200"/>
              <a:t>神源论（</a:t>
            </a:r>
            <a:r>
              <a:rPr sz="3200" spc="-800"/>
              <a:t>亦称</a:t>
            </a:r>
            <a:r>
              <a:rPr sz="3200" spc="-800">
                <a:latin typeface="Arial"/>
                <a:cs typeface="Arial"/>
              </a:rPr>
              <a:t>““</a:t>
            </a:r>
            <a:r>
              <a:rPr sz="3200" spc="-535"/>
              <a:t>神启论</a:t>
            </a:r>
            <a:r>
              <a:rPr sz="3200" spc="-825">
                <a:latin typeface="Arial"/>
                <a:cs typeface="Arial"/>
              </a:rPr>
              <a:t>””</a:t>
            </a:r>
            <a:r>
              <a:rPr sz="3200" spc="-25"/>
              <a:t>）</a:t>
            </a:r>
            <a:endParaRPr sz="3200">
              <a:latin typeface="Arial"/>
              <a:cs typeface="Arial"/>
            </a:endParaRPr>
          </a:p>
        </p:txBody>
      </p:sp>
      <p:sp>
        <p:nvSpPr>
          <p:cNvPr id="4" name="object 4"/>
          <p:cNvSpPr txBox="1"/>
          <p:nvPr/>
        </p:nvSpPr>
        <p:spPr>
          <a:xfrm>
            <a:off x="1337627" y="3906520"/>
            <a:ext cx="6121400" cy="1976120"/>
          </a:xfrm>
          <a:prstGeom prst="rect">
            <a:avLst/>
          </a:prstGeom>
        </p:spPr>
        <p:txBody>
          <a:bodyPr vert="horz" wrap="square" lIns="0" tIns="12700" rIns="0" bIns="0" rtlCol="0">
            <a:spAutoFit/>
          </a:bodyPr>
          <a:lstStyle/>
          <a:p>
            <a:pPr marL="12700" marR="5080">
              <a:lnSpc>
                <a:spcPct val="100000"/>
              </a:lnSpc>
              <a:spcBef>
                <a:spcPts val="100"/>
              </a:spcBef>
            </a:pPr>
            <a:r>
              <a:rPr sz="3200" b="1" spc="-5">
                <a:solidFill>
                  <a:srgbClr val="003366"/>
                </a:solidFill>
                <a:latin typeface="Microsoft JhengHei"/>
                <a:cs typeface="Microsoft JhengHei"/>
              </a:rPr>
              <a:t>认为道德来自于神灵的启示和超自自然力量的规定。这是宗教唯</a:t>
            </a:r>
            <a:endParaRPr sz="3200">
              <a:latin typeface="Microsoft JhengHei"/>
              <a:cs typeface="Microsoft JhengHei"/>
            </a:endParaRPr>
          </a:p>
          <a:p>
            <a:pPr marL="12700" marR="411480">
              <a:lnSpc>
                <a:spcPct val="100000"/>
              </a:lnSpc>
            </a:pPr>
            <a:r>
              <a:rPr sz="3200" b="1" spc="-5">
                <a:solidFill>
                  <a:srgbClr val="003366"/>
                </a:solidFill>
                <a:latin typeface="Microsoft JhengHei"/>
                <a:cs typeface="Microsoft JhengHei"/>
              </a:rPr>
              <a:t>心主义和客观唯心主义关于道德</a:t>
            </a:r>
            <a:r>
              <a:rPr sz="3200" b="1" spc="-10">
                <a:solidFill>
                  <a:srgbClr val="003366"/>
                </a:solidFill>
                <a:latin typeface="Microsoft JhengHei"/>
                <a:cs typeface="Microsoft JhengHei"/>
              </a:rPr>
              <a:t>起源的观点。</a:t>
            </a:r>
            <a:endParaRPr sz="3200">
              <a:latin typeface="Microsoft JhengHei"/>
              <a:cs typeface="Microsoft JhengHei"/>
            </a:endParaRPr>
          </a:p>
        </p:txBody>
      </p:sp>
      <p:sp>
        <p:nvSpPr>
          <p:cNvPr id="5" name="object 5"/>
          <p:cNvSpPr/>
          <p:nvPr/>
        </p:nvSpPr>
        <p:spPr>
          <a:xfrm>
            <a:off x="1189038" y="1010157"/>
            <a:ext cx="234950" cy="546735"/>
          </a:xfrm>
          <a:custGeom>
            <a:rect l="l" t="t" r="r" b="b"/>
            <a:pathLst>
              <a:path w="234950" h="546735">
                <a:moveTo>
                  <a:pt x="202291" y="527725"/>
                </a:moveTo>
                <a:lnTo>
                  <a:pt x="28898" y="527725"/>
                </a:lnTo>
                <a:lnTo>
                  <a:pt x="75457" y="515161"/>
                </a:lnTo>
                <a:lnTo>
                  <a:pt x="76708" y="513174"/>
                </a:lnTo>
                <a:lnTo>
                  <a:pt x="89907" y="477466"/>
                </a:lnTo>
                <a:lnTo>
                  <a:pt x="89907" y="97378"/>
                </a:lnTo>
                <a:lnTo>
                  <a:pt x="81879" y="76960"/>
                </a:lnTo>
                <a:lnTo>
                  <a:pt x="57797" y="69107"/>
                </a:lnTo>
                <a:lnTo>
                  <a:pt x="0" y="69107"/>
                </a:lnTo>
                <a:lnTo>
                  <a:pt x="0" y="50259"/>
                </a:lnTo>
                <a:lnTo>
                  <a:pt x="28898" y="50259"/>
                </a:lnTo>
                <a:lnTo>
                  <a:pt x="69865" y="45616"/>
                </a:lnTo>
                <a:lnTo>
                  <a:pt x="109683" y="23823"/>
                </a:lnTo>
                <a:lnTo>
                  <a:pt x="128438" y="0"/>
                </a:lnTo>
                <a:lnTo>
                  <a:pt x="141282" y="0"/>
                </a:lnTo>
                <a:lnTo>
                  <a:pt x="141282" y="477466"/>
                </a:lnTo>
                <a:lnTo>
                  <a:pt x="147264" y="494523"/>
                </a:lnTo>
                <a:lnTo>
                  <a:pt x="157337" y="515161"/>
                </a:lnTo>
                <a:lnTo>
                  <a:pt x="162550" y="517613"/>
                </a:lnTo>
                <a:lnTo>
                  <a:pt x="202291" y="527725"/>
                </a:lnTo>
                <a:close/>
              </a:path>
              <a:path w="234950" h="546735">
                <a:moveTo>
                  <a:pt x="234400" y="546573"/>
                </a:moveTo>
                <a:lnTo>
                  <a:pt x="0" y="546573"/>
                </a:lnTo>
                <a:lnTo>
                  <a:pt x="0" y="527725"/>
                </a:lnTo>
                <a:lnTo>
                  <a:pt x="234400" y="527725"/>
                </a:lnTo>
                <a:lnTo>
                  <a:pt x="234400" y="546573"/>
                </a:lnTo>
                <a:close/>
              </a:path>
            </a:pathLst>
          </a:custGeom>
          <a:solidFill>
            <a:srgbClr val="003366"/>
          </a:solidFill>
        </p:spPr>
        <p:txBody>
          <a:bodyPr wrap="square" lIns="0" tIns="0" rIns="0" bIns="0" rtlCol="0"/>
          <a:lstStyle/>
          <a:p/>
        </p:txBody>
      </p:sp>
      <p:pic>
        <p:nvPicPr>
          <p:cNvPr id="6" name="object 6"/>
          <p:cNvPicPr/>
          <p:nvPr/>
        </p:nvPicPr>
        <p:blipFill>
          <a:blip r:embed="rId2"/>
          <a:stretch>
            <a:fillRect/>
          </a:stretch>
        </p:blipFill>
        <p:spPr>
          <a:xfrm>
            <a:off x="1596831" y="1396528"/>
            <a:ext cx="197474" cy="185332"/>
          </a:xfrm>
          <a:prstGeom prst="rect">
            <a:avLst/>
          </a:prstGeom>
        </p:spPr>
      </p:pic>
      <p:sp>
        <p:nvSpPr>
          <p:cNvPr id="7" name="object 7"/>
          <p:cNvSpPr/>
          <p:nvPr/>
        </p:nvSpPr>
        <p:spPr>
          <a:xfrm>
            <a:off x="2357831" y="909649"/>
            <a:ext cx="755015" cy="711200"/>
          </a:xfrm>
          <a:custGeom>
            <a:rect l="l" t="t" r="r" b="b"/>
            <a:pathLst>
              <a:path w="755014" h="711200">
                <a:moveTo>
                  <a:pt x="184619" y="116217"/>
                </a:moveTo>
                <a:lnTo>
                  <a:pt x="162153" y="67525"/>
                </a:lnTo>
                <a:lnTo>
                  <a:pt x="128422" y="42545"/>
                </a:lnTo>
                <a:lnTo>
                  <a:pt x="80264" y="15697"/>
                </a:lnTo>
                <a:lnTo>
                  <a:pt x="73850" y="25120"/>
                </a:lnTo>
                <a:lnTo>
                  <a:pt x="98120" y="56032"/>
                </a:lnTo>
                <a:lnTo>
                  <a:pt x="101092" y="60020"/>
                </a:lnTo>
                <a:lnTo>
                  <a:pt x="114731" y="82791"/>
                </a:lnTo>
                <a:lnTo>
                  <a:pt x="120916" y="96583"/>
                </a:lnTo>
                <a:lnTo>
                  <a:pt x="128435" y="116217"/>
                </a:lnTo>
                <a:lnTo>
                  <a:pt x="154127" y="153911"/>
                </a:lnTo>
                <a:lnTo>
                  <a:pt x="171780" y="147637"/>
                </a:lnTo>
                <a:lnTo>
                  <a:pt x="184619" y="116217"/>
                </a:lnTo>
                <a:close/>
              </a:path>
              <a:path w="755014" h="711200">
                <a:moveTo>
                  <a:pt x="425450" y="102082"/>
                </a:moveTo>
                <a:lnTo>
                  <a:pt x="399757" y="58102"/>
                </a:lnTo>
                <a:lnTo>
                  <a:pt x="361759" y="32512"/>
                </a:lnTo>
                <a:lnTo>
                  <a:pt x="324307" y="12560"/>
                </a:lnTo>
                <a:lnTo>
                  <a:pt x="317881" y="21983"/>
                </a:lnTo>
                <a:lnTo>
                  <a:pt x="346036" y="55156"/>
                </a:lnTo>
                <a:lnTo>
                  <a:pt x="347078" y="56438"/>
                </a:lnTo>
                <a:lnTo>
                  <a:pt x="361530" y="78422"/>
                </a:lnTo>
                <a:lnTo>
                  <a:pt x="368401" y="92379"/>
                </a:lnTo>
                <a:lnTo>
                  <a:pt x="375678" y="109931"/>
                </a:lnTo>
                <a:lnTo>
                  <a:pt x="394944" y="141351"/>
                </a:lnTo>
                <a:lnTo>
                  <a:pt x="410997" y="131927"/>
                </a:lnTo>
                <a:lnTo>
                  <a:pt x="425450" y="102082"/>
                </a:lnTo>
                <a:close/>
              </a:path>
              <a:path w="755014" h="711200">
                <a:moveTo>
                  <a:pt x="748157" y="172758"/>
                </a:moveTo>
                <a:lnTo>
                  <a:pt x="690359" y="113080"/>
                </a:lnTo>
                <a:lnTo>
                  <a:pt x="648614" y="153911"/>
                </a:lnTo>
                <a:lnTo>
                  <a:pt x="526592" y="153911"/>
                </a:lnTo>
                <a:lnTo>
                  <a:pt x="557923" y="115735"/>
                </a:lnTo>
                <a:lnTo>
                  <a:pt x="592416" y="78524"/>
                </a:lnTo>
                <a:lnTo>
                  <a:pt x="627951" y="51866"/>
                </a:lnTo>
                <a:lnTo>
                  <a:pt x="642188" y="43967"/>
                </a:lnTo>
                <a:lnTo>
                  <a:pt x="577964" y="0"/>
                </a:lnTo>
                <a:lnTo>
                  <a:pt x="572541" y="15608"/>
                </a:lnTo>
                <a:lnTo>
                  <a:pt x="558558" y="49618"/>
                </a:lnTo>
                <a:lnTo>
                  <a:pt x="529209" y="108953"/>
                </a:lnTo>
                <a:lnTo>
                  <a:pt x="504113" y="153911"/>
                </a:lnTo>
                <a:lnTo>
                  <a:pt x="221551" y="153911"/>
                </a:lnTo>
                <a:lnTo>
                  <a:pt x="250456" y="182181"/>
                </a:lnTo>
                <a:lnTo>
                  <a:pt x="275551" y="177203"/>
                </a:lnTo>
                <a:lnTo>
                  <a:pt x="294284" y="174917"/>
                </a:lnTo>
                <a:lnTo>
                  <a:pt x="327507" y="172758"/>
                </a:lnTo>
                <a:lnTo>
                  <a:pt x="439902" y="172758"/>
                </a:lnTo>
                <a:lnTo>
                  <a:pt x="430263" y="248145"/>
                </a:lnTo>
                <a:lnTo>
                  <a:pt x="362839" y="248145"/>
                </a:lnTo>
                <a:lnTo>
                  <a:pt x="314667" y="223024"/>
                </a:lnTo>
                <a:lnTo>
                  <a:pt x="316077" y="271411"/>
                </a:lnTo>
                <a:lnTo>
                  <a:pt x="317677" y="366433"/>
                </a:lnTo>
                <a:lnTo>
                  <a:pt x="317881" y="413067"/>
                </a:lnTo>
                <a:lnTo>
                  <a:pt x="317677" y="460476"/>
                </a:lnTo>
                <a:lnTo>
                  <a:pt x="316077" y="561784"/>
                </a:lnTo>
                <a:lnTo>
                  <a:pt x="314667" y="615670"/>
                </a:lnTo>
                <a:lnTo>
                  <a:pt x="359625" y="596823"/>
                </a:lnTo>
                <a:lnTo>
                  <a:pt x="359625" y="562279"/>
                </a:lnTo>
                <a:lnTo>
                  <a:pt x="600443" y="562279"/>
                </a:lnTo>
                <a:lnTo>
                  <a:pt x="600443" y="606247"/>
                </a:lnTo>
                <a:lnTo>
                  <a:pt x="645401" y="587400"/>
                </a:lnTo>
                <a:lnTo>
                  <a:pt x="643890" y="543420"/>
                </a:lnTo>
                <a:lnTo>
                  <a:pt x="642391" y="467245"/>
                </a:lnTo>
                <a:lnTo>
                  <a:pt x="642188" y="361238"/>
                </a:lnTo>
                <a:lnTo>
                  <a:pt x="642188" y="342392"/>
                </a:lnTo>
                <a:lnTo>
                  <a:pt x="642188" y="282702"/>
                </a:lnTo>
                <a:lnTo>
                  <a:pt x="665124" y="267004"/>
                </a:lnTo>
                <a:lnTo>
                  <a:pt x="674293" y="260718"/>
                </a:lnTo>
                <a:lnTo>
                  <a:pt x="661454" y="248145"/>
                </a:lnTo>
                <a:lnTo>
                  <a:pt x="629348" y="216738"/>
                </a:lnTo>
                <a:lnTo>
                  <a:pt x="600443" y="245008"/>
                </a:lnTo>
                <a:lnTo>
                  <a:pt x="600443" y="267004"/>
                </a:lnTo>
                <a:lnTo>
                  <a:pt x="600443" y="342392"/>
                </a:lnTo>
                <a:lnTo>
                  <a:pt x="600443" y="361238"/>
                </a:lnTo>
                <a:lnTo>
                  <a:pt x="600443" y="446049"/>
                </a:lnTo>
                <a:lnTo>
                  <a:pt x="600443" y="464896"/>
                </a:lnTo>
                <a:lnTo>
                  <a:pt x="600443" y="543420"/>
                </a:lnTo>
                <a:lnTo>
                  <a:pt x="359625" y="543420"/>
                </a:lnTo>
                <a:lnTo>
                  <a:pt x="359625" y="464896"/>
                </a:lnTo>
                <a:lnTo>
                  <a:pt x="600443" y="464896"/>
                </a:lnTo>
                <a:lnTo>
                  <a:pt x="600443" y="446049"/>
                </a:lnTo>
                <a:lnTo>
                  <a:pt x="359625" y="446049"/>
                </a:lnTo>
                <a:lnTo>
                  <a:pt x="359625" y="361238"/>
                </a:lnTo>
                <a:lnTo>
                  <a:pt x="600443" y="361238"/>
                </a:lnTo>
                <a:lnTo>
                  <a:pt x="600443" y="342392"/>
                </a:lnTo>
                <a:lnTo>
                  <a:pt x="359625" y="342392"/>
                </a:lnTo>
                <a:lnTo>
                  <a:pt x="359625" y="267004"/>
                </a:lnTo>
                <a:lnTo>
                  <a:pt x="600443" y="267004"/>
                </a:lnTo>
                <a:lnTo>
                  <a:pt x="600443" y="245008"/>
                </a:lnTo>
                <a:lnTo>
                  <a:pt x="597230" y="248145"/>
                </a:lnTo>
                <a:lnTo>
                  <a:pt x="449529" y="248145"/>
                </a:lnTo>
                <a:lnTo>
                  <a:pt x="491274" y="172758"/>
                </a:lnTo>
                <a:lnTo>
                  <a:pt x="748157" y="172758"/>
                </a:lnTo>
                <a:close/>
              </a:path>
              <a:path w="755014" h="711200">
                <a:moveTo>
                  <a:pt x="754570" y="650227"/>
                </a:moveTo>
                <a:lnTo>
                  <a:pt x="679919" y="655726"/>
                </a:lnTo>
                <a:lnTo>
                  <a:pt x="554685" y="662012"/>
                </a:lnTo>
                <a:lnTo>
                  <a:pt x="504113" y="662787"/>
                </a:lnTo>
                <a:lnTo>
                  <a:pt x="478129" y="662305"/>
                </a:lnTo>
                <a:lnTo>
                  <a:pt x="425069" y="659015"/>
                </a:lnTo>
                <a:lnTo>
                  <a:pt x="377278" y="654939"/>
                </a:lnTo>
                <a:lnTo>
                  <a:pt x="338759" y="648893"/>
                </a:lnTo>
                <a:lnTo>
                  <a:pt x="290233" y="635914"/>
                </a:lnTo>
                <a:lnTo>
                  <a:pt x="248843" y="615670"/>
                </a:lnTo>
                <a:lnTo>
                  <a:pt x="214833" y="591451"/>
                </a:lnTo>
                <a:lnTo>
                  <a:pt x="173393" y="552843"/>
                </a:lnTo>
                <a:lnTo>
                  <a:pt x="173393" y="301548"/>
                </a:lnTo>
                <a:lnTo>
                  <a:pt x="191731" y="288988"/>
                </a:lnTo>
                <a:lnTo>
                  <a:pt x="205498" y="279565"/>
                </a:lnTo>
                <a:lnTo>
                  <a:pt x="160540" y="235585"/>
                </a:lnTo>
                <a:lnTo>
                  <a:pt x="125222" y="270141"/>
                </a:lnTo>
                <a:lnTo>
                  <a:pt x="0" y="270141"/>
                </a:lnTo>
                <a:lnTo>
                  <a:pt x="28892" y="298411"/>
                </a:lnTo>
                <a:lnTo>
                  <a:pt x="54013" y="293420"/>
                </a:lnTo>
                <a:lnTo>
                  <a:pt x="72720" y="291134"/>
                </a:lnTo>
                <a:lnTo>
                  <a:pt x="105956" y="288988"/>
                </a:lnTo>
                <a:lnTo>
                  <a:pt x="131648" y="288988"/>
                </a:lnTo>
                <a:lnTo>
                  <a:pt x="131648" y="549706"/>
                </a:lnTo>
                <a:lnTo>
                  <a:pt x="98729" y="569531"/>
                </a:lnTo>
                <a:lnTo>
                  <a:pt x="37719" y="605663"/>
                </a:lnTo>
                <a:lnTo>
                  <a:pt x="9626" y="621957"/>
                </a:lnTo>
                <a:lnTo>
                  <a:pt x="51371" y="665937"/>
                </a:lnTo>
                <a:lnTo>
                  <a:pt x="58369" y="657301"/>
                </a:lnTo>
                <a:lnTo>
                  <a:pt x="99529" y="607822"/>
                </a:lnTo>
                <a:lnTo>
                  <a:pt x="149301" y="566991"/>
                </a:lnTo>
                <a:lnTo>
                  <a:pt x="202285" y="609396"/>
                </a:lnTo>
                <a:lnTo>
                  <a:pt x="223710" y="630466"/>
                </a:lnTo>
                <a:lnTo>
                  <a:pt x="233222" y="639064"/>
                </a:lnTo>
                <a:lnTo>
                  <a:pt x="268541" y="661784"/>
                </a:lnTo>
                <a:lnTo>
                  <a:pt x="309473" y="679183"/>
                </a:lnTo>
                <a:lnTo>
                  <a:pt x="378206" y="695020"/>
                </a:lnTo>
                <a:lnTo>
                  <a:pt x="446316" y="703630"/>
                </a:lnTo>
                <a:lnTo>
                  <a:pt x="528205" y="708926"/>
                </a:lnTo>
                <a:lnTo>
                  <a:pt x="624535" y="710692"/>
                </a:lnTo>
                <a:lnTo>
                  <a:pt x="696772" y="709917"/>
                </a:lnTo>
                <a:lnTo>
                  <a:pt x="705243" y="690232"/>
                </a:lnTo>
                <a:lnTo>
                  <a:pt x="707910" y="685622"/>
                </a:lnTo>
                <a:lnTo>
                  <a:pt x="718324" y="677125"/>
                </a:lnTo>
                <a:lnTo>
                  <a:pt x="754570" y="662787"/>
                </a:lnTo>
                <a:lnTo>
                  <a:pt x="754570" y="650227"/>
                </a:lnTo>
                <a:close/>
              </a:path>
            </a:pathLst>
          </a:custGeom>
          <a:solidFill>
            <a:srgbClr val="003366"/>
          </a:solidFill>
        </p:spPr>
        <p:txBody>
          <a:bodyPr wrap="square" lIns="0" tIns="0" rIns="0" bIns="0" rtlCol="0"/>
          <a:lstStyle/>
          <a:p/>
        </p:txBody>
      </p:sp>
      <p:sp>
        <p:nvSpPr>
          <p:cNvPr id="8" name="object 8"/>
          <p:cNvSpPr/>
          <p:nvPr/>
        </p:nvSpPr>
        <p:spPr>
          <a:xfrm>
            <a:off x="3186263" y="912779"/>
            <a:ext cx="745490" cy="725805"/>
          </a:xfrm>
          <a:custGeom>
            <a:rect l="l" t="t" r="r" b="b"/>
            <a:pathLst>
              <a:path w="745489" h="725805">
                <a:moveTo>
                  <a:pt x="478435" y="113084"/>
                </a:moveTo>
                <a:lnTo>
                  <a:pt x="436692" y="113084"/>
                </a:lnTo>
                <a:lnTo>
                  <a:pt x="450060" y="47578"/>
                </a:lnTo>
                <a:lnTo>
                  <a:pt x="454754" y="20025"/>
                </a:lnTo>
                <a:lnTo>
                  <a:pt x="455958" y="0"/>
                </a:lnTo>
                <a:lnTo>
                  <a:pt x="526599" y="31412"/>
                </a:lnTo>
                <a:lnTo>
                  <a:pt x="478435" y="113084"/>
                </a:lnTo>
                <a:close/>
              </a:path>
              <a:path w="745489" h="725805">
                <a:moveTo>
                  <a:pt x="28898" y="238733"/>
                </a:moveTo>
                <a:lnTo>
                  <a:pt x="19266" y="232450"/>
                </a:lnTo>
                <a:lnTo>
                  <a:pt x="36111" y="214850"/>
                </a:lnTo>
                <a:lnTo>
                  <a:pt x="54486" y="194240"/>
                </a:lnTo>
                <a:lnTo>
                  <a:pt x="90402" y="146221"/>
                </a:lnTo>
                <a:lnTo>
                  <a:pt x="135538" y="70568"/>
                </a:lnTo>
                <a:lnTo>
                  <a:pt x="156163" y="24019"/>
                </a:lnTo>
                <a:lnTo>
                  <a:pt x="160549" y="9423"/>
                </a:lnTo>
                <a:lnTo>
                  <a:pt x="221557" y="50259"/>
                </a:lnTo>
                <a:lnTo>
                  <a:pt x="212800" y="54892"/>
                </a:lnTo>
                <a:lnTo>
                  <a:pt x="205062" y="60521"/>
                </a:lnTo>
                <a:lnTo>
                  <a:pt x="147704" y="122507"/>
                </a:lnTo>
                <a:lnTo>
                  <a:pt x="129302" y="144698"/>
                </a:lnTo>
                <a:lnTo>
                  <a:pt x="106915" y="169773"/>
                </a:lnTo>
                <a:lnTo>
                  <a:pt x="77213" y="198829"/>
                </a:lnTo>
                <a:lnTo>
                  <a:pt x="51594" y="220720"/>
                </a:lnTo>
                <a:lnTo>
                  <a:pt x="28898" y="238733"/>
                </a:lnTo>
                <a:close/>
              </a:path>
              <a:path w="745489" h="725805">
                <a:moveTo>
                  <a:pt x="253666" y="138213"/>
                </a:moveTo>
                <a:lnTo>
                  <a:pt x="227979" y="113084"/>
                </a:lnTo>
                <a:lnTo>
                  <a:pt x="632562" y="113084"/>
                </a:lnTo>
                <a:lnTo>
                  <a:pt x="671093" y="75389"/>
                </a:lnTo>
                <a:lnTo>
                  <a:pt x="728891" y="131931"/>
                </a:lnTo>
                <a:lnTo>
                  <a:pt x="282565" y="131931"/>
                </a:lnTo>
                <a:lnTo>
                  <a:pt x="253666" y="138213"/>
                </a:lnTo>
                <a:close/>
              </a:path>
              <a:path w="745489" h="725805">
                <a:moveTo>
                  <a:pt x="446325" y="204179"/>
                </a:moveTo>
                <a:lnTo>
                  <a:pt x="414215" y="204179"/>
                </a:lnTo>
                <a:lnTo>
                  <a:pt x="433481" y="131931"/>
                </a:lnTo>
                <a:lnTo>
                  <a:pt x="475224" y="131931"/>
                </a:lnTo>
                <a:lnTo>
                  <a:pt x="446325" y="204179"/>
                </a:lnTo>
                <a:close/>
              </a:path>
              <a:path w="745489" h="725805">
                <a:moveTo>
                  <a:pt x="9633" y="477466"/>
                </a:moveTo>
                <a:lnTo>
                  <a:pt x="0" y="468042"/>
                </a:lnTo>
                <a:lnTo>
                  <a:pt x="23479" y="442519"/>
                </a:lnTo>
                <a:lnTo>
                  <a:pt x="66828" y="389119"/>
                </a:lnTo>
                <a:lnTo>
                  <a:pt x="105373" y="332903"/>
                </a:lnTo>
                <a:lnTo>
                  <a:pt x="137269" y="279078"/>
                </a:lnTo>
                <a:lnTo>
                  <a:pt x="167069" y="217749"/>
                </a:lnTo>
                <a:lnTo>
                  <a:pt x="182222" y="181307"/>
                </a:lnTo>
                <a:lnTo>
                  <a:pt x="189447" y="160202"/>
                </a:lnTo>
                <a:lnTo>
                  <a:pt x="256878" y="204179"/>
                </a:lnTo>
                <a:lnTo>
                  <a:pt x="219951" y="232450"/>
                </a:lnTo>
                <a:lnTo>
                  <a:pt x="166970" y="304698"/>
                </a:lnTo>
                <a:lnTo>
                  <a:pt x="166970" y="361240"/>
                </a:lnTo>
                <a:lnTo>
                  <a:pt x="125227" y="361240"/>
                </a:lnTo>
                <a:lnTo>
                  <a:pt x="110756" y="378584"/>
                </a:lnTo>
                <a:lnTo>
                  <a:pt x="87900" y="404089"/>
                </a:lnTo>
                <a:lnTo>
                  <a:pt x="43347" y="447820"/>
                </a:lnTo>
                <a:lnTo>
                  <a:pt x="9633" y="477466"/>
                </a:lnTo>
                <a:close/>
              </a:path>
              <a:path w="745489" h="725805">
                <a:moveTo>
                  <a:pt x="678318" y="204179"/>
                </a:moveTo>
                <a:lnTo>
                  <a:pt x="616506" y="204179"/>
                </a:lnTo>
                <a:lnTo>
                  <a:pt x="642194" y="175908"/>
                </a:lnTo>
                <a:lnTo>
                  <a:pt x="678318" y="204179"/>
                </a:lnTo>
                <a:close/>
              </a:path>
              <a:path w="745489" h="725805">
                <a:moveTo>
                  <a:pt x="282565" y="411500"/>
                </a:moveTo>
                <a:lnTo>
                  <a:pt x="283970" y="383131"/>
                </a:lnTo>
                <a:lnTo>
                  <a:pt x="285565" y="326169"/>
                </a:lnTo>
                <a:lnTo>
                  <a:pt x="285720" y="304698"/>
                </a:lnTo>
                <a:lnTo>
                  <a:pt x="285751" y="293276"/>
                </a:lnTo>
                <a:lnTo>
                  <a:pt x="285565" y="267522"/>
                </a:lnTo>
                <a:lnTo>
                  <a:pt x="283943" y="209991"/>
                </a:lnTo>
                <a:lnTo>
                  <a:pt x="282565" y="182191"/>
                </a:lnTo>
                <a:lnTo>
                  <a:pt x="330730" y="204179"/>
                </a:lnTo>
                <a:lnTo>
                  <a:pt x="678318" y="204179"/>
                </a:lnTo>
                <a:lnTo>
                  <a:pt x="690359" y="213603"/>
                </a:lnTo>
                <a:lnTo>
                  <a:pt x="677515" y="223026"/>
                </a:lnTo>
                <a:lnTo>
                  <a:pt x="327519" y="223026"/>
                </a:lnTo>
                <a:lnTo>
                  <a:pt x="327519" y="354958"/>
                </a:lnTo>
                <a:lnTo>
                  <a:pt x="666569" y="354958"/>
                </a:lnTo>
                <a:lnTo>
                  <a:pt x="667554" y="373805"/>
                </a:lnTo>
                <a:lnTo>
                  <a:pt x="327519" y="373805"/>
                </a:lnTo>
                <a:lnTo>
                  <a:pt x="327519" y="392653"/>
                </a:lnTo>
                <a:lnTo>
                  <a:pt x="282565" y="411500"/>
                </a:lnTo>
                <a:close/>
              </a:path>
              <a:path w="745489" h="725805">
                <a:moveTo>
                  <a:pt x="439903" y="354958"/>
                </a:moveTo>
                <a:lnTo>
                  <a:pt x="401372" y="354958"/>
                </a:lnTo>
                <a:lnTo>
                  <a:pt x="401372" y="223026"/>
                </a:lnTo>
                <a:lnTo>
                  <a:pt x="439903" y="223026"/>
                </a:lnTo>
                <a:lnTo>
                  <a:pt x="439903" y="354958"/>
                </a:lnTo>
                <a:close/>
              </a:path>
              <a:path w="745489" h="725805">
                <a:moveTo>
                  <a:pt x="549076" y="354958"/>
                </a:moveTo>
                <a:lnTo>
                  <a:pt x="510544" y="354958"/>
                </a:lnTo>
                <a:lnTo>
                  <a:pt x="510544" y="223026"/>
                </a:lnTo>
                <a:lnTo>
                  <a:pt x="549076" y="223026"/>
                </a:lnTo>
                <a:lnTo>
                  <a:pt x="549076" y="354958"/>
                </a:lnTo>
                <a:close/>
              </a:path>
              <a:path w="745489" h="725805">
                <a:moveTo>
                  <a:pt x="666569" y="354958"/>
                </a:moveTo>
                <a:lnTo>
                  <a:pt x="622929" y="354958"/>
                </a:lnTo>
                <a:lnTo>
                  <a:pt x="622929" y="223026"/>
                </a:lnTo>
                <a:lnTo>
                  <a:pt x="677515" y="223026"/>
                </a:lnTo>
                <a:lnTo>
                  <a:pt x="664671" y="232450"/>
                </a:lnTo>
                <a:lnTo>
                  <a:pt x="665174" y="293276"/>
                </a:lnTo>
                <a:lnTo>
                  <a:pt x="666477" y="353191"/>
                </a:lnTo>
                <a:lnTo>
                  <a:pt x="666569" y="354958"/>
                </a:lnTo>
                <a:close/>
              </a:path>
              <a:path w="745489" h="725805">
                <a:moveTo>
                  <a:pt x="122017" y="725622"/>
                </a:moveTo>
                <a:lnTo>
                  <a:pt x="123421" y="685964"/>
                </a:lnTo>
                <a:lnTo>
                  <a:pt x="125026" y="613716"/>
                </a:lnTo>
                <a:lnTo>
                  <a:pt x="125111" y="599973"/>
                </a:lnTo>
                <a:lnTo>
                  <a:pt x="125227" y="361240"/>
                </a:lnTo>
                <a:lnTo>
                  <a:pt x="166970" y="361240"/>
                </a:lnTo>
                <a:lnTo>
                  <a:pt x="166970" y="703634"/>
                </a:lnTo>
                <a:lnTo>
                  <a:pt x="122017" y="725622"/>
                </a:lnTo>
                <a:close/>
              </a:path>
              <a:path w="745489" h="725805">
                <a:moveTo>
                  <a:pt x="622929" y="395794"/>
                </a:moveTo>
                <a:lnTo>
                  <a:pt x="622929" y="373805"/>
                </a:lnTo>
                <a:lnTo>
                  <a:pt x="667554" y="373805"/>
                </a:lnTo>
                <a:lnTo>
                  <a:pt x="667882" y="380088"/>
                </a:lnTo>
                <a:lnTo>
                  <a:pt x="622929" y="395794"/>
                </a:lnTo>
                <a:close/>
              </a:path>
              <a:path w="745489" h="725805">
                <a:moveTo>
                  <a:pt x="227979" y="468042"/>
                </a:moveTo>
                <a:lnTo>
                  <a:pt x="199080" y="439771"/>
                </a:lnTo>
                <a:lnTo>
                  <a:pt x="642194" y="439771"/>
                </a:lnTo>
                <a:lnTo>
                  <a:pt x="683938" y="398935"/>
                </a:lnTo>
                <a:lnTo>
                  <a:pt x="744946" y="458618"/>
                </a:lnTo>
                <a:lnTo>
                  <a:pt x="305043" y="458618"/>
                </a:lnTo>
                <a:lnTo>
                  <a:pt x="258998" y="462040"/>
                </a:lnTo>
                <a:lnTo>
                  <a:pt x="245910" y="463640"/>
                </a:lnTo>
                <a:lnTo>
                  <a:pt x="227979" y="468042"/>
                </a:lnTo>
                <a:close/>
              </a:path>
              <a:path w="745489" h="725805">
                <a:moveTo>
                  <a:pt x="504122" y="599973"/>
                </a:moveTo>
                <a:lnTo>
                  <a:pt x="484856" y="574844"/>
                </a:lnTo>
                <a:lnTo>
                  <a:pt x="478283" y="559138"/>
                </a:lnTo>
                <a:lnTo>
                  <a:pt x="471160" y="544364"/>
                </a:lnTo>
                <a:lnTo>
                  <a:pt x="458194" y="523633"/>
                </a:lnTo>
                <a:lnTo>
                  <a:pt x="430270" y="483748"/>
                </a:lnTo>
                <a:lnTo>
                  <a:pt x="439903" y="477466"/>
                </a:lnTo>
                <a:lnTo>
                  <a:pt x="499331" y="514829"/>
                </a:lnTo>
                <a:lnTo>
                  <a:pt x="506693" y="520987"/>
                </a:lnTo>
                <a:lnTo>
                  <a:pt x="515361" y="529296"/>
                </a:lnTo>
                <a:lnTo>
                  <a:pt x="533022" y="559138"/>
                </a:lnTo>
                <a:lnTo>
                  <a:pt x="521783" y="585838"/>
                </a:lnTo>
                <a:lnTo>
                  <a:pt x="504122" y="599973"/>
                </a:lnTo>
                <a:close/>
              </a:path>
              <a:path w="745489" h="725805">
                <a:moveTo>
                  <a:pt x="565131" y="709916"/>
                </a:moveTo>
                <a:lnTo>
                  <a:pt x="401372" y="709916"/>
                </a:lnTo>
                <a:lnTo>
                  <a:pt x="376455" y="705908"/>
                </a:lnTo>
                <a:lnTo>
                  <a:pt x="346320" y="677253"/>
                </a:lnTo>
                <a:lnTo>
                  <a:pt x="339467" y="562495"/>
                </a:lnTo>
                <a:lnTo>
                  <a:pt x="338584" y="523633"/>
                </a:lnTo>
                <a:lnTo>
                  <a:pt x="338468" y="520987"/>
                </a:lnTo>
                <a:lnTo>
                  <a:pt x="337152" y="499454"/>
                </a:lnTo>
                <a:lnTo>
                  <a:pt x="404583" y="530866"/>
                </a:lnTo>
                <a:lnTo>
                  <a:pt x="382105" y="549714"/>
                </a:lnTo>
                <a:lnTo>
                  <a:pt x="382105" y="637668"/>
                </a:lnTo>
                <a:lnTo>
                  <a:pt x="391041" y="659987"/>
                </a:lnTo>
                <a:lnTo>
                  <a:pt x="417426" y="672222"/>
                </a:lnTo>
                <a:lnTo>
                  <a:pt x="633373" y="672222"/>
                </a:lnTo>
                <a:lnTo>
                  <a:pt x="617581" y="692898"/>
                </a:lnTo>
                <a:lnTo>
                  <a:pt x="615302" y="695437"/>
                </a:lnTo>
                <a:lnTo>
                  <a:pt x="597642" y="705646"/>
                </a:lnTo>
                <a:lnTo>
                  <a:pt x="592970" y="706613"/>
                </a:lnTo>
                <a:lnTo>
                  <a:pt x="565131" y="709916"/>
                </a:lnTo>
                <a:close/>
              </a:path>
              <a:path w="745489" h="725805">
                <a:moveTo>
                  <a:pt x="699992" y="643951"/>
                </a:moveTo>
                <a:lnTo>
                  <a:pt x="683938" y="621962"/>
                </a:lnTo>
                <a:lnTo>
                  <a:pt x="678460" y="608890"/>
                </a:lnTo>
                <a:lnTo>
                  <a:pt x="668885" y="590157"/>
                </a:lnTo>
                <a:lnTo>
                  <a:pt x="654768" y="568061"/>
                </a:lnTo>
                <a:lnTo>
                  <a:pt x="619717" y="521443"/>
                </a:lnTo>
                <a:lnTo>
                  <a:pt x="629351" y="515160"/>
                </a:lnTo>
                <a:lnTo>
                  <a:pt x="692913" y="555183"/>
                </a:lnTo>
                <a:lnTo>
                  <a:pt x="697383" y="558156"/>
                </a:lnTo>
                <a:lnTo>
                  <a:pt x="709625" y="568561"/>
                </a:lnTo>
                <a:lnTo>
                  <a:pt x="728891" y="599973"/>
                </a:lnTo>
                <a:lnTo>
                  <a:pt x="717652" y="628245"/>
                </a:lnTo>
                <a:lnTo>
                  <a:pt x="699992" y="643951"/>
                </a:lnTo>
                <a:close/>
              </a:path>
              <a:path w="745489" h="725805">
                <a:moveTo>
                  <a:pt x="232795" y="678504"/>
                </a:moveTo>
                <a:lnTo>
                  <a:pt x="227284" y="676369"/>
                </a:lnTo>
                <a:lnTo>
                  <a:pt x="202291" y="664369"/>
                </a:lnTo>
                <a:lnTo>
                  <a:pt x="224768" y="618821"/>
                </a:lnTo>
                <a:lnTo>
                  <a:pt x="235034" y="606025"/>
                </a:lnTo>
                <a:lnTo>
                  <a:pt x="244184" y="591875"/>
                </a:lnTo>
                <a:lnTo>
                  <a:pt x="253550" y="570025"/>
                </a:lnTo>
                <a:lnTo>
                  <a:pt x="266511" y="521443"/>
                </a:lnTo>
                <a:lnTo>
                  <a:pt x="279354" y="521443"/>
                </a:lnTo>
                <a:lnTo>
                  <a:pt x="277066" y="609497"/>
                </a:lnTo>
                <a:lnTo>
                  <a:pt x="268116" y="647092"/>
                </a:lnTo>
                <a:lnTo>
                  <a:pt x="247635" y="666757"/>
                </a:lnTo>
                <a:lnTo>
                  <a:pt x="232795" y="678504"/>
                </a:lnTo>
                <a:close/>
              </a:path>
              <a:path w="745489" h="725805">
                <a:moveTo>
                  <a:pt x="633373" y="672222"/>
                </a:moveTo>
                <a:lnTo>
                  <a:pt x="539443" y="672222"/>
                </a:lnTo>
                <a:lnTo>
                  <a:pt x="558483" y="666520"/>
                </a:lnTo>
                <a:lnTo>
                  <a:pt x="576369" y="645521"/>
                </a:lnTo>
                <a:lnTo>
                  <a:pt x="578612" y="627353"/>
                </a:lnTo>
                <a:lnTo>
                  <a:pt x="579504" y="613099"/>
                </a:lnTo>
                <a:lnTo>
                  <a:pt x="581186" y="568561"/>
                </a:lnTo>
                <a:lnTo>
                  <a:pt x="597241" y="568561"/>
                </a:lnTo>
                <a:lnTo>
                  <a:pt x="599991" y="607082"/>
                </a:lnTo>
                <a:lnTo>
                  <a:pt x="612492" y="645651"/>
                </a:lnTo>
                <a:lnTo>
                  <a:pt x="635773" y="669080"/>
                </a:lnTo>
                <a:lnTo>
                  <a:pt x="633373" y="672222"/>
                </a:lnTo>
                <a:close/>
              </a:path>
            </a:pathLst>
          </a:custGeom>
          <a:solidFill>
            <a:srgbClr val="003366"/>
          </a:solidFill>
        </p:spPr>
        <p:txBody>
          <a:bodyPr wrap="square" lIns="0" tIns="0" rIns="0" bIns="0" rtlCol="0"/>
          <a:lstStyle/>
          <a:p/>
        </p:txBody>
      </p:sp>
      <p:sp>
        <p:nvSpPr>
          <p:cNvPr id="9" name="object 9"/>
          <p:cNvSpPr/>
          <p:nvPr/>
        </p:nvSpPr>
        <p:spPr>
          <a:xfrm>
            <a:off x="4008272" y="909649"/>
            <a:ext cx="751840" cy="738505"/>
          </a:xfrm>
          <a:custGeom>
            <a:rect l="l" t="t" r="r" b="b"/>
            <a:pathLst>
              <a:path w="751839" h="738505">
                <a:moveTo>
                  <a:pt x="748157" y="546569"/>
                </a:moveTo>
                <a:lnTo>
                  <a:pt x="712825" y="501015"/>
                </a:lnTo>
                <a:lnTo>
                  <a:pt x="707986" y="452386"/>
                </a:lnTo>
                <a:lnTo>
                  <a:pt x="706412" y="408355"/>
                </a:lnTo>
                <a:lnTo>
                  <a:pt x="690359" y="408355"/>
                </a:lnTo>
                <a:lnTo>
                  <a:pt x="687146" y="496303"/>
                </a:lnTo>
                <a:lnTo>
                  <a:pt x="672236" y="545452"/>
                </a:lnTo>
                <a:lnTo>
                  <a:pt x="651827" y="555993"/>
                </a:lnTo>
                <a:lnTo>
                  <a:pt x="516966" y="555993"/>
                </a:lnTo>
                <a:lnTo>
                  <a:pt x="480047" y="540639"/>
                </a:lnTo>
                <a:lnTo>
                  <a:pt x="475221" y="502589"/>
                </a:lnTo>
                <a:lnTo>
                  <a:pt x="475221" y="307835"/>
                </a:lnTo>
                <a:lnTo>
                  <a:pt x="635762" y="307835"/>
                </a:lnTo>
                <a:lnTo>
                  <a:pt x="635762" y="348665"/>
                </a:lnTo>
                <a:lnTo>
                  <a:pt x="680720" y="329819"/>
                </a:lnTo>
                <a:lnTo>
                  <a:pt x="679640" y="307835"/>
                </a:lnTo>
                <a:lnTo>
                  <a:pt x="679310" y="301155"/>
                </a:lnTo>
                <a:lnTo>
                  <a:pt x="679119" y="288988"/>
                </a:lnTo>
                <a:lnTo>
                  <a:pt x="678192" y="232791"/>
                </a:lnTo>
                <a:lnTo>
                  <a:pt x="677506" y="135064"/>
                </a:lnTo>
                <a:lnTo>
                  <a:pt x="680720" y="131927"/>
                </a:lnTo>
                <a:lnTo>
                  <a:pt x="699985" y="113080"/>
                </a:lnTo>
                <a:lnTo>
                  <a:pt x="648614" y="81661"/>
                </a:lnTo>
                <a:lnTo>
                  <a:pt x="629348" y="113080"/>
                </a:lnTo>
                <a:lnTo>
                  <a:pt x="414210" y="113080"/>
                </a:lnTo>
                <a:lnTo>
                  <a:pt x="443103" y="141351"/>
                </a:lnTo>
                <a:lnTo>
                  <a:pt x="468249" y="136359"/>
                </a:lnTo>
                <a:lnTo>
                  <a:pt x="486918" y="134073"/>
                </a:lnTo>
                <a:lnTo>
                  <a:pt x="520166" y="131927"/>
                </a:lnTo>
                <a:lnTo>
                  <a:pt x="635762" y="131927"/>
                </a:lnTo>
                <a:lnTo>
                  <a:pt x="635762" y="288988"/>
                </a:lnTo>
                <a:lnTo>
                  <a:pt x="475221" y="288988"/>
                </a:lnTo>
                <a:lnTo>
                  <a:pt x="430263" y="263855"/>
                </a:lnTo>
                <a:lnTo>
                  <a:pt x="433476" y="326682"/>
                </a:lnTo>
                <a:lnTo>
                  <a:pt x="433476" y="518299"/>
                </a:lnTo>
                <a:lnTo>
                  <a:pt x="436194" y="548017"/>
                </a:lnTo>
                <a:lnTo>
                  <a:pt x="465480" y="584835"/>
                </a:lnTo>
                <a:lnTo>
                  <a:pt x="504113" y="590550"/>
                </a:lnTo>
                <a:lnTo>
                  <a:pt x="661454" y="590550"/>
                </a:lnTo>
                <a:lnTo>
                  <a:pt x="702246" y="585838"/>
                </a:lnTo>
                <a:lnTo>
                  <a:pt x="740918" y="555993"/>
                </a:lnTo>
                <a:lnTo>
                  <a:pt x="748157" y="546569"/>
                </a:lnTo>
                <a:close/>
              </a:path>
              <a:path w="751839" h="738505">
                <a:moveTo>
                  <a:pt x="751357" y="665937"/>
                </a:moveTo>
                <a:lnTo>
                  <a:pt x="721283" y="668807"/>
                </a:lnTo>
                <a:lnTo>
                  <a:pt x="658876" y="672922"/>
                </a:lnTo>
                <a:lnTo>
                  <a:pt x="597738" y="674763"/>
                </a:lnTo>
                <a:lnTo>
                  <a:pt x="525018" y="674700"/>
                </a:lnTo>
                <a:lnTo>
                  <a:pt x="447027" y="671322"/>
                </a:lnTo>
                <a:lnTo>
                  <a:pt x="389953" y="665619"/>
                </a:lnTo>
                <a:lnTo>
                  <a:pt x="331749" y="655015"/>
                </a:lnTo>
                <a:lnTo>
                  <a:pt x="280174" y="640283"/>
                </a:lnTo>
                <a:lnTo>
                  <a:pt x="256870" y="631380"/>
                </a:lnTo>
                <a:lnTo>
                  <a:pt x="256870" y="615670"/>
                </a:lnTo>
                <a:lnTo>
                  <a:pt x="256870" y="477456"/>
                </a:lnTo>
                <a:lnTo>
                  <a:pt x="404571" y="477456"/>
                </a:lnTo>
                <a:lnTo>
                  <a:pt x="387451" y="458609"/>
                </a:lnTo>
                <a:lnTo>
                  <a:pt x="353199" y="420916"/>
                </a:lnTo>
                <a:lnTo>
                  <a:pt x="311454" y="458609"/>
                </a:lnTo>
                <a:lnTo>
                  <a:pt x="256870" y="458609"/>
                </a:lnTo>
                <a:lnTo>
                  <a:pt x="256870" y="354952"/>
                </a:lnTo>
                <a:lnTo>
                  <a:pt x="282562" y="332968"/>
                </a:lnTo>
                <a:lnTo>
                  <a:pt x="237604" y="307835"/>
                </a:lnTo>
                <a:lnTo>
                  <a:pt x="417423" y="307835"/>
                </a:lnTo>
                <a:lnTo>
                  <a:pt x="362839" y="251294"/>
                </a:lnTo>
                <a:lnTo>
                  <a:pt x="324307" y="288988"/>
                </a:lnTo>
                <a:lnTo>
                  <a:pt x="250444" y="288988"/>
                </a:lnTo>
                <a:lnTo>
                  <a:pt x="250444" y="160197"/>
                </a:lnTo>
                <a:lnTo>
                  <a:pt x="391731" y="160197"/>
                </a:lnTo>
                <a:lnTo>
                  <a:pt x="343573" y="103657"/>
                </a:lnTo>
                <a:lnTo>
                  <a:pt x="301828" y="141351"/>
                </a:lnTo>
                <a:lnTo>
                  <a:pt x="250444" y="141351"/>
                </a:lnTo>
                <a:lnTo>
                  <a:pt x="250444" y="56540"/>
                </a:lnTo>
                <a:lnTo>
                  <a:pt x="276136" y="31407"/>
                </a:lnTo>
                <a:lnTo>
                  <a:pt x="205498" y="0"/>
                </a:lnTo>
                <a:lnTo>
                  <a:pt x="206895" y="28854"/>
                </a:lnTo>
                <a:lnTo>
                  <a:pt x="208394" y="94386"/>
                </a:lnTo>
                <a:lnTo>
                  <a:pt x="208711" y="141351"/>
                </a:lnTo>
                <a:lnTo>
                  <a:pt x="51371" y="141351"/>
                </a:lnTo>
                <a:lnTo>
                  <a:pt x="80264" y="169621"/>
                </a:lnTo>
                <a:lnTo>
                  <a:pt x="121107" y="161848"/>
                </a:lnTo>
                <a:lnTo>
                  <a:pt x="141274" y="160197"/>
                </a:lnTo>
                <a:lnTo>
                  <a:pt x="208711" y="160197"/>
                </a:lnTo>
                <a:lnTo>
                  <a:pt x="208711" y="288988"/>
                </a:lnTo>
                <a:lnTo>
                  <a:pt x="12839" y="288988"/>
                </a:lnTo>
                <a:lnTo>
                  <a:pt x="41732" y="317258"/>
                </a:lnTo>
                <a:lnTo>
                  <a:pt x="82626" y="309473"/>
                </a:lnTo>
                <a:lnTo>
                  <a:pt x="102743" y="307835"/>
                </a:lnTo>
                <a:lnTo>
                  <a:pt x="215125" y="307835"/>
                </a:lnTo>
                <a:lnTo>
                  <a:pt x="215125" y="615670"/>
                </a:lnTo>
                <a:lnTo>
                  <a:pt x="198120" y="605459"/>
                </a:lnTo>
                <a:lnTo>
                  <a:pt x="153670" y="570763"/>
                </a:lnTo>
                <a:lnTo>
                  <a:pt x="115582" y="530860"/>
                </a:lnTo>
                <a:lnTo>
                  <a:pt x="127342" y="463423"/>
                </a:lnTo>
                <a:lnTo>
                  <a:pt x="157327" y="405206"/>
                </a:lnTo>
                <a:lnTo>
                  <a:pt x="86690" y="370662"/>
                </a:lnTo>
                <a:lnTo>
                  <a:pt x="81813" y="435165"/>
                </a:lnTo>
                <a:lnTo>
                  <a:pt x="72237" y="519861"/>
                </a:lnTo>
                <a:lnTo>
                  <a:pt x="55308" y="601954"/>
                </a:lnTo>
                <a:lnTo>
                  <a:pt x="37249" y="654964"/>
                </a:lnTo>
                <a:lnTo>
                  <a:pt x="14033" y="706005"/>
                </a:lnTo>
                <a:lnTo>
                  <a:pt x="0" y="731901"/>
                </a:lnTo>
                <a:lnTo>
                  <a:pt x="9626" y="738187"/>
                </a:lnTo>
                <a:lnTo>
                  <a:pt x="52222" y="679284"/>
                </a:lnTo>
                <a:lnTo>
                  <a:pt x="77101" y="632167"/>
                </a:lnTo>
                <a:lnTo>
                  <a:pt x="95897" y="586701"/>
                </a:lnTo>
                <a:lnTo>
                  <a:pt x="109169" y="549706"/>
                </a:lnTo>
                <a:lnTo>
                  <a:pt x="126898" y="574065"/>
                </a:lnTo>
                <a:lnTo>
                  <a:pt x="166801" y="617054"/>
                </a:lnTo>
                <a:lnTo>
                  <a:pt x="206095" y="646887"/>
                </a:lnTo>
                <a:lnTo>
                  <a:pt x="261683" y="675360"/>
                </a:lnTo>
                <a:lnTo>
                  <a:pt x="336346" y="699655"/>
                </a:lnTo>
                <a:lnTo>
                  <a:pt x="390131" y="711428"/>
                </a:lnTo>
                <a:lnTo>
                  <a:pt x="442506" y="719010"/>
                </a:lnTo>
                <a:lnTo>
                  <a:pt x="535317" y="726401"/>
                </a:lnTo>
                <a:lnTo>
                  <a:pt x="642086" y="729538"/>
                </a:lnTo>
                <a:lnTo>
                  <a:pt x="690359" y="728764"/>
                </a:lnTo>
                <a:lnTo>
                  <a:pt x="696404" y="709180"/>
                </a:lnTo>
                <a:lnTo>
                  <a:pt x="697687" y="706297"/>
                </a:lnTo>
                <a:lnTo>
                  <a:pt x="703605" y="699033"/>
                </a:lnTo>
                <a:lnTo>
                  <a:pt x="712927" y="692061"/>
                </a:lnTo>
                <a:lnTo>
                  <a:pt x="751357" y="678497"/>
                </a:lnTo>
                <a:lnTo>
                  <a:pt x="751357" y="674890"/>
                </a:lnTo>
                <a:lnTo>
                  <a:pt x="751357" y="665937"/>
                </a:lnTo>
                <a:close/>
              </a:path>
            </a:pathLst>
          </a:custGeom>
          <a:solidFill>
            <a:srgbClr val="003366"/>
          </a:solidFill>
        </p:spPr>
        <p:txBody>
          <a:bodyPr wrap="square" lIns="0" tIns="0" rIns="0" bIns="0" rtlCol="0"/>
          <a:lstStyle/>
          <a:p/>
        </p:txBody>
      </p:sp>
      <p:sp>
        <p:nvSpPr>
          <p:cNvPr id="10" name="object 10"/>
          <p:cNvSpPr/>
          <p:nvPr/>
        </p:nvSpPr>
        <p:spPr>
          <a:xfrm>
            <a:off x="4823859" y="934767"/>
            <a:ext cx="758190" cy="704215"/>
          </a:xfrm>
          <a:custGeom>
            <a:rect l="l" t="t" r="r" b="b"/>
            <a:pathLst>
              <a:path w="758189" h="704214">
                <a:moveTo>
                  <a:pt x="739487" y="43977"/>
                </a:moveTo>
                <a:lnTo>
                  <a:pt x="651828" y="43977"/>
                </a:lnTo>
                <a:lnTo>
                  <a:pt x="696781" y="0"/>
                </a:lnTo>
                <a:lnTo>
                  <a:pt x="739487" y="43977"/>
                </a:lnTo>
                <a:close/>
              </a:path>
              <a:path w="758189" h="704214">
                <a:moveTo>
                  <a:pt x="154126" y="135072"/>
                </a:moveTo>
                <a:lnTo>
                  <a:pt x="134861" y="109942"/>
                </a:lnTo>
                <a:lnTo>
                  <a:pt x="127661" y="94499"/>
                </a:lnTo>
                <a:lnTo>
                  <a:pt x="118304" y="77107"/>
                </a:lnTo>
                <a:lnTo>
                  <a:pt x="102249" y="52762"/>
                </a:lnTo>
                <a:lnTo>
                  <a:pt x="100643" y="50658"/>
                </a:lnTo>
                <a:lnTo>
                  <a:pt x="70642" y="12564"/>
                </a:lnTo>
                <a:lnTo>
                  <a:pt x="77063" y="3141"/>
                </a:lnTo>
                <a:lnTo>
                  <a:pt x="166303" y="50871"/>
                </a:lnTo>
                <a:lnTo>
                  <a:pt x="181224" y="90354"/>
                </a:lnTo>
                <a:lnTo>
                  <a:pt x="174998" y="114654"/>
                </a:lnTo>
                <a:lnTo>
                  <a:pt x="154126" y="135072"/>
                </a:lnTo>
                <a:close/>
              </a:path>
              <a:path w="758189" h="704214">
                <a:moveTo>
                  <a:pt x="134861" y="703634"/>
                </a:moveTo>
                <a:lnTo>
                  <a:pt x="128439" y="694210"/>
                </a:lnTo>
                <a:lnTo>
                  <a:pt x="149223" y="667671"/>
                </a:lnTo>
                <a:lnTo>
                  <a:pt x="181871" y="620514"/>
                </a:lnTo>
                <a:lnTo>
                  <a:pt x="209967" y="570647"/>
                </a:lnTo>
                <a:lnTo>
                  <a:pt x="232043" y="520191"/>
                </a:lnTo>
                <a:lnTo>
                  <a:pt x="248348" y="468484"/>
                </a:lnTo>
                <a:lnTo>
                  <a:pt x="260390" y="411549"/>
                </a:lnTo>
                <a:lnTo>
                  <a:pt x="268417" y="348725"/>
                </a:lnTo>
                <a:lnTo>
                  <a:pt x="272235" y="283361"/>
                </a:lnTo>
                <a:lnTo>
                  <a:pt x="272821" y="204179"/>
                </a:lnTo>
                <a:lnTo>
                  <a:pt x="272728" y="172767"/>
                </a:lnTo>
                <a:lnTo>
                  <a:pt x="271111" y="57137"/>
                </a:lnTo>
                <a:lnTo>
                  <a:pt x="269722" y="12564"/>
                </a:lnTo>
                <a:lnTo>
                  <a:pt x="317886" y="43977"/>
                </a:lnTo>
                <a:lnTo>
                  <a:pt x="739487" y="43977"/>
                </a:lnTo>
                <a:lnTo>
                  <a:pt x="757790" y="62824"/>
                </a:lnTo>
                <a:lnTo>
                  <a:pt x="317886" y="62824"/>
                </a:lnTo>
                <a:lnTo>
                  <a:pt x="317786" y="126630"/>
                </a:lnTo>
                <a:lnTo>
                  <a:pt x="316983" y="250709"/>
                </a:lnTo>
                <a:lnTo>
                  <a:pt x="316281" y="310981"/>
                </a:lnTo>
                <a:lnTo>
                  <a:pt x="308980" y="396972"/>
                </a:lnTo>
                <a:lnTo>
                  <a:pt x="297341" y="450373"/>
                </a:lnTo>
                <a:lnTo>
                  <a:pt x="280283" y="500632"/>
                </a:lnTo>
                <a:lnTo>
                  <a:pt x="257781" y="547996"/>
                </a:lnTo>
                <a:lnTo>
                  <a:pt x="229685" y="593937"/>
                </a:lnTo>
                <a:lnTo>
                  <a:pt x="195969" y="638699"/>
                </a:lnTo>
                <a:lnTo>
                  <a:pt x="158945" y="679724"/>
                </a:lnTo>
                <a:lnTo>
                  <a:pt x="134861" y="703634"/>
                </a:lnTo>
                <a:close/>
              </a:path>
              <a:path w="758189" h="704214">
                <a:moveTo>
                  <a:pt x="494490" y="172767"/>
                </a:moveTo>
                <a:lnTo>
                  <a:pt x="475224" y="172767"/>
                </a:lnTo>
                <a:lnTo>
                  <a:pt x="497290" y="117953"/>
                </a:lnTo>
                <a:lnTo>
                  <a:pt x="505327" y="95954"/>
                </a:lnTo>
                <a:lnTo>
                  <a:pt x="510769" y="76318"/>
                </a:lnTo>
                <a:lnTo>
                  <a:pt x="513755" y="62824"/>
                </a:lnTo>
                <a:lnTo>
                  <a:pt x="529811" y="62824"/>
                </a:lnTo>
                <a:lnTo>
                  <a:pt x="581187" y="91095"/>
                </a:lnTo>
                <a:lnTo>
                  <a:pt x="559251" y="102978"/>
                </a:lnTo>
                <a:lnTo>
                  <a:pt x="541049" y="114654"/>
                </a:lnTo>
                <a:lnTo>
                  <a:pt x="494490" y="172767"/>
                </a:lnTo>
                <a:close/>
              </a:path>
              <a:path w="758189" h="704214">
                <a:moveTo>
                  <a:pt x="142403" y="472754"/>
                </a:moveTo>
                <a:lnTo>
                  <a:pt x="78668" y="472754"/>
                </a:lnTo>
                <a:lnTo>
                  <a:pt x="110778" y="444483"/>
                </a:lnTo>
                <a:lnTo>
                  <a:pt x="116573" y="433219"/>
                </a:lnTo>
                <a:lnTo>
                  <a:pt x="136001" y="384264"/>
                </a:lnTo>
                <a:lnTo>
                  <a:pt x="234401" y="97378"/>
                </a:lnTo>
                <a:lnTo>
                  <a:pt x="247245" y="100519"/>
                </a:lnTo>
                <a:lnTo>
                  <a:pt x="179835" y="336088"/>
                </a:lnTo>
                <a:lnTo>
                  <a:pt x="149410" y="444483"/>
                </a:lnTo>
                <a:lnTo>
                  <a:pt x="142403" y="472754"/>
                </a:lnTo>
                <a:close/>
              </a:path>
              <a:path w="758189" h="704214">
                <a:moveTo>
                  <a:pt x="698510" y="172767"/>
                </a:moveTo>
                <a:lnTo>
                  <a:pt x="638984" y="172767"/>
                </a:lnTo>
                <a:lnTo>
                  <a:pt x="661461" y="141355"/>
                </a:lnTo>
                <a:lnTo>
                  <a:pt x="698510" y="172767"/>
                </a:lnTo>
                <a:close/>
              </a:path>
              <a:path w="758189" h="704214">
                <a:moveTo>
                  <a:pt x="385316" y="449195"/>
                </a:moveTo>
                <a:lnTo>
                  <a:pt x="386722" y="408948"/>
                </a:lnTo>
                <a:lnTo>
                  <a:pt x="388241" y="336088"/>
                </a:lnTo>
                <a:lnTo>
                  <a:pt x="388356" y="326687"/>
                </a:lnTo>
                <a:lnTo>
                  <a:pt x="388462" y="283361"/>
                </a:lnTo>
                <a:lnTo>
                  <a:pt x="388344" y="261997"/>
                </a:lnTo>
                <a:lnTo>
                  <a:pt x="388231" y="254562"/>
                </a:lnTo>
                <a:lnTo>
                  <a:pt x="386726" y="185332"/>
                </a:lnTo>
                <a:lnTo>
                  <a:pt x="385316" y="147637"/>
                </a:lnTo>
                <a:lnTo>
                  <a:pt x="430271" y="172767"/>
                </a:lnTo>
                <a:lnTo>
                  <a:pt x="698510" y="172767"/>
                </a:lnTo>
                <a:lnTo>
                  <a:pt x="709625" y="182191"/>
                </a:lnTo>
                <a:lnTo>
                  <a:pt x="698616" y="191614"/>
                </a:lnTo>
                <a:lnTo>
                  <a:pt x="430271" y="191614"/>
                </a:lnTo>
                <a:lnTo>
                  <a:pt x="430271" y="282710"/>
                </a:lnTo>
                <a:lnTo>
                  <a:pt x="685084" y="282710"/>
                </a:lnTo>
                <a:lnTo>
                  <a:pt x="685360" y="301557"/>
                </a:lnTo>
                <a:lnTo>
                  <a:pt x="430271" y="301557"/>
                </a:lnTo>
                <a:lnTo>
                  <a:pt x="430271" y="395794"/>
                </a:lnTo>
                <a:lnTo>
                  <a:pt x="686736" y="395794"/>
                </a:lnTo>
                <a:lnTo>
                  <a:pt x="687011" y="414641"/>
                </a:lnTo>
                <a:lnTo>
                  <a:pt x="430271" y="414641"/>
                </a:lnTo>
                <a:lnTo>
                  <a:pt x="430271" y="430347"/>
                </a:lnTo>
                <a:lnTo>
                  <a:pt x="385316" y="449195"/>
                </a:lnTo>
                <a:close/>
              </a:path>
              <a:path w="758189" h="704214">
                <a:moveTo>
                  <a:pt x="86696" y="326687"/>
                </a:moveTo>
                <a:lnTo>
                  <a:pt x="67431" y="295275"/>
                </a:lnTo>
                <a:lnTo>
                  <a:pt x="60622" y="280666"/>
                </a:lnTo>
                <a:lnTo>
                  <a:pt x="50422" y="261997"/>
                </a:lnTo>
                <a:lnTo>
                  <a:pt x="33564" y="236868"/>
                </a:lnTo>
                <a:lnTo>
                  <a:pt x="32050" y="234911"/>
                </a:lnTo>
                <a:lnTo>
                  <a:pt x="0" y="194755"/>
                </a:lnTo>
                <a:lnTo>
                  <a:pt x="6422" y="185332"/>
                </a:lnTo>
                <a:lnTo>
                  <a:pt x="103194" y="241296"/>
                </a:lnTo>
                <a:lnTo>
                  <a:pt x="118806" y="267004"/>
                </a:lnTo>
                <a:lnTo>
                  <a:pt x="105962" y="312552"/>
                </a:lnTo>
                <a:lnTo>
                  <a:pt x="86696" y="326687"/>
                </a:lnTo>
                <a:close/>
              </a:path>
              <a:path w="758189" h="704214">
                <a:moveTo>
                  <a:pt x="685084" y="282710"/>
                </a:moveTo>
                <a:lnTo>
                  <a:pt x="642194" y="282710"/>
                </a:lnTo>
                <a:lnTo>
                  <a:pt x="642194" y="191614"/>
                </a:lnTo>
                <a:lnTo>
                  <a:pt x="698616" y="191614"/>
                </a:lnTo>
                <a:lnTo>
                  <a:pt x="683938" y="204179"/>
                </a:lnTo>
                <a:lnTo>
                  <a:pt x="685084" y="282710"/>
                </a:lnTo>
                <a:close/>
              </a:path>
              <a:path w="758189" h="704214">
                <a:moveTo>
                  <a:pt x="686736" y="395794"/>
                </a:moveTo>
                <a:lnTo>
                  <a:pt x="642194" y="395794"/>
                </a:lnTo>
                <a:lnTo>
                  <a:pt x="642194" y="301557"/>
                </a:lnTo>
                <a:lnTo>
                  <a:pt x="685360" y="301557"/>
                </a:lnTo>
                <a:lnTo>
                  <a:pt x="686736" y="395794"/>
                </a:lnTo>
                <a:close/>
              </a:path>
              <a:path w="758189" h="704214">
                <a:moveTo>
                  <a:pt x="557421" y="636098"/>
                </a:moveTo>
                <a:lnTo>
                  <a:pt x="484858" y="636098"/>
                </a:lnTo>
                <a:lnTo>
                  <a:pt x="495015" y="630025"/>
                </a:lnTo>
                <a:lnTo>
                  <a:pt x="513755" y="612538"/>
                </a:lnTo>
                <a:lnTo>
                  <a:pt x="513755" y="414641"/>
                </a:lnTo>
                <a:lnTo>
                  <a:pt x="558710" y="414641"/>
                </a:lnTo>
                <a:lnTo>
                  <a:pt x="558710" y="621962"/>
                </a:lnTo>
                <a:lnTo>
                  <a:pt x="557421" y="636098"/>
                </a:lnTo>
                <a:close/>
              </a:path>
              <a:path w="758189" h="704214">
                <a:moveTo>
                  <a:pt x="642194" y="446053"/>
                </a:moveTo>
                <a:lnTo>
                  <a:pt x="642194" y="414641"/>
                </a:lnTo>
                <a:lnTo>
                  <a:pt x="687011" y="414641"/>
                </a:lnTo>
                <a:lnTo>
                  <a:pt x="687149" y="424065"/>
                </a:lnTo>
                <a:lnTo>
                  <a:pt x="642194" y="446053"/>
                </a:lnTo>
                <a:close/>
              </a:path>
              <a:path w="758189" h="704214">
                <a:moveTo>
                  <a:pt x="118806" y="672222"/>
                </a:moveTo>
                <a:lnTo>
                  <a:pt x="88301" y="664369"/>
                </a:lnTo>
                <a:lnTo>
                  <a:pt x="83801" y="660057"/>
                </a:lnTo>
                <a:lnTo>
                  <a:pt x="67431" y="631386"/>
                </a:lnTo>
                <a:lnTo>
                  <a:pt x="68927" y="616711"/>
                </a:lnTo>
                <a:lnTo>
                  <a:pt x="73853" y="587409"/>
                </a:lnTo>
                <a:lnTo>
                  <a:pt x="80522" y="553304"/>
                </a:lnTo>
                <a:lnTo>
                  <a:pt x="83485" y="537149"/>
                </a:lnTo>
                <a:lnTo>
                  <a:pt x="81449" y="531687"/>
                </a:lnTo>
                <a:lnTo>
                  <a:pt x="69036" y="505737"/>
                </a:lnTo>
                <a:lnTo>
                  <a:pt x="6422" y="480607"/>
                </a:lnTo>
                <a:lnTo>
                  <a:pt x="6422" y="468042"/>
                </a:lnTo>
                <a:lnTo>
                  <a:pt x="78668" y="472754"/>
                </a:lnTo>
                <a:lnTo>
                  <a:pt x="142403" y="472754"/>
                </a:lnTo>
                <a:lnTo>
                  <a:pt x="139677" y="483748"/>
                </a:lnTo>
                <a:lnTo>
                  <a:pt x="136064" y="505148"/>
                </a:lnTo>
                <a:lnTo>
                  <a:pt x="132384" y="542353"/>
                </a:lnTo>
                <a:lnTo>
                  <a:pt x="130044" y="581127"/>
                </a:lnTo>
                <a:lnTo>
                  <a:pt x="131000" y="648549"/>
                </a:lnTo>
                <a:lnTo>
                  <a:pt x="131650" y="659657"/>
                </a:lnTo>
                <a:lnTo>
                  <a:pt x="118806" y="672222"/>
                </a:lnTo>
                <a:close/>
              </a:path>
              <a:path w="758189" h="704214">
                <a:moveTo>
                  <a:pt x="263300" y="675363"/>
                </a:moveTo>
                <a:lnTo>
                  <a:pt x="256877" y="665939"/>
                </a:lnTo>
                <a:lnTo>
                  <a:pt x="291233" y="631341"/>
                </a:lnTo>
                <a:lnTo>
                  <a:pt x="331833" y="586574"/>
                </a:lnTo>
                <a:lnTo>
                  <a:pt x="368759" y="537100"/>
                </a:lnTo>
                <a:lnTo>
                  <a:pt x="389606" y="501798"/>
                </a:lnTo>
                <a:lnTo>
                  <a:pt x="398075" y="483742"/>
                </a:lnTo>
                <a:lnTo>
                  <a:pt x="404583" y="468042"/>
                </a:lnTo>
                <a:lnTo>
                  <a:pt x="462380" y="512019"/>
                </a:lnTo>
                <a:lnTo>
                  <a:pt x="445759" y="521268"/>
                </a:lnTo>
                <a:lnTo>
                  <a:pt x="435438" y="527774"/>
                </a:lnTo>
                <a:lnTo>
                  <a:pt x="419702" y="540492"/>
                </a:lnTo>
                <a:lnTo>
                  <a:pt x="376392" y="583904"/>
                </a:lnTo>
                <a:lnTo>
                  <a:pt x="351350" y="606894"/>
                </a:lnTo>
                <a:lnTo>
                  <a:pt x="302606" y="646364"/>
                </a:lnTo>
                <a:lnTo>
                  <a:pt x="263300" y="675363"/>
                </a:lnTo>
                <a:close/>
              </a:path>
              <a:path w="758189" h="704214">
                <a:moveTo>
                  <a:pt x="709625" y="665939"/>
                </a:moveTo>
                <a:lnTo>
                  <a:pt x="683938" y="628244"/>
                </a:lnTo>
                <a:lnTo>
                  <a:pt x="677516" y="614404"/>
                </a:lnTo>
                <a:lnTo>
                  <a:pt x="659854" y="583777"/>
                </a:lnTo>
                <a:lnTo>
                  <a:pt x="635772" y="549223"/>
                </a:lnTo>
                <a:lnTo>
                  <a:pt x="622917" y="533006"/>
                </a:lnTo>
                <a:lnTo>
                  <a:pt x="587609" y="490031"/>
                </a:lnTo>
                <a:lnTo>
                  <a:pt x="594030" y="480607"/>
                </a:lnTo>
                <a:lnTo>
                  <a:pt x="699516" y="552133"/>
                </a:lnTo>
                <a:lnTo>
                  <a:pt x="728018" y="591485"/>
                </a:lnTo>
                <a:lnTo>
                  <a:pt x="735313" y="609397"/>
                </a:lnTo>
                <a:lnTo>
                  <a:pt x="725680" y="645521"/>
                </a:lnTo>
                <a:lnTo>
                  <a:pt x="709625" y="665939"/>
                </a:lnTo>
                <a:close/>
              </a:path>
              <a:path w="758189" h="704214">
                <a:moveTo>
                  <a:pt x="491279" y="703634"/>
                </a:moveTo>
                <a:lnTo>
                  <a:pt x="460322" y="660169"/>
                </a:lnTo>
                <a:lnTo>
                  <a:pt x="414215" y="643951"/>
                </a:lnTo>
                <a:lnTo>
                  <a:pt x="414215" y="631386"/>
                </a:lnTo>
                <a:lnTo>
                  <a:pt x="484858" y="636098"/>
                </a:lnTo>
                <a:lnTo>
                  <a:pt x="557421" y="636098"/>
                </a:lnTo>
                <a:lnTo>
                  <a:pt x="556428" y="646997"/>
                </a:lnTo>
                <a:lnTo>
                  <a:pt x="528217" y="687560"/>
                </a:lnTo>
                <a:lnTo>
                  <a:pt x="522005" y="691113"/>
                </a:lnTo>
                <a:lnTo>
                  <a:pt x="491279" y="703634"/>
                </a:lnTo>
                <a:close/>
              </a:path>
            </a:pathLst>
          </a:custGeom>
          <a:solidFill>
            <a:srgbClr val="003366"/>
          </a:solidFill>
        </p:spPr>
        <p:txBody>
          <a:bodyPr wrap="square" lIns="0" tIns="0" rIns="0" bIns="0" rtlCol="0"/>
          <a:lstStyle/>
          <a:p/>
        </p:txBody>
      </p:sp>
      <p:sp>
        <p:nvSpPr>
          <p:cNvPr id="11" name="object 11"/>
          <p:cNvSpPr/>
          <p:nvPr/>
        </p:nvSpPr>
        <p:spPr>
          <a:xfrm>
            <a:off x="8176790" y="909638"/>
            <a:ext cx="225425" cy="454659"/>
          </a:xfrm>
          <a:custGeom>
            <a:rect l="l" t="t" r="r" b="b"/>
            <a:pathLst>
              <a:path w="225425" h="454659">
                <a:moveTo>
                  <a:pt x="164974" y="29507"/>
                </a:moveTo>
                <a:lnTo>
                  <a:pt x="173708" y="11802"/>
                </a:lnTo>
                <a:lnTo>
                  <a:pt x="173708" y="161306"/>
                </a:lnTo>
                <a:lnTo>
                  <a:pt x="182121" y="161163"/>
                </a:lnTo>
                <a:lnTo>
                  <a:pt x="224170" y="159339"/>
                </a:lnTo>
                <a:lnTo>
                  <a:pt x="213495" y="202617"/>
                </a:lnTo>
                <a:lnTo>
                  <a:pt x="206702" y="188847"/>
                </a:lnTo>
                <a:lnTo>
                  <a:pt x="167885" y="188912"/>
                </a:lnTo>
                <a:lnTo>
                  <a:pt x="167885" y="76718"/>
                </a:lnTo>
                <a:lnTo>
                  <a:pt x="166904" y="54105"/>
                </a:lnTo>
                <a:lnTo>
                  <a:pt x="164974" y="29507"/>
                </a:lnTo>
                <a:close/>
              </a:path>
              <a:path w="225425" h="454659">
                <a:moveTo>
                  <a:pt x="113541" y="47211"/>
                </a:moveTo>
                <a:lnTo>
                  <a:pt x="122275" y="29507"/>
                </a:lnTo>
                <a:lnTo>
                  <a:pt x="122275" y="161306"/>
                </a:lnTo>
                <a:lnTo>
                  <a:pt x="167885" y="161306"/>
                </a:lnTo>
                <a:lnTo>
                  <a:pt x="167885" y="188912"/>
                </a:lnTo>
                <a:lnTo>
                  <a:pt x="134223" y="188969"/>
                </a:lnTo>
                <a:lnTo>
                  <a:pt x="116452" y="189145"/>
                </a:lnTo>
                <a:lnTo>
                  <a:pt x="116452" y="94423"/>
                </a:lnTo>
                <a:lnTo>
                  <a:pt x="115471" y="71793"/>
                </a:lnTo>
                <a:lnTo>
                  <a:pt x="113541" y="47211"/>
                </a:lnTo>
                <a:close/>
              </a:path>
              <a:path w="225425" h="454659">
                <a:moveTo>
                  <a:pt x="60167" y="17704"/>
                </a:moveTo>
                <a:lnTo>
                  <a:pt x="68901" y="0"/>
                </a:lnTo>
                <a:lnTo>
                  <a:pt x="68901" y="161306"/>
                </a:lnTo>
                <a:lnTo>
                  <a:pt x="116452" y="161306"/>
                </a:lnTo>
                <a:lnTo>
                  <a:pt x="116452" y="189145"/>
                </a:lnTo>
                <a:lnTo>
                  <a:pt x="63078" y="189673"/>
                </a:lnTo>
                <a:lnTo>
                  <a:pt x="63078" y="64916"/>
                </a:lnTo>
                <a:lnTo>
                  <a:pt x="62098" y="42298"/>
                </a:lnTo>
                <a:lnTo>
                  <a:pt x="60167" y="17704"/>
                </a:lnTo>
                <a:close/>
              </a:path>
              <a:path w="225425" h="454659">
                <a:moveTo>
                  <a:pt x="0" y="159339"/>
                </a:moveTo>
                <a:lnTo>
                  <a:pt x="19722" y="160261"/>
                </a:lnTo>
                <a:lnTo>
                  <a:pt x="49310" y="161183"/>
                </a:lnTo>
                <a:lnTo>
                  <a:pt x="63078" y="161306"/>
                </a:lnTo>
                <a:lnTo>
                  <a:pt x="63078" y="189673"/>
                </a:lnTo>
                <a:lnTo>
                  <a:pt x="34753" y="189953"/>
                </a:lnTo>
                <a:lnTo>
                  <a:pt x="7763" y="190813"/>
                </a:lnTo>
                <a:lnTo>
                  <a:pt x="0" y="159339"/>
                </a:lnTo>
                <a:close/>
              </a:path>
              <a:path w="225425" h="454659">
                <a:moveTo>
                  <a:pt x="1940" y="259664"/>
                </a:moveTo>
                <a:lnTo>
                  <a:pt x="27506" y="260524"/>
                </a:lnTo>
                <a:lnTo>
                  <a:pt x="89371" y="261508"/>
                </a:lnTo>
                <a:lnTo>
                  <a:pt x="132949" y="261577"/>
                </a:lnTo>
                <a:lnTo>
                  <a:pt x="167885" y="261317"/>
                </a:lnTo>
                <a:lnTo>
                  <a:pt x="173708" y="261246"/>
                </a:lnTo>
                <a:lnTo>
                  <a:pt x="210190" y="260524"/>
                </a:lnTo>
                <a:lnTo>
                  <a:pt x="225140" y="259664"/>
                </a:lnTo>
                <a:lnTo>
                  <a:pt x="215436" y="302941"/>
                </a:lnTo>
                <a:lnTo>
                  <a:pt x="208643" y="289171"/>
                </a:lnTo>
                <a:lnTo>
                  <a:pt x="173708" y="289171"/>
                </a:lnTo>
                <a:lnTo>
                  <a:pt x="173708" y="427528"/>
                </a:lnTo>
                <a:lnTo>
                  <a:pt x="167885" y="438675"/>
                </a:lnTo>
                <a:lnTo>
                  <a:pt x="167885" y="289171"/>
                </a:lnTo>
                <a:lnTo>
                  <a:pt x="122275" y="289171"/>
                </a:lnTo>
                <a:lnTo>
                  <a:pt x="122275" y="418424"/>
                </a:lnTo>
                <a:lnTo>
                  <a:pt x="116452" y="428839"/>
                </a:lnTo>
                <a:lnTo>
                  <a:pt x="116452" y="289171"/>
                </a:lnTo>
                <a:lnTo>
                  <a:pt x="68901" y="289171"/>
                </a:lnTo>
                <a:lnTo>
                  <a:pt x="68901" y="443921"/>
                </a:lnTo>
                <a:lnTo>
                  <a:pt x="63078" y="454412"/>
                </a:lnTo>
                <a:lnTo>
                  <a:pt x="63078" y="289171"/>
                </a:lnTo>
                <a:lnTo>
                  <a:pt x="17771" y="290278"/>
                </a:lnTo>
                <a:lnTo>
                  <a:pt x="9704" y="291138"/>
                </a:lnTo>
                <a:lnTo>
                  <a:pt x="1940" y="259664"/>
                </a:lnTo>
                <a:close/>
              </a:path>
              <a:path w="225425" h="454659">
                <a:moveTo>
                  <a:pt x="173708" y="427528"/>
                </a:moveTo>
                <a:lnTo>
                  <a:pt x="173708" y="383595"/>
                </a:lnTo>
                <a:lnTo>
                  <a:pt x="185353" y="405233"/>
                </a:lnTo>
                <a:lnTo>
                  <a:pt x="173708" y="427528"/>
                </a:lnTo>
                <a:close/>
              </a:path>
              <a:path w="225425" h="454659">
                <a:moveTo>
                  <a:pt x="122275" y="418424"/>
                </a:moveTo>
                <a:lnTo>
                  <a:pt x="122275" y="377694"/>
                </a:lnTo>
                <a:lnTo>
                  <a:pt x="132949" y="399332"/>
                </a:lnTo>
                <a:lnTo>
                  <a:pt x="122275" y="418424"/>
                </a:lnTo>
                <a:close/>
              </a:path>
              <a:path w="225425" h="454659">
                <a:moveTo>
                  <a:pt x="68901" y="443921"/>
                </a:moveTo>
                <a:lnTo>
                  <a:pt x="68901" y="397364"/>
                </a:lnTo>
                <a:lnTo>
                  <a:pt x="80546" y="422938"/>
                </a:lnTo>
                <a:lnTo>
                  <a:pt x="68901" y="443921"/>
                </a:lnTo>
                <a:close/>
              </a:path>
            </a:pathLst>
          </a:custGeom>
          <a:solidFill>
            <a:srgbClr val="003366"/>
          </a:solidFill>
        </p:spPr>
        <p:txBody>
          <a:bodyPr wrap="square" lIns="0" tIns="0" rIns="0" bIns="0" rtlCol="0"/>
          <a:lstStyle/>
          <a:p/>
        </p:txBody>
      </p:sp>
      <p:sp>
        <p:nvSpPr>
          <p:cNvPr id="12" name="object 12"/>
          <p:cNvSpPr/>
          <p:nvPr/>
        </p:nvSpPr>
        <p:spPr>
          <a:xfrm>
            <a:off x="8176790" y="1421098"/>
            <a:ext cx="223520" cy="421005"/>
          </a:xfrm>
          <a:custGeom>
            <a:rect l="l" t="t" r="r" b="b"/>
            <a:pathLst>
              <a:path w="223520" h="421005">
                <a:moveTo>
                  <a:pt x="205732" y="57048"/>
                </a:moveTo>
                <a:lnTo>
                  <a:pt x="214466" y="39343"/>
                </a:lnTo>
                <a:lnTo>
                  <a:pt x="214466" y="300975"/>
                </a:lnTo>
                <a:lnTo>
                  <a:pt x="223200" y="316712"/>
                </a:lnTo>
                <a:lnTo>
                  <a:pt x="210584" y="344252"/>
                </a:lnTo>
                <a:lnTo>
                  <a:pt x="208643" y="337958"/>
                </a:lnTo>
                <a:lnTo>
                  <a:pt x="208643" y="104259"/>
                </a:lnTo>
                <a:lnTo>
                  <a:pt x="207662" y="81623"/>
                </a:lnTo>
                <a:lnTo>
                  <a:pt x="205732" y="57048"/>
                </a:lnTo>
                <a:close/>
              </a:path>
              <a:path w="223520" h="421005">
                <a:moveTo>
                  <a:pt x="117422" y="302942"/>
                </a:moveTo>
                <a:lnTo>
                  <a:pt x="117422" y="275402"/>
                </a:lnTo>
                <a:lnTo>
                  <a:pt x="208643" y="302942"/>
                </a:lnTo>
                <a:lnTo>
                  <a:pt x="208643" y="337958"/>
                </a:lnTo>
                <a:lnTo>
                  <a:pt x="205732" y="328515"/>
                </a:lnTo>
                <a:lnTo>
                  <a:pt x="117422" y="302942"/>
                </a:lnTo>
                <a:close/>
              </a:path>
              <a:path w="223520" h="421005">
                <a:moveTo>
                  <a:pt x="103836" y="108193"/>
                </a:moveTo>
                <a:lnTo>
                  <a:pt x="116452" y="80653"/>
                </a:lnTo>
                <a:lnTo>
                  <a:pt x="122275" y="96390"/>
                </a:lnTo>
                <a:lnTo>
                  <a:pt x="193633" y="115377"/>
                </a:lnTo>
                <a:lnTo>
                  <a:pt x="198939" y="116062"/>
                </a:lnTo>
                <a:lnTo>
                  <a:pt x="188264" y="163274"/>
                </a:lnTo>
                <a:lnTo>
                  <a:pt x="180500" y="143602"/>
                </a:lnTo>
                <a:lnTo>
                  <a:pt x="117422" y="123930"/>
                </a:lnTo>
                <a:lnTo>
                  <a:pt x="117422" y="416129"/>
                </a:lnTo>
                <a:lnTo>
                  <a:pt x="115482" y="420971"/>
                </a:lnTo>
                <a:lnTo>
                  <a:pt x="111600" y="412119"/>
                </a:lnTo>
                <a:lnTo>
                  <a:pt x="111600" y="123930"/>
                </a:lnTo>
                <a:lnTo>
                  <a:pt x="103836" y="108193"/>
                </a:lnTo>
                <a:close/>
              </a:path>
              <a:path w="223520" h="421005">
                <a:moveTo>
                  <a:pt x="117422" y="416129"/>
                </a:moveTo>
                <a:lnTo>
                  <a:pt x="117422" y="371792"/>
                </a:lnTo>
                <a:lnTo>
                  <a:pt x="128097" y="389496"/>
                </a:lnTo>
                <a:lnTo>
                  <a:pt x="117422" y="416129"/>
                </a:lnTo>
                <a:close/>
              </a:path>
              <a:path w="223520" h="421005">
                <a:moveTo>
                  <a:pt x="23290" y="371370"/>
                </a:moveTo>
                <a:lnTo>
                  <a:pt x="23290" y="307860"/>
                </a:lnTo>
                <a:lnTo>
                  <a:pt x="25231" y="340318"/>
                </a:lnTo>
                <a:lnTo>
                  <a:pt x="46096" y="358022"/>
                </a:lnTo>
                <a:lnTo>
                  <a:pt x="56558" y="362080"/>
                </a:lnTo>
                <a:lnTo>
                  <a:pt x="72782" y="366460"/>
                </a:lnTo>
                <a:lnTo>
                  <a:pt x="111600" y="375727"/>
                </a:lnTo>
                <a:lnTo>
                  <a:pt x="111600" y="412119"/>
                </a:lnTo>
                <a:lnTo>
                  <a:pt x="107718" y="403267"/>
                </a:lnTo>
                <a:lnTo>
                  <a:pt x="54012" y="389146"/>
                </a:lnTo>
                <a:lnTo>
                  <a:pt x="47445" y="387207"/>
                </a:lnTo>
                <a:lnTo>
                  <a:pt x="33737" y="381428"/>
                </a:lnTo>
                <a:lnTo>
                  <a:pt x="29113" y="378677"/>
                </a:lnTo>
                <a:lnTo>
                  <a:pt x="23290" y="371370"/>
                </a:lnTo>
                <a:close/>
              </a:path>
              <a:path w="223520" h="421005">
                <a:moveTo>
                  <a:pt x="64048" y="17704"/>
                </a:moveTo>
                <a:lnTo>
                  <a:pt x="72782" y="0"/>
                </a:lnTo>
                <a:lnTo>
                  <a:pt x="72782" y="281303"/>
                </a:lnTo>
                <a:lnTo>
                  <a:pt x="86368" y="312777"/>
                </a:lnTo>
                <a:lnTo>
                  <a:pt x="66960" y="348186"/>
                </a:lnTo>
                <a:lnTo>
                  <a:pt x="66960" y="60981"/>
                </a:lnTo>
                <a:lnTo>
                  <a:pt x="66291" y="46827"/>
                </a:lnTo>
                <a:lnTo>
                  <a:pt x="64048" y="17704"/>
                </a:lnTo>
                <a:close/>
              </a:path>
              <a:path w="223520" h="421005">
                <a:moveTo>
                  <a:pt x="0" y="302942"/>
                </a:moveTo>
                <a:lnTo>
                  <a:pt x="5343" y="301635"/>
                </a:lnTo>
                <a:lnTo>
                  <a:pt x="6290" y="300521"/>
                </a:lnTo>
                <a:lnTo>
                  <a:pt x="27172" y="239993"/>
                </a:lnTo>
                <a:lnTo>
                  <a:pt x="31053" y="241960"/>
                </a:lnTo>
                <a:lnTo>
                  <a:pt x="24720" y="293608"/>
                </a:lnTo>
                <a:lnTo>
                  <a:pt x="23290" y="307860"/>
                </a:lnTo>
                <a:lnTo>
                  <a:pt x="23290" y="371370"/>
                </a:lnTo>
                <a:lnTo>
                  <a:pt x="8733" y="353104"/>
                </a:lnTo>
                <a:lnTo>
                  <a:pt x="0" y="302942"/>
                </a:lnTo>
                <a:close/>
              </a:path>
            </a:pathLst>
          </a:custGeom>
          <a:solidFill>
            <a:srgbClr val="003366"/>
          </a:solidFill>
        </p:spPr>
        <p:txBody>
          <a:bodyPr wrap="square" lIns="0" tIns="0" rIns="0" bIns="0" rtlCol="0"/>
          <a:lstStyle/>
          <a:p/>
        </p:txBody>
      </p:sp>
      <p:sp>
        <p:nvSpPr>
          <p:cNvPr id="13" name="object 13"/>
          <p:cNvSpPr/>
          <p:nvPr/>
        </p:nvSpPr>
        <p:spPr>
          <a:xfrm>
            <a:off x="8175815" y="1920760"/>
            <a:ext cx="230504" cy="443230"/>
          </a:xfrm>
          <a:custGeom>
            <a:rect l="l" t="t" r="r" b="b"/>
            <a:pathLst>
              <a:path w="230502" h="443230">
                <a:moveTo>
                  <a:pt x="229997" y="208521"/>
                </a:moveTo>
                <a:lnTo>
                  <a:pt x="220281" y="209143"/>
                </a:lnTo>
                <a:lnTo>
                  <a:pt x="204762" y="209105"/>
                </a:lnTo>
                <a:lnTo>
                  <a:pt x="191173" y="208521"/>
                </a:lnTo>
                <a:lnTo>
                  <a:pt x="191173" y="3937"/>
                </a:lnTo>
                <a:lnTo>
                  <a:pt x="182435" y="21640"/>
                </a:lnTo>
                <a:lnTo>
                  <a:pt x="184365" y="46240"/>
                </a:lnTo>
                <a:lnTo>
                  <a:pt x="185356" y="68846"/>
                </a:lnTo>
                <a:lnTo>
                  <a:pt x="185356" y="206552"/>
                </a:lnTo>
                <a:lnTo>
                  <a:pt x="156235" y="202615"/>
                </a:lnTo>
                <a:lnTo>
                  <a:pt x="156235" y="116065"/>
                </a:lnTo>
                <a:lnTo>
                  <a:pt x="163995" y="88519"/>
                </a:lnTo>
                <a:lnTo>
                  <a:pt x="150418" y="89496"/>
                </a:lnTo>
                <a:lnTo>
                  <a:pt x="150418" y="116065"/>
                </a:lnTo>
                <a:lnTo>
                  <a:pt x="150418" y="322618"/>
                </a:lnTo>
                <a:lnTo>
                  <a:pt x="98983" y="322618"/>
                </a:lnTo>
                <a:lnTo>
                  <a:pt x="98983" y="116065"/>
                </a:lnTo>
                <a:lnTo>
                  <a:pt x="150418" y="116065"/>
                </a:lnTo>
                <a:lnTo>
                  <a:pt x="150418" y="89496"/>
                </a:lnTo>
                <a:lnTo>
                  <a:pt x="149313" y="89573"/>
                </a:lnTo>
                <a:lnTo>
                  <a:pt x="135610" y="90220"/>
                </a:lnTo>
                <a:lnTo>
                  <a:pt x="125183" y="90436"/>
                </a:lnTo>
                <a:lnTo>
                  <a:pt x="111404" y="90360"/>
                </a:lnTo>
                <a:lnTo>
                  <a:pt x="93713" y="89611"/>
                </a:lnTo>
                <a:lnTo>
                  <a:pt x="75692" y="88519"/>
                </a:lnTo>
                <a:lnTo>
                  <a:pt x="82486" y="116065"/>
                </a:lnTo>
                <a:lnTo>
                  <a:pt x="93154" y="116065"/>
                </a:lnTo>
                <a:lnTo>
                  <a:pt x="93154" y="165239"/>
                </a:lnTo>
                <a:lnTo>
                  <a:pt x="46418" y="139192"/>
                </a:lnTo>
                <a:lnTo>
                  <a:pt x="25806" y="101968"/>
                </a:lnTo>
                <a:lnTo>
                  <a:pt x="12712" y="53073"/>
                </a:lnTo>
                <a:lnTo>
                  <a:pt x="2908" y="0"/>
                </a:lnTo>
                <a:lnTo>
                  <a:pt x="0" y="1968"/>
                </a:lnTo>
                <a:lnTo>
                  <a:pt x="5537" y="46837"/>
                </a:lnTo>
                <a:lnTo>
                  <a:pt x="13944" y="95338"/>
                </a:lnTo>
                <a:lnTo>
                  <a:pt x="25234" y="134747"/>
                </a:lnTo>
                <a:lnTo>
                  <a:pt x="46355" y="167640"/>
                </a:lnTo>
                <a:lnTo>
                  <a:pt x="93154" y="192786"/>
                </a:lnTo>
                <a:lnTo>
                  <a:pt x="93154" y="247865"/>
                </a:lnTo>
                <a:lnTo>
                  <a:pt x="26200" y="247865"/>
                </a:lnTo>
                <a:lnTo>
                  <a:pt x="10998" y="261721"/>
                </a:lnTo>
                <a:lnTo>
                  <a:pt x="7759" y="277368"/>
                </a:lnTo>
                <a:lnTo>
                  <a:pt x="7759" y="383603"/>
                </a:lnTo>
                <a:lnTo>
                  <a:pt x="12712" y="427228"/>
                </a:lnTo>
                <a:lnTo>
                  <a:pt x="21348" y="442607"/>
                </a:lnTo>
                <a:lnTo>
                  <a:pt x="34442" y="420979"/>
                </a:lnTo>
                <a:lnTo>
                  <a:pt x="46189" y="418515"/>
                </a:lnTo>
                <a:lnTo>
                  <a:pt x="61137" y="417042"/>
                </a:lnTo>
                <a:lnTo>
                  <a:pt x="61137" y="407200"/>
                </a:lnTo>
                <a:lnTo>
                  <a:pt x="26682" y="400316"/>
                </a:lnTo>
                <a:lnTo>
                  <a:pt x="18440" y="375729"/>
                </a:lnTo>
                <a:lnTo>
                  <a:pt x="18440" y="297040"/>
                </a:lnTo>
                <a:lnTo>
                  <a:pt x="26860" y="281889"/>
                </a:lnTo>
                <a:lnTo>
                  <a:pt x="32016" y="273431"/>
                </a:lnTo>
                <a:lnTo>
                  <a:pt x="93154" y="273431"/>
                </a:lnTo>
                <a:lnTo>
                  <a:pt x="93154" y="322618"/>
                </a:lnTo>
                <a:lnTo>
                  <a:pt x="81508" y="322618"/>
                </a:lnTo>
                <a:lnTo>
                  <a:pt x="87337" y="350151"/>
                </a:lnTo>
                <a:lnTo>
                  <a:pt x="93154" y="349592"/>
                </a:lnTo>
                <a:lnTo>
                  <a:pt x="97104" y="349211"/>
                </a:lnTo>
                <a:lnTo>
                  <a:pt x="98983" y="349110"/>
                </a:lnTo>
                <a:lnTo>
                  <a:pt x="105092" y="348792"/>
                </a:lnTo>
                <a:lnTo>
                  <a:pt x="122275" y="348272"/>
                </a:lnTo>
                <a:lnTo>
                  <a:pt x="146532" y="348183"/>
                </a:lnTo>
                <a:lnTo>
                  <a:pt x="150418" y="359994"/>
                </a:lnTo>
                <a:lnTo>
                  <a:pt x="152361" y="365899"/>
                </a:lnTo>
                <a:lnTo>
                  <a:pt x="156235" y="357466"/>
                </a:lnTo>
                <a:lnTo>
                  <a:pt x="165938" y="336384"/>
                </a:lnTo>
                <a:lnTo>
                  <a:pt x="156235" y="318681"/>
                </a:lnTo>
                <a:lnTo>
                  <a:pt x="156235" y="228193"/>
                </a:lnTo>
                <a:lnTo>
                  <a:pt x="185356" y="232130"/>
                </a:lnTo>
                <a:lnTo>
                  <a:pt x="185356" y="438683"/>
                </a:lnTo>
                <a:lnTo>
                  <a:pt x="204762" y="401307"/>
                </a:lnTo>
                <a:lnTo>
                  <a:pt x="191173" y="373761"/>
                </a:lnTo>
                <a:lnTo>
                  <a:pt x="191173" y="234099"/>
                </a:lnTo>
                <a:lnTo>
                  <a:pt x="212521" y="238023"/>
                </a:lnTo>
                <a:lnTo>
                  <a:pt x="220281" y="255727"/>
                </a:lnTo>
                <a:lnTo>
                  <a:pt x="229997" y="208521"/>
                </a:lnTo>
                <a:close/>
              </a:path>
            </a:pathLst>
          </a:custGeom>
          <a:solidFill>
            <a:srgbClr val="003366"/>
          </a:solidFill>
        </p:spPr>
        <p:txBody>
          <a:bodyPr wrap="square" lIns="0" tIns="0" rIns="0" bIns="0" rtlCol="0"/>
          <a:lstStyle/>
          <a:p/>
        </p:txBody>
      </p:sp>
      <p:sp>
        <p:nvSpPr>
          <p:cNvPr id="14" name="object 14"/>
          <p:cNvSpPr/>
          <p:nvPr/>
        </p:nvSpPr>
        <p:spPr>
          <a:xfrm>
            <a:off x="8187465" y="2430250"/>
            <a:ext cx="212090" cy="433070"/>
          </a:xfrm>
          <a:custGeom>
            <a:rect l="l" t="t" r="r" b="b"/>
            <a:pathLst>
              <a:path w="212090" h="433069">
                <a:moveTo>
                  <a:pt x="201850" y="374087"/>
                </a:moveTo>
                <a:lnTo>
                  <a:pt x="201850" y="332449"/>
                </a:lnTo>
                <a:lnTo>
                  <a:pt x="211554" y="346219"/>
                </a:lnTo>
                <a:lnTo>
                  <a:pt x="201850" y="374087"/>
                </a:lnTo>
                <a:close/>
              </a:path>
              <a:path w="212090" h="433069">
                <a:moveTo>
                  <a:pt x="82486" y="64916"/>
                </a:moveTo>
                <a:lnTo>
                  <a:pt x="98013" y="65784"/>
                </a:lnTo>
                <a:lnTo>
                  <a:pt x="132482" y="66761"/>
                </a:lnTo>
                <a:lnTo>
                  <a:pt x="152358" y="66875"/>
                </a:lnTo>
                <a:lnTo>
                  <a:pt x="182451" y="66364"/>
                </a:lnTo>
                <a:lnTo>
                  <a:pt x="200000" y="65776"/>
                </a:lnTo>
                <a:lnTo>
                  <a:pt x="210584" y="64916"/>
                </a:lnTo>
                <a:lnTo>
                  <a:pt x="201850" y="94423"/>
                </a:lnTo>
                <a:lnTo>
                  <a:pt x="201850" y="374087"/>
                </a:lnTo>
                <a:lnTo>
                  <a:pt x="199909" y="379661"/>
                </a:lnTo>
                <a:lnTo>
                  <a:pt x="196027" y="370669"/>
                </a:lnTo>
                <a:lnTo>
                  <a:pt x="196027" y="94423"/>
                </a:lnTo>
                <a:lnTo>
                  <a:pt x="152358" y="94423"/>
                </a:lnTo>
                <a:lnTo>
                  <a:pt x="152358" y="363924"/>
                </a:lnTo>
                <a:lnTo>
                  <a:pt x="146535" y="363924"/>
                </a:lnTo>
                <a:lnTo>
                  <a:pt x="146535" y="94423"/>
                </a:lnTo>
                <a:lnTo>
                  <a:pt x="103836" y="94423"/>
                </a:lnTo>
                <a:lnTo>
                  <a:pt x="103834" y="364829"/>
                </a:lnTo>
                <a:lnTo>
                  <a:pt x="98013" y="365319"/>
                </a:lnTo>
                <a:lnTo>
                  <a:pt x="98013" y="94423"/>
                </a:lnTo>
                <a:lnTo>
                  <a:pt x="88309" y="94423"/>
                </a:lnTo>
                <a:lnTo>
                  <a:pt x="82486" y="64916"/>
                </a:lnTo>
                <a:close/>
              </a:path>
              <a:path w="212090" h="433069">
                <a:moveTo>
                  <a:pt x="152358" y="230157"/>
                </a:moveTo>
                <a:lnTo>
                  <a:pt x="152358" y="202617"/>
                </a:lnTo>
                <a:lnTo>
                  <a:pt x="196027" y="202617"/>
                </a:lnTo>
                <a:lnTo>
                  <a:pt x="196027" y="230157"/>
                </a:lnTo>
                <a:lnTo>
                  <a:pt x="152358" y="230157"/>
                </a:lnTo>
                <a:close/>
              </a:path>
              <a:path w="212090" h="433069">
                <a:moveTo>
                  <a:pt x="152358" y="363924"/>
                </a:moveTo>
                <a:lnTo>
                  <a:pt x="152358" y="336384"/>
                </a:lnTo>
                <a:lnTo>
                  <a:pt x="196027" y="336384"/>
                </a:lnTo>
                <a:lnTo>
                  <a:pt x="196027" y="370669"/>
                </a:lnTo>
                <a:lnTo>
                  <a:pt x="193116" y="363924"/>
                </a:lnTo>
                <a:lnTo>
                  <a:pt x="152358" y="363924"/>
                </a:lnTo>
                <a:close/>
              </a:path>
              <a:path w="212090" h="433069">
                <a:moveTo>
                  <a:pt x="103836" y="230157"/>
                </a:moveTo>
                <a:lnTo>
                  <a:pt x="103836" y="202617"/>
                </a:lnTo>
                <a:lnTo>
                  <a:pt x="146535" y="202617"/>
                </a:lnTo>
                <a:lnTo>
                  <a:pt x="146535" y="230157"/>
                </a:lnTo>
                <a:lnTo>
                  <a:pt x="103836" y="230157"/>
                </a:lnTo>
                <a:close/>
              </a:path>
              <a:path w="212090" h="433069">
                <a:moveTo>
                  <a:pt x="103836" y="364829"/>
                </a:moveTo>
                <a:lnTo>
                  <a:pt x="103836" y="336384"/>
                </a:lnTo>
                <a:lnTo>
                  <a:pt x="146535" y="336384"/>
                </a:lnTo>
                <a:lnTo>
                  <a:pt x="146535" y="363924"/>
                </a:lnTo>
                <a:lnTo>
                  <a:pt x="128097" y="363924"/>
                </a:lnTo>
                <a:lnTo>
                  <a:pt x="112529" y="364366"/>
                </a:lnTo>
                <a:lnTo>
                  <a:pt x="103836" y="364829"/>
                </a:lnTo>
                <a:close/>
              </a:path>
              <a:path w="212090" h="433069">
                <a:moveTo>
                  <a:pt x="85398" y="336384"/>
                </a:moveTo>
                <a:lnTo>
                  <a:pt x="98013" y="336384"/>
                </a:lnTo>
                <a:lnTo>
                  <a:pt x="98013" y="365319"/>
                </a:lnTo>
                <a:lnTo>
                  <a:pt x="91220" y="365891"/>
                </a:lnTo>
                <a:lnTo>
                  <a:pt x="85398" y="336384"/>
                </a:lnTo>
                <a:close/>
              </a:path>
              <a:path w="212090" h="433069">
                <a:moveTo>
                  <a:pt x="48521" y="232124"/>
                </a:moveTo>
                <a:lnTo>
                  <a:pt x="56285" y="220321"/>
                </a:lnTo>
                <a:lnTo>
                  <a:pt x="61952" y="214063"/>
                </a:lnTo>
                <a:lnTo>
                  <a:pt x="64153" y="211275"/>
                </a:lnTo>
                <a:lnTo>
                  <a:pt x="87339" y="171143"/>
                </a:lnTo>
                <a:lnTo>
                  <a:pt x="90250" y="175076"/>
                </a:lnTo>
                <a:lnTo>
                  <a:pt x="81324" y="214200"/>
                </a:lnTo>
                <a:lnTo>
                  <a:pt x="77634" y="228190"/>
                </a:lnTo>
                <a:lnTo>
                  <a:pt x="65504" y="247861"/>
                </a:lnTo>
                <a:lnTo>
                  <a:pt x="53859" y="242944"/>
                </a:lnTo>
                <a:lnTo>
                  <a:pt x="48521" y="232124"/>
                </a:lnTo>
                <a:close/>
              </a:path>
              <a:path w="212090" h="433069">
                <a:moveTo>
                  <a:pt x="0" y="291139"/>
                </a:moveTo>
                <a:lnTo>
                  <a:pt x="0" y="155405"/>
                </a:lnTo>
                <a:lnTo>
                  <a:pt x="2468" y="127327"/>
                </a:lnTo>
                <a:lnTo>
                  <a:pt x="53859" y="113445"/>
                </a:lnTo>
                <a:lnTo>
                  <a:pt x="67809" y="112987"/>
                </a:lnTo>
                <a:lnTo>
                  <a:pt x="77634" y="112128"/>
                </a:lnTo>
                <a:lnTo>
                  <a:pt x="67930" y="157372"/>
                </a:lnTo>
                <a:lnTo>
                  <a:pt x="61137" y="141635"/>
                </a:lnTo>
                <a:lnTo>
                  <a:pt x="26201" y="141635"/>
                </a:lnTo>
                <a:lnTo>
                  <a:pt x="21066" y="149416"/>
                </a:lnTo>
                <a:lnTo>
                  <a:pt x="12615" y="165241"/>
                </a:lnTo>
                <a:lnTo>
                  <a:pt x="12615" y="359380"/>
                </a:lnTo>
                <a:lnTo>
                  <a:pt x="7978" y="352144"/>
                </a:lnTo>
                <a:lnTo>
                  <a:pt x="5155" y="346311"/>
                </a:lnTo>
                <a:lnTo>
                  <a:pt x="2275" y="332813"/>
                </a:lnTo>
                <a:lnTo>
                  <a:pt x="0" y="291139"/>
                </a:lnTo>
                <a:close/>
              </a:path>
              <a:path w="212090" h="433069">
                <a:moveTo>
                  <a:pt x="19408" y="415070"/>
                </a:moveTo>
                <a:lnTo>
                  <a:pt x="31053" y="399332"/>
                </a:lnTo>
                <a:lnTo>
                  <a:pt x="38861" y="391719"/>
                </a:lnTo>
                <a:lnTo>
                  <a:pt x="43245" y="386884"/>
                </a:lnTo>
                <a:lnTo>
                  <a:pt x="48521" y="379073"/>
                </a:lnTo>
                <a:lnTo>
                  <a:pt x="65989" y="350154"/>
                </a:lnTo>
                <a:lnTo>
                  <a:pt x="68900" y="354088"/>
                </a:lnTo>
                <a:lnTo>
                  <a:pt x="56846" y="397271"/>
                </a:lnTo>
                <a:lnTo>
                  <a:pt x="56079" y="399862"/>
                </a:lnTo>
                <a:lnTo>
                  <a:pt x="51432" y="413103"/>
                </a:lnTo>
                <a:lnTo>
                  <a:pt x="35905" y="432775"/>
                </a:lnTo>
                <a:lnTo>
                  <a:pt x="23775" y="424905"/>
                </a:lnTo>
                <a:lnTo>
                  <a:pt x="19408" y="415070"/>
                </a:lnTo>
                <a:close/>
              </a:path>
              <a:path w="212090" h="433069">
                <a:moveTo>
                  <a:pt x="12615" y="359380"/>
                </a:moveTo>
                <a:lnTo>
                  <a:pt x="12615" y="295073"/>
                </a:lnTo>
                <a:lnTo>
                  <a:pt x="14597" y="301600"/>
                </a:lnTo>
                <a:lnTo>
                  <a:pt x="26201" y="321630"/>
                </a:lnTo>
                <a:lnTo>
                  <a:pt x="35905" y="323524"/>
                </a:lnTo>
                <a:lnTo>
                  <a:pt x="36926" y="323686"/>
                </a:lnTo>
                <a:lnTo>
                  <a:pt x="57255" y="326548"/>
                </a:lnTo>
                <a:lnTo>
                  <a:pt x="57255" y="336384"/>
                </a:lnTo>
                <a:lnTo>
                  <a:pt x="26687" y="343268"/>
                </a:lnTo>
                <a:lnTo>
                  <a:pt x="15526" y="363924"/>
                </a:lnTo>
                <a:lnTo>
                  <a:pt x="12615" y="359380"/>
                </a:lnTo>
                <a:close/>
              </a:path>
              <a:path w="212090" h="433069">
                <a:moveTo>
                  <a:pt x="16497" y="21638"/>
                </a:moveTo>
                <a:lnTo>
                  <a:pt x="17953" y="6885"/>
                </a:lnTo>
                <a:lnTo>
                  <a:pt x="20378" y="0"/>
                </a:lnTo>
                <a:lnTo>
                  <a:pt x="32024" y="15737"/>
                </a:lnTo>
                <a:lnTo>
                  <a:pt x="38529" y="26048"/>
                </a:lnTo>
                <a:lnTo>
                  <a:pt x="42941" y="32058"/>
                </a:lnTo>
                <a:lnTo>
                  <a:pt x="48323" y="37240"/>
                </a:lnTo>
                <a:lnTo>
                  <a:pt x="70841" y="53113"/>
                </a:lnTo>
                <a:lnTo>
                  <a:pt x="70841" y="60982"/>
                </a:lnTo>
                <a:lnTo>
                  <a:pt x="41717" y="58787"/>
                </a:lnTo>
                <a:lnTo>
                  <a:pt x="34935" y="57048"/>
                </a:lnTo>
                <a:lnTo>
                  <a:pt x="19894" y="42293"/>
                </a:lnTo>
                <a:lnTo>
                  <a:pt x="16497" y="21638"/>
                </a:lnTo>
                <a:close/>
              </a:path>
            </a:pathLst>
          </a:custGeom>
          <a:solidFill>
            <a:srgbClr val="003366"/>
          </a:solidFill>
        </p:spPr>
        <p:txBody>
          <a:bodyPr wrap="square" lIns="0" tIns="0" rIns="0" bIns="0" rtlCol="0"/>
          <a:lstStyle/>
          <a:p/>
        </p:txBody>
      </p:sp>
      <p:sp>
        <p:nvSpPr>
          <p:cNvPr id="15" name="object 15"/>
          <p:cNvSpPr/>
          <p:nvPr/>
        </p:nvSpPr>
        <p:spPr>
          <a:xfrm>
            <a:off x="8188427" y="2920072"/>
            <a:ext cx="210820" cy="452755"/>
          </a:xfrm>
          <a:custGeom>
            <a:rect l="l" t="t" r="r" b="b"/>
            <a:pathLst>
              <a:path w="210820" h="452754">
                <a:moveTo>
                  <a:pt x="169824" y="391464"/>
                </a:moveTo>
                <a:lnTo>
                  <a:pt x="155270" y="361962"/>
                </a:lnTo>
                <a:lnTo>
                  <a:pt x="155270" y="29514"/>
                </a:lnTo>
                <a:lnTo>
                  <a:pt x="146532" y="47218"/>
                </a:lnTo>
                <a:lnTo>
                  <a:pt x="148475" y="71856"/>
                </a:lnTo>
                <a:lnTo>
                  <a:pt x="149453" y="94424"/>
                </a:lnTo>
                <a:lnTo>
                  <a:pt x="149453" y="212458"/>
                </a:lnTo>
                <a:lnTo>
                  <a:pt x="85394" y="212458"/>
                </a:lnTo>
                <a:lnTo>
                  <a:pt x="85394" y="60985"/>
                </a:lnTo>
                <a:lnTo>
                  <a:pt x="76669" y="78689"/>
                </a:lnTo>
                <a:lnTo>
                  <a:pt x="78600" y="103276"/>
                </a:lnTo>
                <a:lnTo>
                  <a:pt x="79578" y="125907"/>
                </a:lnTo>
                <a:lnTo>
                  <a:pt x="79578" y="212458"/>
                </a:lnTo>
                <a:lnTo>
                  <a:pt x="8737" y="212458"/>
                </a:lnTo>
                <a:lnTo>
                  <a:pt x="8737" y="0"/>
                </a:lnTo>
                <a:lnTo>
                  <a:pt x="0" y="17703"/>
                </a:lnTo>
                <a:lnTo>
                  <a:pt x="1930" y="42329"/>
                </a:lnTo>
                <a:lnTo>
                  <a:pt x="2908" y="64922"/>
                </a:lnTo>
                <a:lnTo>
                  <a:pt x="2908" y="452450"/>
                </a:lnTo>
                <a:lnTo>
                  <a:pt x="24269" y="409168"/>
                </a:lnTo>
                <a:lnTo>
                  <a:pt x="8737" y="377698"/>
                </a:lnTo>
                <a:lnTo>
                  <a:pt x="8737" y="241960"/>
                </a:lnTo>
                <a:lnTo>
                  <a:pt x="79578" y="241960"/>
                </a:lnTo>
                <a:lnTo>
                  <a:pt x="80543" y="241960"/>
                </a:lnTo>
                <a:lnTo>
                  <a:pt x="80543" y="399338"/>
                </a:lnTo>
                <a:lnTo>
                  <a:pt x="86372" y="387540"/>
                </a:lnTo>
                <a:lnTo>
                  <a:pt x="99961" y="359994"/>
                </a:lnTo>
                <a:lnTo>
                  <a:pt x="86372" y="332460"/>
                </a:lnTo>
                <a:lnTo>
                  <a:pt x="86372" y="241960"/>
                </a:lnTo>
                <a:lnTo>
                  <a:pt x="149453" y="241960"/>
                </a:lnTo>
                <a:lnTo>
                  <a:pt x="149453" y="432777"/>
                </a:lnTo>
                <a:lnTo>
                  <a:pt x="169824" y="391464"/>
                </a:lnTo>
                <a:close/>
              </a:path>
              <a:path w="210820" h="452754">
                <a:moveTo>
                  <a:pt x="210591" y="169176"/>
                </a:moveTo>
                <a:lnTo>
                  <a:pt x="207670" y="165252"/>
                </a:lnTo>
                <a:lnTo>
                  <a:pt x="184188" y="203441"/>
                </a:lnTo>
                <a:lnTo>
                  <a:pt x="181140" y="207975"/>
                </a:lnTo>
                <a:lnTo>
                  <a:pt x="174828" y="214922"/>
                </a:lnTo>
                <a:lnTo>
                  <a:pt x="168859" y="220332"/>
                </a:lnTo>
                <a:lnTo>
                  <a:pt x="159156" y="234099"/>
                </a:lnTo>
                <a:lnTo>
                  <a:pt x="164973" y="246888"/>
                </a:lnTo>
                <a:lnTo>
                  <a:pt x="175653" y="255739"/>
                </a:lnTo>
                <a:lnTo>
                  <a:pt x="189725" y="239014"/>
                </a:lnTo>
                <a:lnTo>
                  <a:pt x="192646" y="230314"/>
                </a:lnTo>
                <a:lnTo>
                  <a:pt x="210591" y="169176"/>
                </a:lnTo>
                <a:close/>
              </a:path>
            </a:pathLst>
          </a:custGeom>
          <a:solidFill>
            <a:srgbClr val="003366"/>
          </a:solidFill>
        </p:spPr>
        <p:txBody>
          <a:bodyPr wrap="square" lIns="0" tIns="0" rIns="0" bIns="0" rtlCol="0"/>
          <a:lstStyle/>
          <a:p/>
        </p:txBody>
      </p:sp>
      <p:sp>
        <p:nvSpPr>
          <p:cNvPr id="16" name="object 16"/>
          <p:cNvSpPr/>
          <p:nvPr/>
        </p:nvSpPr>
        <p:spPr>
          <a:xfrm>
            <a:off x="8176780" y="3425634"/>
            <a:ext cx="228600" cy="958215"/>
          </a:xfrm>
          <a:custGeom>
            <a:rect l="l" t="t" r="r" b="b"/>
            <a:pathLst>
              <a:path w="228600" h="958214">
                <a:moveTo>
                  <a:pt x="155270" y="594080"/>
                </a:moveTo>
                <a:lnTo>
                  <a:pt x="144602" y="572452"/>
                </a:lnTo>
                <a:lnTo>
                  <a:pt x="144602" y="495731"/>
                </a:lnTo>
                <a:lnTo>
                  <a:pt x="135864" y="513435"/>
                </a:lnTo>
                <a:lnTo>
                  <a:pt x="137795" y="538010"/>
                </a:lnTo>
                <a:lnTo>
                  <a:pt x="138772" y="560641"/>
                </a:lnTo>
                <a:lnTo>
                  <a:pt x="138772" y="576376"/>
                </a:lnTo>
                <a:lnTo>
                  <a:pt x="58229" y="576376"/>
                </a:lnTo>
                <a:lnTo>
                  <a:pt x="35915" y="501624"/>
                </a:lnTo>
                <a:lnTo>
                  <a:pt x="22326" y="527202"/>
                </a:lnTo>
                <a:lnTo>
                  <a:pt x="40271" y="556704"/>
                </a:lnTo>
                <a:lnTo>
                  <a:pt x="52895" y="587197"/>
                </a:lnTo>
                <a:lnTo>
                  <a:pt x="39789" y="619658"/>
                </a:lnTo>
                <a:lnTo>
                  <a:pt x="29743" y="641108"/>
                </a:lnTo>
                <a:lnTo>
                  <a:pt x="26047" y="651497"/>
                </a:lnTo>
                <a:lnTo>
                  <a:pt x="16954" y="693737"/>
                </a:lnTo>
                <a:lnTo>
                  <a:pt x="10680" y="769162"/>
                </a:lnTo>
                <a:lnTo>
                  <a:pt x="8496" y="878332"/>
                </a:lnTo>
                <a:lnTo>
                  <a:pt x="8737" y="922604"/>
                </a:lnTo>
                <a:lnTo>
                  <a:pt x="16586" y="936663"/>
                </a:lnTo>
                <a:lnTo>
                  <a:pt x="23291" y="958011"/>
                </a:lnTo>
                <a:lnTo>
                  <a:pt x="27178" y="958011"/>
                </a:lnTo>
                <a:lnTo>
                  <a:pt x="25425" y="910005"/>
                </a:lnTo>
                <a:lnTo>
                  <a:pt x="23533" y="835558"/>
                </a:lnTo>
                <a:lnTo>
                  <a:pt x="23291" y="804570"/>
                </a:lnTo>
                <a:lnTo>
                  <a:pt x="23495" y="787222"/>
                </a:lnTo>
                <a:lnTo>
                  <a:pt x="25717" y="726871"/>
                </a:lnTo>
                <a:lnTo>
                  <a:pt x="31597" y="673544"/>
                </a:lnTo>
                <a:lnTo>
                  <a:pt x="50317" y="615721"/>
                </a:lnTo>
                <a:lnTo>
                  <a:pt x="52895" y="610616"/>
                </a:lnTo>
                <a:lnTo>
                  <a:pt x="57264" y="601954"/>
                </a:lnTo>
                <a:lnTo>
                  <a:pt x="134899" y="601954"/>
                </a:lnTo>
                <a:lnTo>
                  <a:pt x="138772" y="613194"/>
                </a:lnTo>
                <a:lnTo>
                  <a:pt x="141681" y="621626"/>
                </a:lnTo>
                <a:lnTo>
                  <a:pt x="155270" y="594080"/>
                </a:lnTo>
                <a:close/>
              </a:path>
              <a:path w="228600" h="958214">
                <a:moveTo>
                  <a:pt x="209613" y="334416"/>
                </a:moveTo>
                <a:lnTo>
                  <a:pt x="152031" y="302704"/>
                </a:lnTo>
                <a:lnTo>
                  <a:pt x="121666" y="278561"/>
                </a:lnTo>
                <a:lnTo>
                  <a:pt x="83464" y="236067"/>
                </a:lnTo>
                <a:lnTo>
                  <a:pt x="91719" y="221551"/>
                </a:lnTo>
                <a:lnTo>
                  <a:pt x="112712" y="191058"/>
                </a:lnTo>
                <a:lnTo>
                  <a:pt x="139636" y="158610"/>
                </a:lnTo>
                <a:lnTo>
                  <a:pt x="165011" y="132041"/>
                </a:lnTo>
                <a:lnTo>
                  <a:pt x="191173" y="106235"/>
                </a:lnTo>
                <a:lnTo>
                  <a:pt x="189242" y="98361"/>
                </a:lnTo>
                <a:lnTo>
                  <a:pt x="139649" y="140131"/>
                </a:lnTo>
                <a:lnTo>
                  <a:pt x="110540" y="170129"/>
                </a:lnTo>
                <a:lnTo>
                  <a:pt x="84582" y="201853"/>
                </a:lnTo>
                <a:lnTo>
                  <a:pt x="72783" y="218363"/>
                </a:lnTo>
                <a:lnTo>
                  <a:pt x="62699" y="197789"/>
                </a:lnTo>
                <a:lnTo>
                  <a:pt x="45212" y="157302"/>
                </a:lnTo>
                <a:lnTo>
                  <a:pt x="27101" y="103759"/>
                </a:lnTo>
                <a:lnTo>
                  <a:pt x="12522" y="46037"/>
                </a:lnTo>
                <a:lnTo>
                  <a:pt x="3886" y="0"/>
                </a:lnTo>
                <a:lnTo>
                  <a:pt x="0" y="1968"/>
                </a:lnTo>
                <a:lnTo>
                  <a:pt x="7543" y="52158"/>
                </a:lnTo>
                <a:lnTo>
                  <a:pt x="20675" y="114554"/>
                </a:lnTo>
                <a:lnTo>
                  <a:pt x="37325" y="171780"/>
                </a:lnTo>
                <a:lnTo>
                  <a:pt x="54317" y="216204"/>
                </a:lnTo>
                <a:lnTo>
                  <a:pt x="63080" y="236067"/>
                </a:lnTo>
                <a:lnTo>
                  <a:pt x="50495" y="260972"/>
                </a:lnTo>
                <a:lnTo>
                  <a:pt x="34010" y="297662"/>
                </a:lnTo>
                <a:lnTo>
                  <a:pt x="18732" y="339953"/>
                </a:lnTo>
                <a:lnTo>
                  <a:pt x="6718" y="383235"/>
                </a:lnTo>
                <a:lnTo>
                  <a:pt x="1943" y="405231"/>
                </a:lnTo>
                <a:lnTo>
                  <a:pt x="9613" y="419201"/>
                </a:lnTo>
                <a:lnTo>
                  <a:pt x="16497" y="452450"/>
                </a:lnTo>
                <a:lnTo>
                  <a:pt x="20383" y="452450"/>
                </a:lnTo>
                <a:lnTo>
                  <a:pt x="22136" y="432269"/>
                </a:lnTo>
                <a:lnTo>
                  <a:pt x="24003" y="415493"/>
                </a:lnTo>
                <a:lnTo>
                  <a:pt x="33274" y="366014"/>
                </a:lnTo>
                <a:lnTo>
                  <a:pt x="47650" y="316280"/>
                </a:lnTo>
                <a:lnTo>
                  <a:pt x="63080" y="276326"/>
                </a:lnTo>
                <a:lnTo>
                  <a:pt x="72783" y="253771"/>
                </a:lnTo>
                <a:lnTo>
                  <a:pt x="82867" y="268401"/>
                </a:lnTo>
                <a:lnTo>
                  <a:pt x="83464" y="269100"/>
                </a:lnTo>
                <a:lnTo>
                  <a:pt x="106768" y="296926"/>
                </a:lnTo>
                <a:lnTo>
                  <a:pt x="135636" y="324459"/>
                </a:lnTo>
                <a:lnTo>
                  <a:pt x="165646" y="348005"/>
                </a:lnTo>
                <a:lnTo>
                  <a:pt x="188264" y="363931"/>
                </a:lnTo>
                <a:lnTo>
                  <a:pt x="193116" y="383603"/>
                </a:lnTo>
                <a:lnTo>
                  <a:pt x="209613" y="334416"/>
                </a:lnTo>
                <a:close/>
              </a:path>
              <a:path w="228600" h="958214">
                <a:moveTo>
                  <a:pt x="223202" y="544906"/>
                </a:moveTo>
                <a:lnTo>
                  <a:pt x="220294" y="540969"/>
                </a:lnTo>
                <a:lnTo>
                  <a:pt x="204685" y="563232"/>
                </a:lnTo>
                <a:lnTo>
                  <a:pt x="202476" y="566026"/>
                </a:lnTo>
                <a:lnTo>
                  <a:pt x="201714" y="566699"/>
                </a:lnTo>
                <a:lnTo>
                  <a:pt x="192151" y="574408"/>
                </a:lnTo>
                <a:lnTo>
                  <a:pt x="180505" y="590156"/>
                </a:lnTo>
                <a:lnTo>
                  <a:pt x="182448" y="600964"/>
                </a:lnTo>
                <a:lnTo>
                  <a:pt x="192151" y="608838"/>
                </a:lnTo>
                <a:lnTo>
                  <a:pt x="207187" y="595071"/>
                </a:lnTo>
                <a:lnTo>
                  <a:pt x="211480" y="582917"/>
                </a:lnTo>
                <a:lnTo>
                  <a:pt x="223202" y="544906"/>
                </a:lnTo>
                <a:close/>
              </a:path>
              <a:path w="228600" h="958214">
                <a:moveTo>
                  <a:pt x="224167" y="694410"/>
                </a:moveTo>
                <a:lnTo>
                  <a:pt x="221259" y="690473"/>
                </a:lnTo>
                <a:lnTo>
                  <a:pt x="204406" y="716407"/>
                </a:lnTo>
                <a:lnTo>
                  <a:pt x="203822" y="717219"/>
                </a:lnTo>
                <a:lnTo>
                  <a:pt x="202577" y="718426"/>
                </a:lnTo>
                <a:lnTo>
                  <a:pt x="194094" y="725881"/>
                </a:lnTo>
                <a:lnTo>
                  <a:pt x="184391" y="737692"/>
                </a:lnTo>
                <a:lnTo>
                  <a:pt x="187299" y="747522"/>
                </a:lnTo>
                <a:lnTo>
                  <a:pt x="196519" y="756373"/>
                </a:lnTo>
                <a:lnTo>
                  <a:pt x="210096" y="740638"/>
                </a:lnTo>
                <a:lnTo>
                  <a:pt x="215633" y="724725"/>
                </a:lnTo>
                <a:lnTo>
                  <a:pt x="224167" y="694410"/>
                </a:lnTo>
                <a:close/>
              </a:path>
              <a:path w="228600" h="958214">
                <a:moveTo>
                  <a:pt x="227088" y="177050"/>
                </a:moveTo>
                <a:lnTo>
                  <a:pt x="225145" y="171145"/>
                </a:lnTo>
                <a:lnTo>
                  <a:pt x="204101" y="197713"/>
                </a:lnTo>
                <a:lnTo>
                  <a:pt x="195808" y="207111"/>
                </a:lnTo>
                <a:lnTo>
                  <a:pt x="189001" y="212890"/>
                </a:lnTo>
                <a:lnTo>
                  <a:pt x="181470" y="218363"/>
                </a:lnTo>
                <a:lnTo>
                  <a:pt x="170802" y="230162"/>
                </a:lnTo>
                <a:lnTo>
                  <a:pt x="177596" y="244919"/>
                </a:lnTo>
                <a:lnTo>
                  <a:pt x="189242" y="253771"/>
                </a:lnTo>
                <a:lnTo>
                  <a:pt x="205244" y="234099"/>
                </a:lnTo>
                <a:lnTo>
                  <a:pt x="210781" y="221297"/>
                </a:lnTo>
                <a:lnTo>
                  <a:pt x="213144" y="215125"/>
                </a:lnTo>
                <a:lnTo>
                  <a:pt x="227088" y="177050"/>
                </a:lnTo>
                <a:close/>
              </a:path>
              <a:path w="228600" h="958214">
                <a:moveTo>
                  <a:pt x="228053" y="849820"/>
                </a:moveTo>
                <a:lnTo>
                  <a:pt x="218173" y="842556"/>
                </a:lnTo>
                <a:lnTo>
                  <a:pt x="202044" y="827214"/>
                </a:lnTo>
                <a:lnTo>
                  <a:pt x="180505" y="804570"/>
                </a:lnTo>
                <a:lnTo>
                  <a:pt x="180505" y="631456"/>
                </a:lnTo>
                <a:lnTo>
                  <a:pt x="171767" y="649160"/>
                </a:lnTo>
                <a:lnTo>
                  <a:pt x="173697" y="673709"/>
                </a:lnTo>
                <a:lnTo>
                  <a:pt x="174675" y="696379"/>
                </a:lnTo>
                <a:lnTo>
                  <a:pt x="174675" y="765225"/>
                </a:lnTo>
                <a:lnTo>
                  <a:pt x="151396" y="759320"/>
                </a:lnTo>
                <a:lnTo>
                  <a:pt x="151396" y="718019"/>
                </a:lnTo>
                <a:lnTo>
                  <a:pt x="159156" y="688505"/>
                </a:lnTo>
                <a:lnTo>
                  <a:pt x="145567" y="689292"/>
                </a:lnTo>
                <a:lnTo>
                  <a:pt x="145567" y="716051"/>
                </a:lnTo>
                <a:lnTo>
                  <a:pt x="145567" y="863587"/>
                </a:lnTo>
                <a:lnTo>
                  <a:pt x="122275" y="863587"/>
                </a:lnTo>
                <a:lnTo>
                  <a:pt x="122275" y="716051"/>
                </a:lnTo>
                <a:lnTo>
                  <a:pt x="145567" y="716051"/>
                </a:lnTo>
                <a:lnTo>
                  <a:pt x="145567" y="689292"/>
                </a:lnTo>
                <a:lnTo>
                  <a:pt x="144411" y="689356"/>
                </a:lnTo>
                <a:lnTo>
                  <a:pt x="116459" y="690295"/>
                </a:lnTo>
                <a:lnTo>
                  <a:pt x="116459" y="716051"/>
                </a:lnTo>
                <a:lnTo>
                  <a:pt x="116459" y="863587"/>
                </a:lnTo>
                <a:lnTo>
                  <a:pt x="90258" y="863587"/>
                </a:lnTo>
                <a:lnTo>
                  <a:pt x="90258" y="716051"/>
                </a:lnTo>
                <a:lnTo>
                  <a:pt x="116459" y="716051"/>
                </a:lnTo>
                <a:lnTo>
                  <a:pt x="116459" y="690295"/>
                </a:lnTo>
                <a:lnTo>
                  <a:pt x="114846" y="690346"/>
                </a:lnTo>
                <a:lnTo>
                  <a:pt x="84429" y="690308"/>
                </a:lnTo>
                <a:lnTo>
                  <a:pt x="84429" y="716051"/>
                </a:lnTo>
                <a:lnTo>
                  <a:pt x="84429" y="863587"/>
                </a:lnTo>
                <a:lnTo>
                  <a:pt x="60172" y="863587"/>
                </a:lnTo>
                <a:lnTo>
                  <a:pt x="60172" y="716051"/>
                </a:lnTo>
                <a:lnTo>
                  <a:pt x="84429" y="716051"/>
                </a:lnTo>
                <a:lnTo>
                  <a:pt x="84429" y="690308"/>
                </a:lnTo>
                <a:lnTo>
                  <a:pt x="54343" y="689356"/>
                </a:lnTo>
                <a:lnTo>
                  <a:pt x="37846" y="688505"/>
                </a:lnTo>
                <a:lnTo>
                  <a:pt x="43675" y="716051"/>
                </a:lnTo>
                <a:lnTo>
                  <a:pt x="54343" y="716051"/>
                </a:lnTo>
                <a:lnTo>
                  <a:pt x="54343" y="863587"/>
                </a:lnTo>
                <a:lnTo>
                  <a:pt x="40767" y="863587"/>
                </a:lnTo>
                <a:lnTo>
                  <a:pt x="46583" y="891120"/>
                </a:lnTo>
                <a:lnTo>
                  <a:pt x="84429" y="889342"/>
                </a:lnTo>
                <a:lnTo>
                  <a:pt x="90258" y="889254"/>
                </a:lnTo>
                <a:lnTo>
                  <a:pt x="116459" y="889165"/>
                </a:lnTo>
                <a:lnTo>
                  <a:pt x="122275" y="889165"/>
                </a:lnTo>
                <a:lnTo>
                  <a:pt x="140716" y="889165"/>
                </a:lnTo>
                <a:lnTo>
                  <a:pt x="145567" y="903211"/>
                </a:lnTo>
                <a:lnTo>
                  <a:pt x="147510" y="908824"/>
                </a:lnTo>
                <a:lnTo>
                  <a:pt x="151396" y="900963"/>
                </a:lnTo>
                <a:lnTo>
                  <a:pt x="161099" y="881291"/>
                </a:lnTo>
                <a:lnTo>
                  <a:pt x="151396" y="861618"/>
                </a:lnTo>
                <a:lnTo>
                  <a:pt x="151396" y="771131"/>
                </a:lnTo>
                <a:lnTo>
                  <a:pt x="174675" y="796696"/>
                </a:lnTo>
                <a:lnTo>
                  <a:pt x="174675" y="954074"/>
                </a:lnTo>
                <a:lnTo>
                  <a:pt x="193116" y="918667"/>
                </a:lnTo>
                <a:lnTo>
                  <a:pt x="180505" y="893089"/>
                </a:lnTo>
                <a:lnTo>
                  <a:pt x="180505" y="818337"/>
                </a:lnTo>
                <a:lnTo>
                  <a:pt x="199009" y="849376"/>
                </a:lnTo>
                <a:lnTo>
                  <a:pt x="203796" y="858672"/>
                </a:lnTo>
                <a:lnTo>
                  <a:pt x="214464" y="889165"/>
                </a:lnTo>
                <a:lnTo>
                  <a:pt x="228053" y="849820"/>
                </a:lnTo>
                <a:close/>
              </a:path>
            </a:pathLst>
          </a:custGeom>
          <a:solidFill>
            <a:srgbClr val="003366"/>
          </a:solidFill>
        </p:spPr>
        <p:txBody>
          <a:bodyPr wrap="square" lIns="0" tIns="0" rIns="0" bIns="0" rtlCol="0"/>
          <a:lstStyle/>
          <a:p/>
        </p:txBody>
      </p:sp>
      <p:sp>
        <p:nvSpPr>
          <p:cNvPr id="17" name="object 17"/>
          <p:cNvSpPr/>
          <p:nvPr/>
        </p:nvSpPr>
        <p:spPr>
          <a:xfrm>
            <a:off x="8179701" y="4428881"/>
            <a:ext cx="224790" cy="456565"/>
          </a:xfrm>
          <a:custGeom>
            <a:rect l="l" t="t" r="r" b="b"/>
            <a:pathLst>
              <a:path w="224790" h="456564">
                <a:moveTo>
                  <a:pt x="189234" y="293106"/>
                </a:moveTo>
                <a:lnTo>
                  <a:pt x="189234" y="267533"/>
                </a:lnTo>
                <a:lnTo>
                  <a:pt x="218236" y="277856"/>
                </a:lnTo>
                <a:lnTo>
                  <a:pt x="224170" y="279335"/>
                </a:lnTo>
                <a:lnTo>
                  <a:pt x="214465" y="322613"/>
                </a:lnTo>
                <a:lnTo>
                  <a:pt x="189234" y="293106"/>
                </a:lnTo>
                <a:close/>
              </a:path>
              <a:path w="224790" h="456564">
                <a:moveTo>
                  <a:pt x="150417" y="17705"/>
                </a:moveTo>
                <a:lnTo>
                  <a:pt x="152358" y="11803"/>
                </a:lnTo>
                <a:lnTo>
                  <a:pt x="161092" y="27960"/>
                </a:lnTo>
                <a:lnTo>
                  <a:pt x="174012" y="48052"/>
                </a:lnTo>
                <a:lnTo>
                  <a:pt x="187779" y="66883"/>
                </a:lnTo>
                <a:lnTo>
                  <a:pt x="211288" y="91217"/>
                </a:lnTo>
                <a:lnTo>
                  <a:pt x="214135" y="93895"/>
                </a:lnTo>
                <a:lnTo>
                  <a:pt x="221259" y="98357"/>
                </a:lnTo>
                <a:lnTo>
                  <a:pt x="208643" y="135733"/>
                </a:lnTo>
                <a:lnTo>
                  <a:pt x="186323" y="90489"/>
                </a:lnTo>
                <a:lnTo>
                  <a:pt x="175550" y="72339"/>
                </a:lnTo>
                <a:lnTo>
                  <a:pt x="159365" y="39530"/>
                </a:lnTo>
                <a:lnTo>
                  <a:pt x="150417" y="17705"/>
                </a:lnTo>
                <a:close/>
              </a:path>
              <a:path w="224790" h="456564">
                <a:moveTo>
                  <a:pt x="181471" y="155405"/>
                </a:moveTo>
                <a:lnTo>
                  <a:pt x="189234" y="139668"/>
                </a:lnTo>
                <a:lnTo>
                  <a:pt x="189234" y="387529"/>
                </a:lnTo>
                <a:lnTo>
                  <a:pt x="200879" y="411135"/>
                </a:lnTo>
                <a:lnTo>
                  <a:pt x="183412" y="446544"/>
                </a:lnTo>
                <a:lnTo>
                  <a:pt x="183412" y="173110"/>
                </a:lnTo>
                <a:lnTo>
                  <a:pt x="181471" y="155405"/>
                </a:lnTo>
                <a:close/>
              </a:path>
              <a:path w="224790" h="456564">
                <a:moveTo>
                  <a:pt x="161092" y="273434"/>
                </a:moveTo>
                <a:lnTo>
                  <a:pt x="161092" y="253762"/>
                </a:lnTo>
                <a:lnTo>
                  <a:pt x="183412" y="265566"/>
                </a:lnTo>
                <a:lnTo>
                  <a:pt x="183412" y="291139"/>
                </a:lnTo>
                <a:lnTo>
                  <a:pt x="161092" y="273434"/>
                </a:lnTo>
                <a:close/>
              </a:path>
              <a:path w="224790" h="456564">
                <a:moveTo>
                  <a:pt x="76664" y="5901"/>
                </a:moveTo>
                <a:lnTo>
                  <a:pt x="79575" y="0"/>
                </a:lnTo>
                <a:lnTo>
                  <a:pt x="90312" y="18974"/>
                </a:lnTo>
                <a:lnTo>
                  <a:pt x="101383" y="36796"/>
                </a:lnTo>
                <a:lnTo>
                  <a:pt x="126591" y="70742"/>
                </a:lnTo>
                <a:lnTo>
                  <a:pt x="163391" y="107705"/>
                </a:lnTo>
                <a:lnTo>
                  <a:pt x="174678" y="116061"/>
                </a:lnTo>
                <a:lnTo>
                  <a:pt x="161092" y="157372"/>
                </a:lnTo>
                <a:lnTo>
                  <a:pt x="152358" y="134750"/>
                </a:lnTo>
                <a:lnTo>
                  <a:pt x="130038" y="102292"/>
                </a:lnTo>
                <a:lnTo>
                  <a:pt x="112570" y="102292"/>
                </a:lnTo>
                <a:lnTo>
                  <a:pt x="112570" y="76719"/>
                </a:lnTo>
                <a:lnTo>
                  <a:pt x="103775" y="61965"/>
                </a:lnTo>
                <a:lnTo>
                  <a:pt x="88836" y="32499"/>
                </a:lnTo>
                <a:lnTo>
                  <a:pt x="76664" y="5901"/>
                </a:lnTo>
                <a:close/>
              </a:path>
              <a:path w="224790" h="456564">
                <a:moveTo>
                  <a:pt x="161092" y="415562"/>
                </a:moveTo>
                <a:lnTo>
                  <a:pt x="161092" y="377694"/>
                </a:lnTo>
                <a:lnTo>
                  <a:pt x="169826" y="393431"/>
                </a:lnTo>
                <a:lnTo>
                  <a:pt x="161092" y="415562"/>
                </a:lnTo>
                <a:close/>
              </a:path>
              <a:path w="224790" h="456564">
                <a:moveTo>
                  <a:pt x="97043" y="173110"/>
                </a:moveTo>
                <a:lnTo>
                  <a:pt x="110703" y="174241"/>
                </a:lnTo>
                <a:lnTo>
                  <a:pt x="118111" y="174653"/>
                </a:lnTo>
                <a:lnTo>
                  <a:pt x="126591" y="174903"/>
                </a:lnTo>
                <a:lnTo>
                  <a:pt x="135523" y="174986"/>
                </a:lnTo>
                <a:lnTo>
                  <a:pt x="146817" y="174653"/>
                </a:lnTo>
                <a:lnTo>
                  <a:pt x="154227" y="174241"/>
                </a:lnTo>
                <a:lnTo>
                  <a:pt x="167885" y="173110"/>
                </a:lnTo>
                <a:lnTo>
                  <a:pt x="161092" y="202617"/>
                </a:lnTo>
                <a:lnTo>
                  <a:pt x="161084" y="415582"/>
                </a:lnTo>
                <a:lnTo>
                  <a:pt x="158181" y="422939"/>
                </a:lnTo>
                <a:lnTo>
                  <a:pt x="155269" y="415070"/>
                </a:lnTo>
                <a:lnTo>
                  <a:pt x="155269" y="200650"/>
                </a:lnTo>
                <a:lnTo>
                  <a:pt x="114511" y="200650"/>
                </a:lnTo>
                <a:lnTo>
                  <a:pt x="114511" y="408364"/>
                </a:lnTo>
                <a:lnTo>
                  <a:pt x="108688" y="408967"/>
                </a:lnTo>
                <a:lnTo>
                  <a:pt x="108688" y="200650"/>
                </a:lnTo>
                <a:lnTo>
                  <a:pt x="102866" y="200650"/>
                </a:lnTo>
                <a:lnTo>
                  <a:pt x="97043" y="173110"/>
                </a:lnTo>
                <a:close/>
              </a:path>
              <a:path w="224790" h="456564">
                <a:moveTo>
                  <a:pt x="114511" y="269500"/>
                </a:moveTo>
                <a:lnTo>
                  <a:pt x="114511" y="245894"/>
                </a:lnTo>
                <a:lnTo>
                  <a:pt x="155269" y="245894"/>
                </a:lnTo>
                <a:lnTo>
                  <a:pt x="155269" y="269500"/>
                </a:lnTo>
                <a:lnTo>
                  <a:pt x="114511" y="269500"/>
                </a:lnTo>
                <a:close/>
              </a:path>
              <a:path w="224790" h="456564">
                <a:moveTo>
                  <a:pt x="114511" y="336383"/>
                </a:moveTo>
                <a:lnTo>
                  <a:pt x="114511" y="312777"/>
                </a:lnTo>
                <a:lnTo>
                  <a:pt x="155269" y="312777"/>
                </a:lnTo>
                <a:lnTo>
                  <a:pt x="155269" y="336383"/>
                </a:lnTo>
                <a:lnTo>
                  <a:pt x="114511" y="336383"/>
                </a:lnTo>
                <a:close/>
              </a:path>
              <a:path w="224790" h="456564">
                <a:moveTo>
                  <a:pt x="114511" y="408364"/>
                </a:moveTo>
                <a:lnTo>
                  <a:pt x="114511" y="381628"/>
                </a:lnTo>
                <a:lnTo>
                  <a:pt x="155269" y="381628"/>
                </a:lnTo>
                <a:lnTo>
                  <a:pt x="155269" y="415070"/>
                </a:lnTo>
                <a:lnTo>
                  <a:pt x="152358" y="407201"/>
                </a:lnTo>
                <a:lnTo>
                  <a:pt x="122521" y="407986"/>
                </a:lnTo>
                <a:lnTo>
                  <a:pt x="115057" y="408308"/>
                </a:lnTo>
                <a:lnTo>
                  <a:pt x="114511" y="408364"/>
                </a:lnTo>
                <a:close/>
              </a:path>
              <a:path w="224790" h="456564">
                <a:moveTo>
                  <a:pt x="0" y="74752"/>
                </a:moveTo>
                <a:lnTo>
                  <a:pt x="18923" y="75905"/>
                </a:lnTo>
                <a:lnTo>
                  <a:pt x="32994" y="76526"/>
                </a:lnTo>
                <a:lnTo>
                  <a:pt x="38382" y="76628"/>
                </a:lnTo>
                <a:lnTo>
                  <a:pt x="112570" y="76719"/>
                </a:lnTo>
                <a:lnTo>
                  <a:pt x="112570" y="102292"/>
                </a:lnTo>
                <a:lnTo>
                  <a:pt x="6792" y="102292"/>
                </a:lnTo>
                <a:lnTo>
                  <a:pt x="0" y="74752"/>
                </a:lnTo>
                <a:close/>
              </a:path>
              <a:path w="224790" h="456564">
                <a:moveTo>
                  <a:pt x="101895" y="381628"/>
                </a:moveTo>
                <a:lnTo>
                  <a:pt x="108688" y="381628"/>
                </a:lnTo>
                <a:lnTo>
                  <a:pt x="108688" y="408967"/>
                </a:lnTo>
                <a:lnTo>
                  <a:pt x="106747" y="409168"/>
                </a:lnTo>
                <a:lnTo>
                  <a:pt x="101895" y="381628"/>
                </a:lnTo>
                <a:close/>
              </a:path>
              <a:path w="224790" h="456564">
                <a:moveTo>
                  <a:pt x="79575" y="139668"/>
                </a:moveTo>
                <a:lnTo>
                  <a:pt x="88309" y="121963"/>
                </a:lnTo>
                <a:lnTo>
                  <a:pt x="88309" y="393431"/>
                </a:lnTo>
                <a:lnTo>
                  <a:pt x="100925" y="419004"/>
                </a:lnTo>
                <a:lnTo>
                  <a:pt x="82486" y="456380"/>
                </a:lnTo>
                <a:lnTo>
                  <a:pt x="82486" y="186879"/>
                </a:lnTo>
                <a:lnTo>
                  <a:pt x="80802" y="157561"/>
                </a:lnTo>
                <a:lnTo>
                  <a:pt x="79575" y="139668"/>
                </a:lnTo>
                <a:close/>
              </a:path>
              <a:path w="224790" h="456564">
                <a:moveTo>
                  <a:pt x="38817" y="308843"/>
                </a:moveTo>
                <a:lnTo>
                  <a:pt x="46580" y="297040"/>
                </a:lnTo>
                <a:lnTo>
                  <a:pt x="54164" y="290266"/>
                </a:lnTo>
                <a:lnTo>
                  <a:pt x="54783" y="289531"/>
                </a:lnTo>
                <a:lnTo>
                  <a:pt x="74723" y="263599"/>
                </a:lnTo>
                <a:lnTo>
                  <a:pt x="76664" y="269500"/>
                </a:lnTo>
                <a:lnTo>
                  <a:pt x="60652" y="315728"/>
                </a:lnTo>
                <a:lnTo>
                  <a:pt x="51432" y="326548"/>
                </a:lnTo>
                <a:lnTo>
                  <a:pt x="43184" y="319662"/>
                </a:lnTo>
                <a:lnTo>
                  <a:pt x="38817" y="308843"/>
                </a:lnTo>
                <a:close/>
              </a:path>
              <a:path w="224790" h="456564">
                <a:moveTo>
                  <a:pt x="4852" y="346219"/>
                </a:moveTo>
                <a:lnTo>
                  <a:pt x="4852" y="245894"/>
                </a:lnTo>
                <a:lnTo>
                  <a:pt x="8269" y="222391"/>
                </a:lnTo>
                <a:lnTo>
                  <a:pt x="10678" y="218172"/>
                </a:lnTo>
                <a:lnTo>
                  <a:pt x="26201" y="208518"/>
                </a:lnTo>
                <a:lnTo>
                  <a:pt x="63078" y="207233"/>
                </a:lnTo>
                <a:lnTo>
                  <a:pt x="65019" y="207139"/>
                </a:lnTo>
                <a:lnTo>
                  <a:pt x="69871" y="206551"/>
                </a:lnTo>
                <a:lnTo>
                  <a:pt x="60166" y="247861"/>
                </a:lnTo>
                <a:lnTo>
                  <a:pt x="54344" y="234091"/>
                </a:lnTo>
                <a:lnTo>
                  <a:pt x="27172" y="234091"/>
                </a:lnTo>
                <a:lnTo>
                  <a:pt x="26350" y="235542"/>
                </a:lnTo>
                <a:lnTo>
                  <a:pt x="16497" y="255730"/>
                </a:lnTo>
                <a:lnTo>
                  <a:pt x="16497" y="387590"/>
                </a:lnTo>
                <a:lnTo>
                  <a:pt x="8749" y="372370"/>
                </a:lnTo>
                <a:lnTo>
                  <a:pt x="4852" y="346219"/>
                </a:lnTo>
                <a:close/>
              </a:path>
              <a:path w="224790" h="456564">
                <a:moveTo>
                  <a:pt x="25231" y="428839"/>
                </a:moveTo>
                <a:lnTo>
                  <a:pt x="32024" y="419004"/>
                </a:lnTo>
                <a:lnTo>
                  <a:pt x="38382" y="413530"/>
                </a:lnTo>
                <a:lnTo>
                  <a:pt x="39611" y="411974"/>
                </a:lnTo>
                <a:lnTo>
                  <a:pt x="63078" y="379661"/>
                </a:lnTo>
                <a:lnTo>
                  <a:pt x="65019" y="385562"/>
                </a:lnTo>
                <a:lnTo>
                  <a:pt x="48521" y="434740"/>
                </a:lnTo>
                <a:lnTo>
                  <a:pt x="38817" y="446544"/>
                </a:lnTo>
                <a:lnTo>
                  <a:pt x="30083" y="439659"/>
                </a:lnTo>
                <a:lnTo>
                  <a:pt x="25231" y="428839"/>
                </a:lnTo>
                <a:close/>
              </a:path>
              <a:path w="224790" h="456564">
                <a:moveTo>
                  <a:pt x="14556" y="142619"/>
                </a:moveTo>
                <a:lnTo>
                  <a:pt x="18923" y="123930"/>
                </a:lnTo>
                <a:lnTo>
                  <a:pt x="32994" y="137700"/>
                </a:lnTo>
                <a:lnTo>
                  <a:pt x="39436" y="147181"/>
                </a:lnTo>
                <a:lnTo>
                  <a:pt x="39724" y="147551"/>
                </a:lnTo>
                <a:lnTo>
                  <a:pt x="63078" y="163273"/>
                </a:lnTo>
                <a:lnTo>
                  <a:pt x="63078" y="171143"/>
                </a:lnTo>
                <a:lnTo>
                  <a:pt x="24260" y="164257"/>
                </a:lnTo>
                <a:lnTo>
                  <a:pt x="14556" y="142619"/>
                </a:lnTo>
                <a:close/>
              </a:path>
              <a:path w="224790" h="456564">
                <a:moveTo>
                  <a:pt x="16497" y="387590"/>
                </a:moveTo>
                <a:lnTo>
                  <a:pt x="16497" y="330482"/>
                </a:lnTo>
                <a:lnTo>
                  <a:pt x="24746" y="353104"/>
                </a:lnTo>
                <a:lnTo>
                  <a:pt x="26350" y="353424"/>
                </a:lnTo>
                <a:lnTo>
                  <a:pt x="27172" y="353548"/>
                </a:lnTo>
                <a:lnTo>
                  <a:pt x="48521" y="356055"/>
                </a:lnTo>
                <a:lnTo>
                  <a:pt x="48521" y="365890"/>
                </a:lnTo>
                <a:lnTo>
                  <a:pt x="30083" y="369824"/>
                </a:lnTo>
                <a:lnTo>
                  <a:pt x="17467" y="389497"/>
                </a:lnTo>
                <a:lnTo>
                  <a:pt x="16497" y="387590"/>
                </a:lnTo>
                <a:close/>
              </a:path>
            </a:pathLst>
          </a:custGeom>
          <a:solidFill>
            <a:srgbClr val="003366"/>
          </a:solidFill>
        </p:spPr>
        <p:txBody>
          <a:bodyPr wrap="square" lIns="0" tIns="0" rIns="0" bIns="0" rtlCol="0"/>
          <a:lstStyle/>
          <a:p/>
        </p:txBody>
      </p:sp>
      <p:sp>
        <p:nvSpPr>
          <p:cNvPr id="18" name="object 18"/>
          <p:cNvSpPr/>
          <p:nvPr/>
        </p:nvSpPr>
        <p:spPr>
          <a:xfrm>
            <a:off x="8176780" y="4932476"/>
            <a:ext cx="228600" cy="1463675"/>
          </a:xfrm>
          <a:custGeom>
            <a:rect l="l" t="t" r="r" b="b"/>
            <a:pathLst>
              <a:path w="228600" h="1463675">
                <a:moveTo>
                  <a:pt x="71818" y="863587"/>
                </a:moveTo>
                <a:lnTo>
                  <a:pt x="68910" y="859650"/>
                </a:lnTo>
                <a:lnTo>
                  <a:pt x="47485" y="893089"/>
                </a:lnTo>
                <a:lnTo>
                  <a:pt x="39941" y="903909"/>
                </a:lnTo>
                <a:lnTo>
                  <a:pt x="32766" y="912126"/>
                </a:lnTo>
                <a:lnTo>
                  <a:pt x="26263" y="918616"/>
                </a:lnTo>
                <a:lnTo>
                  <a:pt x="14554" y="934402"/>
                </a:lnTo>
                <a:lnTo>
                  <a:pt x="20866" y="944232"/>
                </a:lnTo>
                <a:lnTo>
                  <a:pt x="32029" y="950137"/>
                </a:lnTo>
                <a:lnTo>
                  <a:pt x="44640" y="939317"/>
                </a:lnTo>
                <a:lnTo>
                  <a:pt x="71818" y="863587"/>
                </a:lnTo>
                <a:close/>
              </a:path>
              <a:path w="228600" h="1463675">
                <a:moveTo>
                  <a:pt x="75692" y="747522"/>
                </a:moveTo>
                <a:lnTo>
                  <a:pt x="39077" y="702957"/>
                </a:lnTo>
                <a:lnTo>
                  <a:pt x="14554" y="657034"/>
                </a:lnTo>
                <a:lnTo>
                  <a:pt x="11645" y="660971"/>
                </a:lnTo>
                <a:lnTo>
                  <a:pt x="26263" y="698588"/>
                </a:lnTo>
                <a:lnTo>
                  <a:pt x="36576" y="723303"/>
                </a:lnTo>
                <a:lnTo>
                  <a:pt x="43675" y="737692"/>
                </a:lnTo>
                <a:lnTo>
                  <a:pt x="58000" y="769823"/>
                </a:lnTo>
                <a:lnTo>
                  <a:pt x="62115" y="782929"/>
                </a:lnTo>
                <a:lnTo>
                  <a:pt x="75692" y="747522"/>
                </a:lnTo>
                <a:close/>
              </a:path>
              <a:path w="228600" h="1463675">
                <a:moveTo>
                  <a:pt x="105778" y="1317993"/>
                </a:moveTo>
                <a:lnTo>
                  <a:pt x="91770" y="1319314"/>
                </a:lnTo>
                <a:lnTo>
                  <a:pt x="90652" y="1319390"/>
                </a:lnTo>
                <a:lnTo>
                  <a:pt x="76669" y="1319961"/>
                </a:lnTo>
                <a:lnTo>
                  <a:pt x="28143" y="1319961"/>
                </a:lnTo>
                <a:lnTo>
                  <a:pt x="12661" y="1331480"/>
                </a:lnTo>
                <a:lnTo>
                  <a:pt x="8737" y="1353400"/>
                </a:lnTo>
                <a:lnTo>
                  <a:pt x="8737" y="1420291"/>
                </a:lnTo>
                <a:lnTo>
                  <a:pt x="12738" y="1444739"/>
                </a:lnTo>
                <a:lnTo>
                  <a:pt x="20383" y="1458379"/>
                </a:lnTo>
                <a:lnTo>
                  <a:pt x="23291" y="1463573"/>
                </a:lnTo>
                <a:lnTo>
                  <a:pt x="34455" y="1444879"/>
                </a:lnTo>
                <a:lnTo>
                  <a:pt x="67932" y="1439964"/>
                </a:lnTo>
                <a:lnTo>
                  <a:pt x="67932" y="1430121"/>
                </a:lnTo>
                <a:lnTo>
                  <a:pt x="34150" y="1425130"/>
                </a:lnTo>
                <a:lnTo>
                  <a:pt x="31051" y="1424228"/>
                </a:lnTo>
                <a:lnTo>
                  <a:pt x="20383" y="1402588"/>
                </a:lnTo>
                <a:lnTo>
                  <a:pt x="20383" y="1367180"/>
                </a:lnTo>
                <a:lnTo>
                  <a:pt x="30086" y="1345539"/>
                </a:lnTo>
                <a:lnTo>
                  <a:pt x="88315" y="1345539"/>
                </a:lnTo>
                <a:lnTo>
                  <a:pt x="95110" y="1359306"/>
                </a:lnTo>
                <a:lnTo>
                  <a:pt x="105778" y="1317993"/>
                </a:lnTo>
                <a:close/>
              </a:path>
              <a:path w="228600" h="1463675">
                <a:moveTo>
                  <a:pt x="163029" y="503593"/>
                </a:moveTo>
                <a:lnTo>
                  <a:pt x="160121" y="499656"/>
                </a:lnTo>
                <a:lnTo>
                  <a:pt x="139827" y="529272"/>
                </a:lnTo>
                <a:lnTo>
                  <a:pt x="136194" y="534098"/>
                </a:lnTo>
                <a:lnTo>
                  <a:pt x="129070" y="540969"/>
                </a:lnTo>
                <a:lnTo>
                  <a:pt x="119367" y="552767"/>
                </a:lnTo>
                <a:lnTo>
                  <a:pt x="123736" y="564578"/>
                </a:lnTo>
                <a:lnTo>
                  <a:pt x="137807" y="572439"/>
                </a:lnTo>
                <a:lnTo>
                  <a:pt x="163029" y="503593"/>
                </a:lnTo>
                <a:close/>
              </a:path>
              <a:path w="228600" h="1463675">
                <a:moveTo>
                  <a:pt x="183413" y="1292428"/>
                </a:moveTo>
                <a:lnTo>
                  <a:pt x="126161" y="1288491"/>
                </a:lnTo>
                <a:lnTo>
                  <a:pt x="85559" y="1277429"/>
                </a:lnTo>
                <a:lnTo>
                  <a:pt x="54356" y="1251762"/>
                </a:lnTo>
                <a:lnTo>
                  <a:pt x="28625" y="1203909"/>
                </a:lnTo>
                <a:lnTo>
                  <a:pt x="11912" y="1146111"/>
                </a:lnTo>
                <a:lnTo>
                  <a:pt x="3886" y="1105547"/>
                </a:lnTo>
                <a:lnTo>
                  <a:pt x="0" y="1107516"/>
                </a:lnTo>
                <a:lnTo>
                  <a:pt x="7658" y="1154671"/>
                </a:lnTo>
                <a:lnTo>
                  <a:pt x="17475" y="1201407"/>
                </a:lnTo>
                <a:lnTo>
                  <a:pt x="29603" y="1239316"/>
                </a:lnTo>
                <a:lnTo>
                  <a:pt x="55384" y="1282115"/>
                </a:lnTo>
                <a:lnTo>
                  <a:pt x="101117" y="1310970"/>
                </a:lnTo>
                <a:lnTo>
                  <a:pt x="164007" y="1319961"/>
                </a:lnTo>
                <a:lnTo>
                  <a:pt x="170802" y="1337665"/>
                </a:lnTo>
                <a:lnTo>
                  <a:pt x="183413" y="1292428"/>
                </a:lnTo>
                <a:close/>
              </a:path>
              <a:path w="228600" h="1463675">
                <a:moveTo>
                  <a:pt x="190207" y="643267"/>
                </a:moveTo>
                <a:lnTo>
                  <a:pt x="82981" y="567524"/>
                </a:lnTo>
                <a:lnTo>
                  <a:pt x="74244" y="547852"/>
                </a:lnTo>
                <a:lnTo>
                  <a:pt x="75692" y="503593"/>
                </a:lnTo>
                <a:lnTo>
                  <a:pt x="71818" y="503593"/>
                </a:lnTo>
                <a:lnTo>
                  <a:pt x="64046" y="541959"/>
                </a:lnTo>
                <a:lnTo>
                  <a:pt x="54343" y="550811"/>
                </a:lnTo>
                <a:lnTo>
                  <a:pt x="38823" y="544906"/>
                </a:lnTo>
                <a:lnTo>
                  <a:pt x="25234" y="540969"/>
                </a:lnTo>
                <a:lnTo>
                  <a:pt x="15049" y="553758"/>
                </a:lnTo>
                <a:lnTo>
                  <a:pt x="12623" y="572439"/>
                </a:lnTo>
                <a:lnTo>
                  <a:pt x="16497" y="580313"/>
                </a:lnTo>
                <a:lnTo>
                  <a:pt x="40767" y="579335"/>
                </a:lnTo>
                <a:lnTo>
                  <a:pt x="59778" y="582142"/>
                </a:lnTo>
                <a:lnTo>
                  <a:pt x="189242" y="651129"/>
                </a:lnTo>
                <a:lnTo>
                  <a:pt x="190207" y="643267"/>
                </a:lnTo>
                <a:close/>
              </a:path>
              <a:path w="228600" h="1463675">
                <a:moveTo>
                  <a:pt x="202819" y="1162596"/>
                </a:moveTo>
                <a:lnTo>
                  <a:pt x="193116" y="1142923"/>
                </a:lnTo>
                <a:lnTo>
                  <a:pt x="193116" y="1015060"/>
                </a:lnTo>
                <a:lnTo>
                  <a:pt x="184391" y="1032764"/>
                </a:lnTo>
                <a:lnTo>
                  <a:pt x="186321" y="1057402"/>
                </a:lnTo>
                <a:lnTo>
                  <a:pt x="187299" y="1079969"/>
                </a:lnTo>
                <a:lnTo>
                  <a:pt x="187299" y="1144892"/>
                </a:lnTo>
                <a:lnTo>
                  <a:pt x="155028" y="1133779"/>
                </a:lnTo>
                <a:lnTo>
                  <a:pt x="131800" y="1124229"/>
                </a:lnTo>
                <a:lnTo>
                  <a:pt x="120332" y="1117346"/>
                </a:lnTo>
                <a:lnTo>
                  <a:pt x="129070" y="1102220"/>
                </a:lnTo>
                <a:lnTo>
                  <a:pt x="144919" y="1072388"/>
                </a:lnTo>
                <a:lnTo>
                  <a:pt x="161099" y="1040625"/>
                </a:lnTo>
                <a:lnTo>
                  <a:pt x="159156" y="1034732"/>
                </a:lnTo>
                <a:lnTo>
                  <a:pt x="134937" y="1070876"/>
                </a:lnTo>
                <a:lnTo>
                  <a:pt x="117487" y="1095590"/>
                </a:lnTo>
                <a:lnTo>
                  <a:pt x="107721" y="1107516"/>
                </a:lnTo>
                <a:lnTo>
                  <a:pt x="95973" y="1098219"/>
                </a:lnTo>
                <a:lnTo>
                  <a:pt x="74053" y="1077455"/>
                </a:lnTo>
                <a:lnTo>
                  <a:pt x="52222" y="1051877"/>
                </a:lnTo>
                <a:lnTo>
                  <a:pt x="32715" y="1024458"/>
                </a:lnTo>
                <a:lnTo>
                  <a:pt x="20383" y="1005217"/>
                </a:lnTo>
                <a:lnTo>
                  <a:pt x="16497" y="1009154"/>
                </a:lnTo>
                <a:lnTo>
                  <a:pt x="44653" y="1061161"/>
                </a:lnTo>
                <a:lnTo>
                  <a:pt x="85128" y="1112304"/>
                </a:lnTo>
                <a:lnTo>
                  <a:pt x="97040" y="1123251"/>
                </a:lnTo>
                <a:lnTo>
                  <a:pt x="85217" y="1135214"/>
                </a:lnTo>
                <a:lnTo>
                  <a:pt x="69240" y="1148778"/>
                </a:lnTo>
                <a:lnTo>
                  <a:pt x="55384" y="1158608"/>
                </a:lnTo>
                <a:lnTo>
                  <a:pt x="36880" y="1176362"/>
                </a:lnTo>
                <a:lnTo>
                  <a:pt x="41249" y="1184236"/>
                </a:lnTo>
                <a:lnTo>
                  <a:pt x="52412" y="1190129"/>
                </a:lnTo>
                <a:lnTo>
                  <a:pt x="66471" y="1184236"/>
                </a:lnTo>
                <a:lnTo>
                  <a:pt x="70446" y="1181138"/>
                </a:lnTo>
                <a:lnTo>
                  <a:pt x="97040" y="1150454"/>
                </a:lnTo>
                <a:lnTo>
                  <a:pt x="108686" y="1137018"/>
                </a:lnTo>
                <a:lnTo>
                  <a:pt x="120332" y="1144181"/>
                </a:lnTo>
                <a:lnTo>
                  <a:pt x="124282" y="1146606"/>
                </a:lnTo>
                <a:lnTo>
                  <a:pt x="161645" y="1164310"/>
                </a:lnTo>
                <a:lnTo>
                  <a:pt x="183413" y="1172425"/>
                </a:lnTo>
                <a:lnTo>
                  <a:pt x="187299" y="1181417"/>
                </a:lnTo>
                <a:lnTo>
                  <a:pt x="190207" y="1188161"/>
                </a:lnTo>
                <a:lnTo>
                  <a:pt x="202819" y="1162596"/>
                </a:lnTo>
                <a:close/>
              </a:path>
              <a:path w="228600" h="1463675">
                <a:moveTo>
                  <a:pt x="202819" y="397370"/>
                </a:moveTo>
                <a:lnTo>
                  <a:pt x="193116" y="385572"/>
                </a:lnTo>
                <a:lnTo>
                  <a:pt x="193116" y="253771"/>
                </a:lnTo>
                <a:lnTo>
                  <a:pt x="184391" y="271475"/>
                </a:lnTo>
                <a:lnTo>
                  <a:pt x="186321" y="296138"/>
                </a:lnTo>
                <a:lnTo>
                  <a:pt x="187299" y="318681"/>
                </a:lnTo>
                <a:lnTo>
                  <a:pt x="187299" y="389496"/>
                </a:lnTo>
                <a:lnTo>
                  <a:pt x="138772" y="389496"/>
                </a:lnTo>
                <a:lnTo>
                  <a:pt x="138772" y="291147"/>
                </a:lnTo>
                <a:lnTo>
                  <a:pt x="146545" y="263601"/>
                </a:lnTo>
                <a:lnTo>
                  <a:pt x="127127" y="265569"/>
                </a:lnTo>
                <a:lnTo>
                  <a:pt x="67932" y="265569"/>
                </a:lnTo>
                <a:lnTo>
                  <a:pt x="53581" y="271348"/>
                </a:lnTo>
                <a:lnTo>
                  <a:pt x="52197" y="272884"/>
                </a:lnTo>
                <a:lnTo>
                  <a:pt x="49428" y="278244"/>
                </a:lnTo>
                <a:lnTo>
                  <a:pt x="48260" y="282206"/>
                </a:lnTo>
                <a:lnTo>
                  <a:pt x="45618" y="308851"/>
                </a:lnTo>
                <a:lnTo>
                  <a:pt x="45618" y="405231"/>
                </a:lnTo>
                <a:lnTo>
                  <a:pt x="48666" y="436448"/>
                </a:lnTo>
                <a:lnTo>
                  <a:pt x="49898" y="441286"/>
                </a:lnTo>
                <a:lnTo>
                  <a:pt x="56286" y="453009"/>
                </a:lnTo>
                <a:lnTo>
                  <a:pt x="59194" y="458355"/>
                </a:lnTo>
                <a:lnTo>
                  <a:pt x="68237" y="444207"/>
                </a:lnTo>
                <a:lnTo>
                  <a:pt x="73266" y="436714"/>
                </a:lnTo>
                <a:lnTo>
                  <a:pt x="82257" y="434657"/>
                </a:lnTo>
                <a:lnTo>
                  <a:pt x="101904" y="432777"/>
                </a:lnTo>
                <a:lnTo>
                  <a:pt x="101904" y="422948"/>
                </a:lnTo>
                <a:lnTo>
                  <a:pt x="94145" y="422452"/>
                </a:lnTo>
                <a:lnTo>
                  <a:pt x="74726" y="420979"/>
                </a:lnTo>
                <a:lnTo>
                  <a:pt x="56286" y="399338"/>
                </a:lnTo>
                <a:lnTo>
                  <a:pt x="56286" y="316712"/>
                </a:lnTo>
                <a:lnTo>
                  <a:pt x="63893" y="298792"/>
                </a:lnTo>
                <a:lnTo>
                  <a:pt x="72783" y="291147"/>
                </a:lnTo>
                <a:lnTo>
                  <a:pt x="132956" y="291147"/>
                </a:lnTo>
                <a:lnTo>
                  <a:pt x="132956" y="389496"/>
                </a:lnTo>
                <a:lnTo>
                  <a:pt x="120332" y="389496"/>
                </a:lnTo>
                <a:lnTo>
                  <a:pt x="126161" y="417042"/>
                </a:lnTo>
                <a:lnTo>
                  <a:pt x="132956" y="416382"/>
                </a:lnTo>
                <a:lnTo>
                  <a:pt x="135013" y="416179"/>
                </a:lnTo>
                <a:lnTo>
                  <a:pt x="138772" y="416064"/>
                </a:lnTo>
                <a:lnTo>
                  <a:pt x="186321" y="415074"/>
                </a:lnTo>
                <a:lnTo>
                  <a:pt x="187299" y="417042"/>
                </a:lnTo>
                <a:lnTo>
                  <a:pt x="193116" y="428840"/>
                </a:lnTo>
                <a:lnTo>
                  <a:pt x="202819" y="397370"/>
                </a:lnTo>
                <a:close/>
              </a:path>
              <a:path w="228600" h="1463675">
                <a:moveTo>
                  <a:pt x="218351" y="1406525"/>
                </a:moveTo>
                <a:lnTo>
                  <a:pt x="208648" y="1386852"/>
                </a:lnTo>
                <a:lnTo>
                  <a:pt x="208648" y="1239316"/>
                </a:lnTo>
                <a:lnTo>
                  <a:pt x="216408" y="1209802"/>
                </a:lnTo>
                <a:lnTo>
                  <a:pt x="200279" y="1210665"/>
                </a:lnTo>
                <a:lnTo>
                  <a:pt x="167284" y="1211643"/>
                </a:lnTo>
                <a:lnTo>
                  <a:pt x="131800" y="1211580"/>
                </a:lnTo>
                <a:lnTo>
                  <a:pt x="102743" y="1210665"/>
                </a:lnTo>
                <a:lnTo>
                  <a:pt x="88315" y="1209802"/>
                </a:lnTo>
                <a:lnTo>
                  <a:pt x="97040" y="1237348"/>
                </a:lnTo>
                <a:lnTo>
                  <a:pt x="202819" y="1237348"/>
                </a:lnTo>
                <a:lnTo>
                  <a:pt x="202819" y="1390777"/>
                </a:lnTo>
                <a:lnTo>
                  <a:pt x="91224" y="1390777"/>
                </a:lnTo>
                <a:lnTo>
                  <a:pt x="98018" y="1418323"/>
                </a:lnTo>
                <a:lnTo>
                  <a:pt x="114515" y="1417459"/>
                </a:lnTo>
                <a:lnTo>
                  <a:pt x="160934" y="1416558"/>
                </a:lnTo>
                <a:lnTo>
                  <a:pt x="198945" y="1416354"/>
                </a:lnTo>
                <a:lnTo>
                  <a:pt x="202819" y="1428153"/>
                </a:lnTo>
                <a:lnTo>
                  <a:pt x="204762" y="1434058"/>
                </a:lnTo>
                <a:lnTo>
                  <a:pt x="208648" y="1426184"/>
                </a:lnTo>
                <a:lnTo>
                  <a:pt x="218351" y="1406525"/>
                </a:lnTo>
                <a:close/>
              </a:path>
              <a:path w="228600" h="1463675">
                <a:moveTo>
                  <a:pt x="219316" y="546874"/>
                </a:moveTo>
                <a:lnTo>
                  <a:pt x="216408" y="542937"/>
                </a:lnTo>
                <a:lnTo>
                  <a:pt x="197167" y="570611"/>
                </a:lnTo>
                <a:lnTo>
                  <a:pt x="193878" y="574903"/>
                </a:lnTo>
                <a:lnTo>
                  <a:pt x="186321" y="582282"/>
                </a:lnTo>
                <a:lnTo>
                  <a:pt x="178562" y="594080"/>
                </a:lnTo>
                <a:lnTo>
                  <a:pt x="184873" y="606869"/>
                </a:lnTo>
                <a:lnTo>
                  <a:pt x="199428" y="609828"/>
                </a:lnTo>
                <a:lnTo>
                  <a:pt x="219316" y="546874"/>
                </a:lnTo>
                <a:close/>
              </a:path>
              <a:path w="228600" h="1463675">
                <a:moveTo>
                  <a:pt x="220294" y="926528"/>
                </a:moveTo>
                <a:lnTo>
                  <a:pt x="206705" y="898994"/>
                </a:lnTo>
                <a:lnTo>
                  <a:pt x="206705" y="694410"/>
                </a:lnTo>
                <a:lnTo>
                  <a:pt x="216408" y="664895"/>
                </a:lnTo>
                <a:lnTo>
                  <a:pt x="202488" y="665759"/>
                </a:lnTo>
                <a:lnTo>
                  <a:pt x="170649" y="666635"/>
                </a:lnTo>
                <a:lnTo>
                  <a:pt x="157213" y="666762"/>
                </a:lnTo>
                <a:lnTo>
                  <a:pt x="142455" y="666699"/>
                </a:lnTo>
                <a:lnTo>
                  <a:pt x="93154" y="659180"/>
                </a:lnTo>
                <a:lnTo>
                  <a:pt x="56172" y="638848"/>
                </a:lnTo>
                <a:lnTo>
                  <a:pt x="28587" y="611085"/>
                </a:lnTo>
                <a:lnTo>
                  <a:pt x="5829" y="578345"/>
                </a:lnTo>
                <a:lnTo>
                  <a:pt x="2908" y="582282"/>
                </a:lnTo>
                <a:lnTo>
                  <a:pt x="22974" y="619721"/>
                </a:lnTo>
                <a:lnTo>
                  <a:pt x="47701" y="653580"/>
                </a:lnTo>
                <a:lnTo>
                  <a:pt x="81153" y="681824"/>
                </a:lnTo>
                <a:lnTo>
                  <a:pt x="124218" y="693420"/>
                </a:lnTo>
                <a:lnTo>
                  <a:pt x="176618" y="694283"/>
                </a:lnTo>
                <a:lnTo>
                  <a:pt x="200888" y="694410"/>
                </a:lnTo>
                <a:lnTo>
                  <a:pt x="200888" y="814400"/>
                </a:lnTo>
                <a:lnTo>
                  <a:pt x="194246" y="811352"/>
                </a:lnTo>
                <a:lnTo>
                  <a:pt x="166916" y="790803"/>
                </a:lnTo>
                <a:lnTo>
                  <a:pt x="166916" y="763257"/>
                </a:lnTo>
                <a:lnTo>
                  <a:pt x="174675" y="735723"/>
                </a:lnTo>
                <a:lnTo>
                  <a:pt x="161099" y="736650"/>
                </a:lnTo>
                <a:lnTo>
                  <a:pt x="161099" y="763257"/>
                </a:lnTo>
                <a:lnTo>
                  <a:pt x="161099" y="893089"/>
                </a:lnTo>
                <a:lnTo>
                  <a:pt x="132956" y="893089"/>
                </a:lnTo>
                <a:lnTo>
                  <a:pt x="132956" y="763257"/>
                </a:lnTo>
                <a:lnTo>
                  <a:pt x="161099" y="763257"/>
                </a:lnTo>
                <a:lnTo>
                  <a:pt x="161099" y="736650"/>
                </a:lnTo>
                <a:lnTo>
                  <a:pt x="160083" y="736714"/>
                </a:lnTo>
                <a:lnTo>
                  <a:pt x="142455" y="737476"/>
                </a:lnTo>
                <a:lnTo>
                  <a:pt x="136194" y="737577"/>
                </a:lnTo>
                <a:lnTo>
                  <a:pt x="127127" y="737565"/>
                </a:lnTo>
                <a:lnTo>
                  <a:pt x="127127" y="763257"/>
                </a:lnTo>
                <a:lnTo>
                  <a:pt x="127127" y="893089"/>
                </a:lnTo>
                <a:lnTo>
                  <a:pt x="98018" y="893089"/>
                </a:lnTo>
                <a:lnTo>
                  <a:pt x="98018" y="763257"/>
                </a:lnTo>
                <a:lnTo>
                  <a:pt x="127127" y="763257"/>
                </a:lnTo>
                <a:lnTo>
                  <a:pt x="127127" y="737565"/>
                </a:lnTo>
                <a:lnTo>
                  <a:pt x="116713" y="737527"/>
                </a:lnTo>
                <a:lnTo>
                  <a:pt x="97332" y="736727"/>
                </a:lnTo>
                <a:lnTo>
                  <a:pt x="81521" y="735723"/>
                </a:lnTo>
                <a:lnTo>
                  <a:pt x="87337" y="763257"/>
                </a:lnTo>
                <a:lnTo>
                  <a:pt x="92189" y="763257"/>
                </a:lnTo>
                <a:lnTo>
                  <a:pt x="92189" y="814400"/>
                </a:lnTo>
                <a:lnTo>
                  <a:pt x="31051" y="814400"/>
                </a:lnTo>
                <a:lnTo>
                  <a:pt x="23774" y="796696"/>
                </a:lnTo>
                <a:lnTo>
                  <a:pt x="25234" y="753427"/>
                </a:lnTo>
                <a:lnTo>
                  <a:pt x="21348" y="753427"/>
                </a:lnTo>
                <a:lnTo>
                  <a:pt x="9918" y="795007"/>
                </a:lnTo>
                <a:lnTo>
                  <a:pt x="2908" y="800633"/>
                </a:lnTo>
                <a:lnTo>
                  <a:pt x="10604" y="829056"/>
                </a:lnTo>
                <a:lnTo>
                  <a:pt x="15494" y="837057"/>
                </a:lnTo>
                <a:lnTo>
                  <a:pt x="16014" y="837361"/>
                </a:lnTo>
                <a:lnTo>
                  <a:pt x="23774" y="840295"/>
                </a:lnTo>
                <a:lnTo>
                  <a:pt x="28143" y="841946"/>
                </a:lnTo>
                <a:lnTo>
                  <a:pt x="92189" y="841946"/>
                </a:lnTo>
                <a:lnTo>
                  <a:pt x="92189" y="893089"/>
                </a:lnTo>
                <a:lnTo>
                  <a:pt x="82486" y="893089"/>
                </a:lnTo>
                <a:lnTo>
                  <a:pt x="89281" y="920635"/>
                </a:lnTo>
                <a:lnTo>
                  <a:pt x="92189" y="920546"/>
                </a:lnTo>
                <a:lnTo>
                  <a:pt x="98018" y="920381"/>
                </a:lnTo>
                <a:lnTo>
                  <a:pt x="127127" y="919530"/>
                </a:lnTo>
                <a:lnTo>
                  <a:pt x="132956" y="919365"/>
                </a:lnTo>
                <a:lnTo>
                  <a:pt x="157213" y="918667"/>
                </a:lnTo>
                <a:lnTo>
                  <a:pt x="161099" y="927658"/>
                </a:lnTo>
                <a:lnTo>
                  <a:pt x="164007" y="934402"/>
                </a:lnTo>
                <a:lnTo>
                  <a:pt x="166916" y="927595"/>
                </a:lnTo>
                <a:lnTo>
                  <a:pt x="176618" y="904900"/>
                </a:lnTo>
                <a:lnTo>
                  <a:pt x="166916" y="891120"/>
                </a:lnTo>
                <a:lnTo>
                  <a:pt x="166916" y="802601"/>
                </a:lnTo>
                <a:lnTo>
                  <a:pt x="184873" y="831126"/>
                </a:lnTo>
                <a:lnTo>
                  <a:pt x="192151" y="855713"/>
                </a:lnTo>
                <a:lnTo>
                  <a:pt x="200888" y="824242"/>
                </a:lnTo>
                <a:lnTo>
                  <a:pt x="200888" y="963904"/>
                </a:lnTo>
                <a:lnTo>
                  <a:pt x="206705" y="952690"/>
                </a:lnTo>
                <a:lnTo>
                  <a:pt x="220294" y="926528"/>
                </a:lnTo>
                <a:close/>
              </a:path>
              <a:path w="228600" h="1463675">
                <a:moveTo>
                  <a:pt x="228053" y="125895"/>
                </a:moveTo>
                <a:lnTo>
                  <a:pt x="219138" y="126758"/>
                </a:lnTo>
                <a:lnTo>
                  <a:pt x="207403" y="127292"/>
                </a:lnTo>
                <a:lnTo>
                  <a:pt x="184391" y="127863"/>
                </a:lnTo>
                <a:lnTo>
                  <a:pt x="184391" y="31483"/>
                </a:lnTo>
                <a:lnTo>
                  <a:pt x="175653" y="49187"/>
                </a:lnTo>
                <a:lnTo>
                  <a:pt x="178562" y="86563"/>
                </a:lnTo>
                <a:lnTo>
                  <a:pt x="178562" y="127863"/>
                </a:lnTo>
                <a:lnTo>
                  <a:pt x="138772" y="127863"/>
                </a:lnTo>
                <a:lnTo>
                  <a:pt x="138772" y="7874"/>
                </a:lnTo>
                <a:lnTo>
                  <a:pt x="130035" y="25577"/>
                </a:lnTo>
                <a:lnTo>
                  <a:pt x="132956" y="62953"/>
                </a:lnTo>
                <a:lnTo>
                  <a:pt x="132956" y="131800"/>
                </a:lnTo>
                <a:lnTo>
                  <a:pt x="37846" y="131800"/>
                </a:lnTo>
                <a:lnTo>
                  <a:pt x="43053" y="115481"/>
                </a:lnTo>
                <a:lnTo>
                  <a:pt x="45173" y="109397"/>
                </a:lnTo>
                <a:lnTo>
                  <a:pt x="49403" y="99974"/>
                </a:lnTo>
                <a:lnTo>
                  <a:pt x="58229" y="82410"/>
                </a:lnTo>
                <a:lnTo>
                  <a:pt x="64046" y="70815"/>
                </a:lnTo>
                <a:lnTo>
                  <a:pt x="92684" y="81635"/>
                </a:lnTo>
                <a:lnTo>
                  <a:pt x="102870" y="96393"/>
                </a:lnTo>
                <a:lnTo>
                  <a:pt x="113538" y="53111"/>
                </a:lnTo>
                <a:lnTo>
                  <a:pt x="67449" y="44259"/>
                </a:lnTo>
                <a:lnTo>
                  <a:pt x="25717" y="22821"/>
                </a:lnTo>
                <a:lnTo>
                  <a:pt x="1943" y="0"/>
                </a:lnTo>
                <a:lnTo>
                  <a:pt x="0" y="5905"/>
                </a:lnTo>
                <a:lnTo>
                  <a:pt x="32753" y="47244"/>
                </a:lnTo>
                <a:lnTo>
                  <a:pt x="58229" y="66890"/>
                </a:lnTo>
                <a:lnTo>
                  <a:pt x="46634" y="84988"/>
                </a:lnTo>
                <a:lnTo>
                  <a:pt x="30327" y="119989"/>
                </a:lnTo>
                <a:lnTo>
                  <a:pt x="19405" y="160324"/>
                </a:lnTo>
                <a:lnTo>
                  <a:pt x="11899" y="206057"/>
                </a:lnTo>
                <a:lnTo>
                  <a:pt x="6819" y="258838"/>
                </a:lnTo>
                <a:lnTo>
                  <a:pt x="3632" y="328841"/>
                </a:lnTo>
                <a:lnTo>
                  <a:pt x="2667" y="393369"/>
                </a:lnTo>
                <a:lnTo>
                  <a:pt x="2908" y="422948"/>
                </a:lnTo>
                <a:lnTo>
                  <a:pt x="10909" y="435165"/>
                </a:lnTo>
                <a:lnTo>
                  <a:pt x="18440" y="460311"/>
                </a:lnTo>
                <a:lnTo>
                  <a:pt x="19507" y="460311"/>
                </a:lnTo>
                <a:lnTo>
                  <a:pt x="22326" y="460311"/>
                </a:lnTo>
                <a:lnTo>
                  <a:pt x="20713" y="422998"/>
                </a:lnTo>
                <a:lnTo>
                  <a:pt x="19748" y="359321"/>
                </a:lnTo>
                <a:lnTo>
                  <a:pt x="19900" y="299999"/>
                </a:lnTo>
                <a:lnTo>
                  <a:pt x="21424" y="258622"/>
                </a:lnTo>
                <a:lnTo>
                  <a:pt x="22415" y="238899"/>
                </a:lnTo>
                <a:lnTo>
                  <a:pt x="25692" y="203250"/>
                </a:lnTo>
                <a:lnTo>
                  <a:pt x="29667" y="175679"/>
                </a:lnTo>
                <a:lnTo>
                  <a:pt x="32994" y="157378"/>
                </a:lnTo>
                <a:lnTo>
                  <a:pt x="37846" y="157378"/>
                </a:lnTo>
                <a:lnTo>
                  <a:pt x="80543" y="157378"/>
                </a:lnTo>
                <a:lnTo>
                  <a:pt x="80543" y="247865"/>
                </a:lnTo>
                <a:lnTo>
                  <a:pt x="86372" y="237375"/>
                </a:lnTo>
                <a:lnTo>
                  <a:pt x="98018" y="216395"/>
                </a:lnTo>
                <a:lnTo>
                  <a:pt x="86372" y="190817"/>
                </a:lnTo>
                <a:lnTo>
                  <a:pt x="86372" y="157378"/>
                </a:lnTo>
                <a:lnTo>
                  <a:pt x="118402" y="157378"/>
                </a:lnTo>
                <a:lnTo>
                  <a:pt x="125183" y="173113"/>
                </a:lnTo>
                <a:lnTo>
                  <a:pt x="132956" y="145567"/>
                </a:lnTo>
                <a:lnTo>
                  <a:pt x="132956" y="255739"/>
                </a:lnTo>
                <a:lnTo>
                  <a:pt x="150418" y="222288"/>
                </a:lnTo>
                <a:lnTo>
                  <a:pt x="138772" y="198691"/>
                </a:lnTo>
                <a:lnTo>
                  <a:pt x="138772" y="153441"/>
                </a:lnTo>
                <a:lnTo>
                  <a:pt x="178562" y="153441"/>
                </a:lnTo>
                <a:lnTo>
                  <a:pt x="178562" y="239991"/>
                </a:lnTo>
                <a:lnTo>
                  <a:pt x="196037" y="210489"/>
                </a:lnTo>
                <a:lnTo>
                  <a:pt x="184391" y="184912"/>
                </a:lnTo>
                <a:lnTo>
                  <a:pt x="184391" y="153441"/>
                </a:lnTo>
                <a:lnTo>
                  <a:pt x="210591" y="153441"/>
                </a:lnTo>
                <a:lnTo>
                  <a:pt x="218351" y="169176"/>
                </a:lnTo>
                <a:lnTo>
                  <a:pt x="228053" y="125895"/>
                </a:lnTo>
                <a:close/>
              </a:path>
            </a:pathLst>
          </a:custGeom>
          <a:solidFill>
            <a:srgbClr val="003366"/>
          </a:solidFill>
        </p:spPr>
        <p:txBody>
          <a:bodyPr wrap="square" lIns="0" tIns="0" rIns="0" bIns="0" rtlCol="0"/>
          <a:lstStyle/>
          <a:p/>
        </p:txBody>
      </p:sp>
      <p:sp>
        <p:nvSpPr>
          <p:cNvPr id="19" name="object 19"/>
          <p:cNvSpPr/>
          <p:nvPr/>
        </p:nvSpPr>
        <p:spPr>
          <a:xfrm>
            <a:off x="7883525" y="3445303"/>
            <a:ext cx="222250" cy="413384"/>
          </a:xfrm>
          <a:custGeom>
            <a:rect l="l" t="t" r="r" b="b"/>
            <a:pathLst>
              <a:path w="222250" h="413384">
                <a:moveTo>
                  <a:pt x="137801" y="214419"/>
                </a:moveTo>
                <a:lnTo>
                  <a:pt x="137801" y="186879"/>
                </a:lnTo>
                <a:lnTo>
                  <a:pt x="184697" y="186355"/>
                </a:lnTo>
                <a:lnTo>
                  <a:pt x="209674" y="185773"/>
                </a:lnTo>
                <a:lnTo>
                  <a:pt x="222229" y="184912"/>
                </a:lnTo>
                <a:lnTo>
                  <a:pt x="213495" y="230157"/>
                </a:lnTo>
                <a:lnTo>
                  <a:pt x="205732" y="214419"/>
                </a:lnTo>
                <a:lnTo>
                  <a:pt x="182441" y="214419"/>
                </a:lnTo>
                <a:lnTo>
                  <a:pt x="182441" y="392084"/>
                </a:lnTo>
                <a:lnTo>
                  <a:pt x="176619" y="403266"/>
                </a:lnTo>
                <a:lnTo>
                  <a:pt x="176619" y="214419"/>
                </a:lnTo>
                <a:lnTo>
                  <a:pt x="137801" y="214419"/>
                </a:lnTo>
                <a:close/>
              </a:path>
              <a:path w="222250" h="413384">
                <a:moveTo>
                  <a:pt x="182441" y="392084"/>
                </a:moveTo>
                <a:lnTo>
                  <a:pt x="182441" y="342284"/>
                </a:lnTo>
                <a:lnTo>
                  <a:pt x="195057" y="367857"/>
                </a:lnTo>
                <a:lnTo>
                  <a:pt x="182441" y="392084"/>
                </a:lnTo>
                <a:close/>
              </a:path>
              <a:path w="222250" h="413384">
                <a:moveTo>
                  <a:pt x="137801" y="354087"/>
                </a:moveTo>
                <a:lnTo>
                  <a:pt x="137801" y="314745"/>
                </a:lnTo>
                <a:lnTo>
                  <a:pt x="147506" y="334416"/>
                </a:lnTo>
                <a:lnTo>
                  <a:pt x="137801" y="354087"/>
                </a:lnTo>
                <a:close/>
              </a:path>
              <a:path w="222250" h="413384">
                <a:moveTo>
                  <a:pt x="55314" y="70817"/>
                </a:moveTo>
                <a:lnTo>
                  <a:pt x="67603" y="71764"/>
                </a:lnTo>
                <a:lnTo>
                  <a:pt x="82963" y="72456"/>
                </a:lnTo>
                <a:lnTo>
                  <a:pt x="98984" y="72783"/>
                </a:lnTo>
                <a:lnTo>
                  <a:pt x="113012" y="72559"/>
                </a:lnTo>
                <a:lnTo>
                  <a:pt x="131522" y="71779"/>
                </a:lnTo>
                <a:lnTo>
                  <a:pt x="145565" y="70817"/>
                </a:lnTo>
                <a:lnTo>
                  <a:pt x="137801" y="102292"/>
                </a:lnTo>
                <a:lnTo>
                  <a:pt x="137801" y="354087"/>
                </a:lnTo>
                <a:lnTo>
                  <a:pt x="132949" y="363923"/>
                </a:lnTo>
                <a:lnTo>
                  <a:pt x="131979" y="361394"/>
                </a:lnTo>
                <a:lnTo>
                  <a:pt x="131979" y="102292"/>
                </a:lnTo>
                <a:lnTo>
                  <a:pt x="78605" y="102292"/>
                </a:lnTo>
                <a:lnTo>
                  <a:pt x="78605" y="347183"/>
                </a:lnTo>
                <a:lnTo>
                  <a:pt x="74117" y="347326"/>
                </a:lnTo>
                <a:lnTo>
                  <a:pt x="72782" y="347440"/>
                </a:lnTo>
                <a:lnTo>
                  <a:pt x="72782" y="102292"/>
                </a:lnTo>
                <a:lnTo>
                  <a:pt x="61137" y="102292"/>
                </a:lnTo>
                <a:lnTo>
                  <a:pt x="55314" y="70817"/>
                </a:lnTo>
                <a:close/>
              </a:path>
              <a:path w="222250" h="413384">
                <a:moveTo>
                  <a:pt x="78605" y="347183"/>
                </a:moveTo>
                <a:lnTo>
                  <a:pt x="78605" y="318678"/>
                </a:lnTo>
                <a:lnTo>
                  <a:pt x="131979" y="318678"/>
                </a:lnTo>
                <a:lnTo>
                  <a:pt x="131979" y="361394"/>
                </a:lnTo>
                <a:lnTo>
                  <a:pt x="126156" y="346219"/>
                </a:lnTo>
                <a:lnTo>
                  <a:pt x="87471" y="346902"/>
                </a:lnTo>
                <a:lnTo>
                  <a:pt x="78605" y="347183"/>
                </a:lnTo>
                <a:close/>
              </a:path>
              <a:path w="222250" h="413384">
                <a:moveTo>
                  <a:pt x="58226" y="318678"/>
                </a:moveTo>
                <a:lnTo>
                  <a:pt x="72782" y="318678"/>
                </a:lnTo>
                <a:lnTo>
                  <a:pt x="72782" y="347440"/>
                </a:lnTo>
                <a:lnTo>
                  <a:pt x="64048" y="348186"/>
                </a:lnTo>
                <a:lnTo>
                  <a:pt x="58226" y="318678"/>
                </a:lnTo>
                <a:close/>
              </a:path>
              <a:path w="222250" h="413384">
                <a:moveTo>
                  <a:pt x="0" y="21638"/>
                </a:moveTo>
                <a:lnTo>
                  <a:pt x="2426" y="7867"/>
                </a:lnTo>
                <a:lnTo>
                  <a:pt x="7763" y="0"/>
                </a:lnTo>
                <a:lnTo>
                  <a:pt x="14556" y="9835"/>
                </a:lnTo>
                <a:lnTo>
                  <a:pt x="27172" y="36391"/>
                </a:lnTo>
                <a:lnTo>
                  <a:pt x="50462" y="60980"/>
                </a:lnTo>
                <a:lnTo>
                  <a:pt x="50462" y="68850"/>
                </a:lnTo>
                <a:lnTo>
                  <a:pt x="6307" y="44260"/>
                </a:lnTo>
                <a:lnTo>
                  <a:pt x="0" y="21638"/>
                </a:lnTo>
                <a:close/>
              </a:path>
              <a:path w="222250" h="413384">
                <a:moveTo>
                  <a:pt x="1940" y="165240"/>
                </a:moveTo>
                <a:lnTo>
                  <a:pt x="11645" y="155404"/>
                </a:lnTo>
                <a:lnTo>
                  <a:pt x="20651" y="151258"/>
                </a:lnTo>
                <a:lnTo>
                  <a:pt x="26275" y="147023"/>
                </a:lnTo>
                <a:lnTo>
                  <a:pt x="45610" y="129830"/>
                </a:lnTo>
                <a:lnTo>
                  <a:pt x="48521" y="133765"/>
                </a:lnTo>
                <a:lnTo>
                  <a:pt x="26687" y="179994"/>
                </a:lnTo>
                <a:lnTo>
                  <a:pt x="17467" y="184912"/>
                </a:lnTo>
                <a:lnTo>
                  <a:pt x="6307" y="176059"/>
                </a:lnTo>
                <a:lnTo>
                  <a:pt x="1940" y="165240"/>
                </a:lnTo>
                <a:close/>
              </a:path>
              <a:path w="222250" h="413384">
                <a:moveTo>
                  <a:pt x="2911" y="273434"/>
                </a:moveTo>
                <a:lnTo>
                  <a:pt x="14556" y="261630"/>
                </a:lnTo>
                <a:lnTo>
                  <a:pt x="26793" y="254991"/>
                </a:lnTo>
                <a:lnTo>
                  <a:pt x="32792" y="249442"/>
                </a:lnTo>
                <a:lnTo>
                  <a:pt x="46580" y="234091"/>
                </a:lnTo>
                <a:lnTo>
                  <a:pt x="49492" y="238025"/>
                </a:lnTo>
                <a:lnTo>
                  <a:pt x="28142" y="284253"/>
                </a:lnTo>
                <a:lnTo>
                  <a:pt x="17467" y="293106"/>
                </a:lnTo>
                <a:lnTo>
                  <a:pt x="7763" y="284253"/>
                </a:lnTo>
                <a:lnTo>
                  <a:pt x="2911" y="273434"/>
                </a:lnTo>
                <a:close/>
              </a:path>
              <a:path w="222250" h="413384">
                <a:moveTo>
                  <a:pt x="0" y="395397"/>
                </a:moveTo>
                <a:lnTo>
                  <a:pt x="11645" y="381628"/>
                </a:lnTo>
                <a:lnTo>
                  <a:pt x="20177" y="375101"/>
                </a:lnTo>
                <a:lnTo>
                  <a:pt x="24700" y="371207"/>
                </a:lnTo>
                <a:lnTo>
                  <a:pt x="31312" y="363639"/>
                </a:lnTo>
                <a:lnTo>
                  <a:pt x="49492" y="340317"/>
                </a:lnTo>
                <a:lnTo>
                  <a:pt x="52403" y="344251"/>
                </a:lnTo>
                <a:lnTo>
                  <a:pt x="35138" y="387274"/>
                </a:lnTo>
                <a:lnTo>
                  <a:pt x="34493" y="388772"/>
                </a:lnTo>
                <a:lnTo>
                  <a:pt x="29112" y="398348"/>
                </a:lnTo>
                <a:lnTo>
                  <a:pt x="14556" y="413101"/>
                </a:lnTo>
                <a:lnTo>
                  <a:pt x="4852" y="405234"/>
                </a:lnTo>
                <a:lnTo>
                  <a:pt x="0" y="395397"/>
                </a:lnTo>
                <a:close/>
              </a:path>
            </a:pathLst>
          </a:custGeom>
          <a:solidFill>
            <a:srgbClr val="003366"/>
          </a:solidFill>
        </p:spPr>
        <p:txBody>
          <a:bodyPr wrap="square" lIns="0" tIns="0" rIns="0" bIns="0" rtlCol="0"/>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299200" y="2565400"/>
            <a:ext cx="2511425" cy="3744912"/>
          </a:xfrm>
          <a:prstGeom prst="rect">
            <a:avLst/>
          </a:prstGeom>
        </p:spPr>
      </p:pic>
      <p:sp>
        <p:nvSpPr>
          <p:cNvPr id="3" name="object 3"/>
          <p:cNvSpPr txBox="1"/>
          <p:nvPr/>
        </p:nvSpPr>
        <p:spPr>
          <a:xfrm>
            <a:off x="801051" y="1288803"/>
            <a:ext cx="5567680" cy="5386705"/>
          </a:xfrm>
          <a:prstGeom prst="rect">
            <a:avLst/>
          </a:prstGeom>
        </p:spPr>
        <p:txBody>
          <a:bodyPr vert="horz" wrap="square" lIns="0" tIns="12700" rIns="0" bIns="0" rtlCol="0">
            <a:spAutoFit/>
          </a:bodyPr>
          <a:lstStyle/>
          <a:p>
            <a:pPr marL="982344" indent="-649605">
              <a:lnSpc>
                <a:spcPct val="100000"/>
              </a:lnSpc>
              <a:spcBef>
                <a:spcPts val="100"/>
              </a:spcBef>
              <a:buFont typeface="Arial"/>
              <a:buChar char="●"/>
              <a:tabLst>
                <a:tab pos="982344"/>
                <a:tab pos="982980"/>
              </a:tabLst>
            </a:pPr>
            <a:r>
              <a:rPr sz="3600" b="1">
                <a:solidFill>
                  <a:srgbClr val="003366"/>
                </a:solidFill>
                <a:latin typeface="Arial"/>
                <a:cs typeface="Arial"/>
              </a:rPr>
              <a:t>“</a:t>
            </a:r>
            <a:r>
              <a:rPr sz="3600" b="1" spc="-600">
                <a:solidFill>
                  <a:srgbClr val="003366"/>
                </a:solidFill>
                <a:latin typeface="Microsoft JhengHei"/>
                <a:cs typeface="Microsoft JhengHei"/>
              </a:rPr>
              <a:t>心源论</a:t>
            </a:r>
            <a:r>
              <a:rPr sz="3600" b="1" spc="-900">
                <a:solidFill>
                  <a:srgbClr val="003366"/>
                </a:solidFill>
                <a:latin typeface="Arial"/>
                <a:cs typeface="Arial"/>
              </a:rPr>
              <a:t>””</a:t>
            </a:r>
            <a:r>
              <a:rPr sz="3600" b="1" spc="-600">
                <a:solidFill>
                  <a:srgbClr val="003366"/>
                </a:solidFill>
                <a:latin typeface="Microsoft JhengHei"/>
                <a:cs typeface="Microsoft JhengHei"/>
              </a:rPr>
              <a:t>，亦称</a:t>
            </a:r>
            <a:r>
              <a:rPr sz="3600" b="1" spc="-900">
                <a:solidFill>
                  <a:srgbClr val="003366"/>
                </a:solidFill>
                <a:latin typeface="Arial"/>
                <a:cs typeface="Arial"/>
              </a:rPr>
              <a:t>““</a:t>
            </a:r>
            <a:r>
              <a:rPr sz="3600" b="1" spc="-600">
                <a:solidFill>
                  <a:srgbClr val="003366"/>
                </a:solidFill>
                <a:latin typeface="Microsoft JhengHei"/>
                <a:cs typeface="Microsoft JhengHei"/>
              </a:rPr>
              <a:t>天赋论</a:t>
            </a:r>
            <a:r>
              <a:rPr sz="3600" b="1" spc="-25">
                <a:solidFill>
                  <a:srgbClr val="003366"/>
                </a:solidFill>
                <a:latin typeface="Arial"/>
                <a:cs typeface="Arial"/>
              </a:rPr>
              <a:t>””</a:t>
            </a:r>
            <a:endParaRPr sz="3600">
              <a:latin typeface="Arial"/>
              <a:cs typeface="Arial"/>
            </a:endParaRPr>
          </a:p>
          <a:p>
            <a:pPr>
              <a:lnSpc>
                <a:spcPct val="100000"/>
              </a:lnSpc>
              <a:spcBef>
                <a:spcPts val="50"/>
              </a:spcBef>
            </a:pPr>
            <a:endParaRPr sz="3750">
              <a:latin typeface="Arial"/>
              <a:cs typeface="Arial"/>
            </a:endParaRPr>
          </a:p>
          <a:p>
            <a:pPr marL="261620" marR="726440">
              <a:lnSpc>
                <a:spcPct val="100000"/>
              </a:lnSpc>
              <a:spcBef>
                <a:spcPts val="5"/>
              </a:spcBef>
            </a:pPr>
            <a:r>
              <a:rPr sz="2400" b="1" spc="-5">
                <a:solidFill>
                  <a:srgbClr val="003366"/>
                </a:solidFill>
                <a:latin typeface="Microsoft JhengHei"/>
                <a:cs typeface="Microsoft JhengHei"/>
              </a:rPr>
              <a:t>认为道德起源于人的天性或自然本性，是人先天所具有的禀赋。</a:t>
            </a:r>
            <a:endParaRPr sz="2400">
              <a:latin typeface="Microsoft JhengHei"/>
              <a:cs typeface="Microsoft JhengHei"/>
            </a:endParaRPr>
          </a:p>
          <a:p>
            <a:pPr marL="190500">
              <a:lnSpc>
                <a:spcPct val="100000"/>
              </a:lnSpc>
              <a:spcBef>
                <a:spcPts val="885"/>
              </a:spcBef>
            </a:pPr>
            <a:r>
              <a:rPr sz="2800" b="1">
                <a:solidFill>
                  <a:srgbClr val="003366"/>
                </a:solidFill>
                <a:latin typeface="Microsoft JhengHei"/>
                <a:cs typeface="Microsoft JhengHei"/>
              </a:rPr>
              <a:t>孟子认为人天生就有四个</a:t>
            </a:r>
            <a:r>
              <a:rPr sz="2800" b="1">
                <a:solidFill>
                  <a:srgbClr val="003366"/>
                </a:solidFill>
                <a:latin typeface="Arial"/>
                <a:cs typeface="Arial"/>
              </a:rPr>
              <a:t>“</a:t>
            </a:r>
            <a:r>
              <a:rPr sz="2800" b="1" spc="-700">
                <a:solidFill>
                  <a:srgbClr val="003366"/>
                </a:solidFill>
                <a:latin typeface="Microsoft JhengHei"/>
                <a:cs typeface="Microsoft JhengHei"/>
              </a:rPr>
              <a:t>善端</a:t>
            </a:r>
            <a:r>
              <a:rPr sz="2800" b="1" spc="-725">
                <a:solidFill>
                  <a:srgbClr val="003366"/>
                </a:solidFill>
                <a:latin typeface="Arial"/>
                <a:cs typeface="Arial"/>
              </a:rPr>
              <a:t>””</a:t>
            </a:r>
            <a:r>
              <a:rPr sz="2800" b="1" spc="-25">
                <a:solidFill>
                  <a:srgbClr val="003366"/>
                </a:solidFill>
                <a:latin typeface="Microsoft JhengHei"/>
                <a:cs typeface="Microsoft JhengHei"/>
              </a:rPr>
              <a:t>，</a:t>
            </a:r>
            <a:endParaRPr sz="2800">
              <a:latin typeface="Microsoft JhengHei"/>
              <a:cs typeface="Microsoft JhengHei"/>
            </a:endParaRPr>
          </a:p>
          <a:p>
            <a:pPr marL="12700">
              <a:lnSpc>
                <a:spcPct val="100000"/>
              </a:lnSpc>
              <a:tabLst>
                <a:tab pos="545465"/>
              </a:tabLst>
            </a:pPr>
            <a:r>
              <a:rPr sz="2800" b="1">
                <a:solidFill>
                  <a:srgbClr val="003366"/>
                </a:solidFill>
                <a:latin typeface="Arial"/>
                <a:cs typeface="Arial"/>
              </a:rPr>
              <a:t>“</a:t>
            </a:r>
            <a:r>
              <a:rPr sz="2800" b="1" spc="-2800">
                <a:solidFill>
                  <a:srgbClr val="003366"/>
                </a:solidFill>
                <a:latin typeface="Microsoft JhengHei"/>
                <a:cs typeface="Microsoft JhengHei"/>
              </a:rPr>
              <a:t>恻</a:t>
            </a:r>
            <a:r>
              <a:rPr sz="2800" b="1" spc="-50">
                <a:solidFill>
                  <a:srgbClr val="003366"/>
                </a:solidFill>
                <a:latin typeface="Arial"/>
                <a:cs typeface="Arial"/>
              </a:rPr>
              <a:t>“</a:t>
            </a:r>
            <a:r>
              <a:rPr sz="2800" b="1">
                <a:solidFill>
                  <a:srgbClr val="003366"/>
                </a:solidFill>
                <a:latin typeface="Arial"/>
                <a:cs typeface="Arial"/>
              </a:rPr>
              <a:t>	</a:t>
            </a:r>
            <a:r>
              <a:rPr sz="2800" b="1">
                <a:solidFill>
                  <a:srgbClr val="003366"/>
                </a:solidFill>
                <a:latin typeface="Microsoft JhengHei"/>
                <a:cs typeface="Microsoft JhengHei"/>
              </a:rPr>
              <a:t>隐之心，仁之端也</a:t>
            </a:r>
            <a:r>
              <a:rPr sz="2800" b="1" spc="-50">
                <a:solidFill>
                  <a:srgbClr val="003366"/>
                </a:solidFill>
                <a:latin typeface="Microsoft JhengHei"/>
                <a:cs typeface="Microsoft JhengHei"/>
              </a:rPr>
              <a:t>；</a:t>
            </a:r>
            <a:endParaRPr sz="2800">
              <a:latin typeface="Microsoft JhengHei"/>
              <a:cs typeface="Microsoft JhengHei"/>
            </a:endParaRPr>
          </a:p>
          <a:p>
            <a:pPr marL="190500" marR="1812925" algn="just">
              <a:lnSpc>
                <a:spcPct val="100000"/>
              </a:lnSpc>
              <a:spcBef>
                <a:spcPts val="165"/>
              </a:spcBef>
            </a:pPr>
            <a:r>
              <a:rPr sz="2800" b="1" spc="-5">
                <a:solidFill>
                  <a:srgbClr val="003366"/>
                </a:solidFill>
                <a:latin typeface="Microsoft JhengHei"/>
                <a:cs typeface="Microsoft JhengHei"/>
              </a:rPr>
              <a:t>羞恶之心，义之端也；辞让之心，礼之端也；是非之心，智之端也。</a:t>
            </a:r>
            <a:endParaRPr sz="2800">
              <a:latin typeface="Microsoft JhengHei"/>
              <a:cs typeface="Microsoft JhengHei"/>
            </a:endParaRPr>
          </a:p>
          <a:p>
            <a:pPr marL="190500">
              <a:lnSpc>
                <a:spcPts val="3279"/>
              </a:lnSpc>
            </a:pPr>
            <a:r>
              <a:rPr sz="2800" b="1" spc="-5">
                <a:solidFill>
                  <a:srgbClr val="003366"/>
                </a:solidFill>
                <a:latin typeface="Microsoft JhengHei"/>
                <a:cs typeface="Microsoft JhengHei"/>
              </a:rPr>
              <a:t>人之有四端，犹其有四体也。</a:t>
            </a:r>
            <a:endParaRPr sz="2800">
              <a:latin typeface="Microsoft JhengHei"/>
              <a:cs typeface="Microsoft JhengHei"/>
            </a:endParaRPr>
          </a:p>
          <a:p>
            <a:pPr marL="190500">
              <a:lnSpc>
                <a:spcPts val="3279"/>
              </a:lnSpc>
            </a:pPr>
            <a:r>
              <a:rPr sz="2800" b="1">
                <a:solidFill>
                  <a:srgbClr val="003366"/>
                </a:solidFill>
                <a:latin typeface="Arial"/>
                <a:cs typeface="Arial"/>
              </a:rPr>
              <a:t>”</a:t>
            </a:r>
            <a:endParaRPr sz="2800">
              <a:latin typeface="Arial"/>
              <a:cs typeface="Arial"/>
            </a:endParaRPr>
          </a:p>
          <a:p>
            <a:pPr marL="190500">
              <a:lnSpc>
                <a:spcPct val="100000"/>
              </a:lnSpc>
            </a:pPr>
            <a:r>
              <a:rPr sz="2800" b="1">
                <a:solidFill>
                  <a:srgbClr val="003366"/>
                </a:solidFill>
                <a:latin typeface="Arial"/>
                <a:cs typeface="Arial"/>
              </a:rPr>
              <a:t>“</a:t>
            </a:r>
            <a:r>
              <a:rPr sz="2800" b="1" spc="-5">
                <a:solidFill>
                  <a:srgbClr val="003366"/>
                </a:solidFill>
                <a:latin typeface="Microsoft JhengHei"/>
                <a:cs typeface="Microsoft JhengHei"/>
              </a:rPr>
              <a:t>仁义礼智，非由外铄我也，我</a:t>
            </a:r>
            <a:endParaRPr sz="2800">
              <a:latin typeface="Microsoft JhengHei"/>
              <a:cs typeface="Microsoft JhengHei"/>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21727" y="1053853"/>
            <a:ext cx="301625" cy="574040"/>
          </a:xfrm>
          <a:prstGeom prst="rect">
            <a:avLst/>
          </a:prstGeom>
        </p:spPr>
        <p:txBody>
          <a:bodyPr vert="horz" wrap="square" lIns="0" tIns="12700" rIns="0" bIns="0" rtlCol="0">
            <a:spAutoFit/>
          </a:bodyPr>
          <a:lstStyle/>
          <a:p>
            <a:pPr marL="12700">
              <a:lnSpc>
                <a:spcPct val="100000"/>
              </a:lnSpc>
              <a:spcBef>
                <a:spcPts val="100"/>
              </a:spcBef>
            </a:pPr>
            <a:r>
              <a:rPr sz="3600">
                <a:solidFill>
                  <a:srgbClr val="003366"/>
                </a:solidFill>
                <a:latin typeface="Arial"/>
                <a:cs typeface="Arial"/>
              </a:rPr>
              <a:t>●</a:t>
            </a:r>
            <a:endParaRPr sz="3600">
              <a:latin typeface="Arial"/>
              <a:cs typeface="Arial"/>
            </a:endParaRPr>
          </a:p>
        </p:txBody>
      </p:sp>
      <p:sp>
        <p:nvSpPr>
          <p:cNvPr id="3" name="object 3"/>
          <p:cNvSpPr txBox="1">
            <a:spLocks noGrp="1"/>
          </p:cNvSpPr>
          <p:nvPr>
            <p:ph type="title"/>
          </p:nvPr>
        </p:nvSpPr>
        <p:spPr>
          <a:xfrm>
            <a:off x="1697989" y="1099819"/>
            <a:ext cx="2311400" cy="574040"/>
          </a:xfrm>
          <a:prstGeom prst="rect">
            <a:avLst/>
          </a:prstGeom>
        </p:spPr>
        <p:txBody>
          <a:bodyPr vert="horz" wrap="square" lIns="0" tIns="12700" rIns="0" bIns="0" rtlCol="0">
            <a:spAutoFit/>
          </a:bodyPr>
          <a:lstStyle/>
          <a:p>
            <a:pPr marL="12700">
              <a:lnSpc>
                <a:spcPct val="100000"/>
              </a:lnSpc>
              <a:spcBef>
                <a:spcPts val="100"/>
              </a:spcBef>
            </a:pPr>
            <a:r>
              <a:rPr spc="-10"/>
              <a:t>庸俗进化论</a:t>
            </a:r>
          </a:p>
        </p:txBody>
      </p:sp>
      <p:sp>
        <p:nvSpPr>
          <p:cNvPr id="4" name="object 4"/>
          <p:cNvSpPr txBox="1"/>
          <p:nvPr/>
        </p:nvSpPr>
        <p:spPr>
          <a:xfrm>
            <a:off x="2916238" y="2492375"/>
            <a:ext cx="4685030" cy="1189990"/>
          </a:xfrm>
          <a:prstGeom prst="rect">
            <a:avLst/>
          </a:prstGeom>
          <a:ln w="9525">
            <a:solidFill>
              <a:srgbClr val="009900"/>
            </a:solidFill>
          </a:ln>
        </p:spPr>
        <p:txBody>
          <a:bodyPr vert="horz" wrap="square" lIns="0" tIns="55244" rIns="0" bIns="0" rtlCol="0">
            <a:spAutoFit/>
          </a:bodyPr>
          <a:lstStyle/>
          <a:p>
            <a:pPr marL="90805" marR="13335">
              <a:lnSpc>
                <a:spcPct val="100000"/>
              </a:lnSpc>
              <a:spcBef>
                <a:spcPts val="434"/>
              </a:spcBef>
            </a:pPr>
            <a:r>
              <a:rPr sz="2400" b="1" spc="-5">
                <a:solidFill>
                  <a:srgbClr val="003366"/>
                </a:solidFill>
                <a:latin typeface="Microsoft JhengHei"/>
                <a:cs typeface="Microsoft JhengHei"/>
              </a:rPr>
              <a:t>认为道德是动物的合群感或社会本本能的简单延续和复杂化。这是</a:t>
            </a:r>
            <a:r>
              <a:rPr sz="2400" b="1" spc="-50">
                <a:solidFill>
                  <a:srgbClr val="003366"/>
                </a:solidFill>
                <a:latin typeface="Microsoft JhengHei"/>
                <a:cs typeface="Microsoft JhengHei"/>
              </a:rPr>
              <a:t> </a:t>
            </a:r>
            <a:r>
              <a:rPr sz="2400" b="1" spc="-5">
                <a:solidFill>
                  <a:srgbClr val="003366"/>
                </a:solidFill>
                <a:latin typeface="Microsoft JhengHei"/>
                <a:cs typeface="Microsoft JhengHei"/>
              </a:rPr>
              <a:t>达尔文主义所持的观点。</a:t>
            </a:r>
            <a:endParaRPr sz="2400">
              <a:latin typeface="Microsoft JhengHei"/>
              <a:cs typeface="Microsoft JhengHei"/>
            </a:endParaRPr>
          </a:p>
        </p:txBody>
      </p:sp>
      <p:grpSp>
        <p:nvGrpSpPr>
          <p:cNvPr id="5" name="object 5"/>
          <p:cNvGrpSpPr/>
          <p:nvPr/>
        </p:nvGrpSpPr>
        <p:grpSpPr>
          <a:xfrm>
            <a:off x="762000" y="2273300"/>
            <a:ext cx="2705100" cy="4318000"/>
            <a:chOff x="762000" y="2273300"/>
            <a:chExt cx="2705100" cy="4318000"/>
          </a:xfrm>
        </p:grpSpPr>
        <p:pic>
          <p:nvPicPr>
            <p:cNvPr id="6" name="object 6"/>
            <p:cNvPicPr/>
            <p:nvPr/>
          </p:nvPicPr>
          <p:blipFill>
            <a:blip r:embed="rId2"/>
            <a:stretch>
              <a:fillRect/>
            </a:stretch>
          </p:blipFill>
          <p:spPr>
            <a:xfrm>
              <a:off x="762000" y="2273300"/>
              <a:ext cx="2009775" cy="2686050"/>
            </a:xfrm>
            <a:prstGeom prst="rect">
              <a:avLst/>
            </a:prstGeom>
          </p:spPr>
        </p:pic>
        <p:pic>
          <p:nvPicPr>
            <p:cNvPr id="7" name="object 7"/>
            <p:cNvPicPr/>
            <p:nvPr/>
          </p:nvPicPr>
          <p:blipFill>
            <a:blip r:embed="rId3"/>
            <a:stretch>
              <a:fillRect/>
            </a:stretch>
          </p:blipFill>
          <p:spPr>
            <a:xfrm>
              <a:off x="1409700" y="4152900"/>
              <a:ext cx="2057400" cy="2438400"/>
            </a:xfrm>
            <a:prstGeom prst="rect">
              <a:avLst/>
            </a:prstGeom>
          </p:spPr>
        </p:pic>
      </p:grpSp>
      <p:sp>
        <p:nvSpPr>
          <p:cNvPr id="8" name="object 8"/>
          <p:cNvSpPr txBox="1"/>
          <p:nvPr/>
        </p:nvSpPr>
        <p:spPr>
          <a:xfrm>
            <a:off x="3779838" y="3933825"/>
            <a:ext cx="4972685" cy="2837815"/>
          </a:xfrm>
          <a:prstGeom prst="rect">
            <a:avLst/>
          </a:prstGeom>
          <a:ln w="9525">
            <a:solidFill>
              <a:srgbClr val="009900"/>
            </a:solidFill>
          </a:ln>
        </p:spPr>
        <p:txBody>
          <a:bodyPr vert="horz" wrap="square" lIns="0" tIns="55244" rIns="0" bIns="0" rtlCol="0">
            <a:spAutoFit/>
          </a:bodyPr>
          <a:lstStyle/>
          <a:p>
            <a:pPr marL="91440">
              <a:lnSpc>
                <a:spcPct val="100000"/>
              </a:lnSpc>
              <a:spcBef>
                <a:spcPts val="434"/>
              </a:spcBef>
            </a:pPr>
            <a:r>
              <a:rPr sz="2400" b="1" spc="-5">
                <a:solidFill>
                  <a:srgbClr val="003366"/>
                </a:solidFill>
                <a:latin typeface="Microsoft JhengHei"/>
                <a:cs typeface="Microsoft JhengHei"/>
              </a:rPr>
              <a:t>这一观点的根本错误是抹煞了人的</a:t>
            </a:r>
            <a:r>
              <a:rPr sz="2400" b="1" spc="-50">
                <a:solidFill>
                  <a:srgbClr val="003366"/>
                </a:solidFill>
                <a:latin typeface="Microsoft JhengHei"/>
                <a:cs typeface="Microsoft JhengHei"/>
              </a:rPr>
              <a:t> </a:t>
            </a:r>
            <a:r>
              <a:rPr sz="2400" b="1" spc="-5">
                <a:solidFill>
                  <a:srgbClr val="003366"/>
                </a:solidFill>
                <a:latin typeface="Microsoft JhengHei"/>
                <a:cs typeface="Microsoft JhengHei"/>
              </a:rPr>
              <a:t>生理与动物的生理、人的心理与动</a:t>
            </a:r>
            <a:r>
              <a:rPr sz="2400" b="1" spc="-50">
                <a:solidFill>
                  <a:srgbClr val="003366"/>
                </a:solidFill>
                <a:latin typeface="Microsoft JhengHei"/>
                <a:cs typeface="Microsoft JhengHei"/>
              </a:rPr>
              <a:t> </a:t>
            </a:r>
            <a:r>
              <a:rPr sz="2400" b="1" spc="-5">
                <a:solidFill>
                  <a:srgbClr val="003366"/>
                </a:solidFill>
                <a:latin typeface="Microsoft JhengHei"/>
                <a:cs typeface="Microsoft JhengHei"/>
              </a:rPr>
              <a:t>物的心理之间的本质界限，只看到</a:t>
            </a:r>
            <a:r>
              <a:rPr sz="2400" b="1" spc="-50">
                <a:solidFill>
                  <a:srgbClr val="003366"/>
                </a:solidFill>
                <a:latin typeface="Microsoft JhengHei"/>
                <a:cs typeface="Microsoft JhengHei"/>
              </a:rPr>
              <a:t> </a:t>
            </a:r>
            <a:r>
              <a:rPr sz="2400" b="1" spc="-5">
                <a:solidFill>
                  <a:srgbClr val="003366"/>
                </a:solidFill>
                <a:latin typeface="Microsoft JhengHei"/>
                <a:cs typeface="Microsoft JhengHei"/>
              </a:rPr>
              <a:t>和突出了人的动物性一面，没有看到到人的生理和心理的社会性和文化</a:t>
            </a:r>
            <a:r>
              <a:rPr sz="2400" b="1" spc="-50">
                <a:solidFill>
                  <a:srgbClr val="003366"/>
                </a:solidFill>
                <a:latin typeface="Microsoft JhengHei"/>
                <a:cs typeface="Microsoft JhengHei"/>
              </a:rPr>
              <a:t> </a:t>
            </a:r>
            <a:r>
              <a:rPr sz="2400" b="1" spc="-25">
                <a:solidFill>
                  <a:srgbClr val="003366"/>
                </a:solidFill>
                <a:latin typeface="Microsoft JhengHei"/>
                <a:cs typeface="Microsoft JhengHei"/>
              </a:rPr>
              <a:t>性。</a:t>
            </a:r>
            <a:endParaRPr sz="2400">
              <a:latin typeface="Microsoft JhengHei"/>
              <a:cs typeface="Microsoft JhengHei"/>
            </a:endParaRPr>
          </a:p>
        </p:txBody>
      </p:sp>
      <p:sp>
        <p:nvSpPr>
          <p:cNvPr id="9" name="object 9"/>
          <p:cNvSpPr/>
          <p:nvPr/>
        </p:nvSpPr>
        <p:spPr>
          <a:xfrm>
            <a:off x="5653087" y="701561"/>
            <a:ext cx="584200" cy="859155"/>
          </a:xfrm>
          <a:custGeom>
            <a:rect l="l" t="t" r="r" b="b"/>
            <a:pathLst>
              <a:path w="584200" h="859155">
                <a:moveTo>
                  <a:pt x="185701" y="304873"/>
                </a:moveTo>
                <a:lnTo>
                  <a:pt x="163409" y="274131"/>
                </a:lnTo>
                <a:lnTo>
                  <a:pt x="248927" y="262851"/>
                </a:lnTo>
                <a:lnTo>
                  <a:pt x="335164" y="259772"/>
                </a:lnTo>
                <a:lnTo>
                  <a:pt x="337282" y="162449"/>
                </a:lnTo>
                <a:lnTo>
                  <a:pt x="338445" y="41606"/>
                </a:lnTo>
                <a:lnTo>
                  <a:pt x="337665" y="0"/>
                </a:lnTo>
                <a:lnTo>
                  <a:pt x="395121" y="44176"/>
                </a:lnTo>
                <a:lnTo>
                  <a:pt x="377635" y="77174"/>
                </a:lnTo>
                <a:lnTo>
                  <a:pt x="376357" y="124974"/>
                </a:lnTo>
                <a:lnTo>
                  <a:pt x="372638" y="261337"/>
                </a:lnTo>
                <a:lnTo>
                  <a:pt x="435091" y="264459"/>
                </a:lnTo>
                <a:lnTo>
                  <a:pt x="497204" y="271672"/>
                </a:lnTo>
                <a:lnTo>
                  <a:pt x="552612" y="271672"/>
                </a:lnTo>
                <a:lnTo>
                  <a:pt x="558627" y="282353"/>
                </a:lnTo>
                <a:lnTo>
                  <a:pt x="335164" y="282353"/>
                </a:lnTo>
                <a:lnTo>
                  <a:pt x="245178" y="285566"/>
                </a:lnTo>
                <a:lnTo>
                  <a:pt x="219374" y="291455"/>
                </a:lnTo>
                <a:lnTo>
                  <a:pt x="205087" y="296175"/>
                </a:lnTo>
                <a:lnTo>
                  <a:pt x="185701" y="304873"/>
                </a:lnTo>
                <a:close/>
              </a:path>
              <a:path w="584200" h="859155">
                <a:moveTo>
                  <a:pt x="131540" y="197497"/>
                </a:moveTo>
                <a:lnTo>
                  <a:pt x="112193" y="157446"/>
                </a:lnTo>
                <a:lnTo>
                  <a:pt x="105060" y="131272"/>
                </a:lnTo>
                <a:lnTo>
                  <a:pt x="100404" y="116457"/>
                </a:lnTo>
                <a:lnTo>
                  <a:pt x="89522" y="91105"/>
                </a:lnTo>
                <a:lnTo>
                  <a:pt x="84576" y="82264"/>
                </a:lnTo>
                <a:lnTo>
                  <a:pt x="68665" y="56040"/>
                </a:lnTo>
                <a:lnTo>
                  <a:pt x="73501" y="43472"/>
                </a:lnTo>
                <a:lnTo>
                  <a:pt x="123604" y="78926"/>
                </a:lnTo>
                <a:lnTo>
                  <a:pt x="150471" y="124974"/>
                </a:lnTo>
                <a:lnTo>
                  <a:pt x="154740" y="145507"/>
                </a:lnTo>
                <a:lnTo>
                  <a:pt x="144841" y="184575"/>
                </a:lnTo>
                <a:lnTo>
                  <a:pt x="131540" y="197497"/>
                </a:lnTo>
                <a:close/>
              </a:path>
              <a:path w="584200" h="859155">
                <a:moveTo>
                  <a:pt x="552612" y="271672"/>
                </a:moveTo>
                <a:lnTo>
                  <a:pt x="497204" y="271672"/>
                </a:lnTo>
                <a:lnTo>
                  <a:pt x="527017" y="226224"/>
                </a:lnTo>
                <a:lnTo>
                  <a:pt x="552612" y="271672"/>
                </a:lnTo>
                <a:close/>
              </a:path>
              <a:path w="584200" h="859155">
                <a:moveTo>
                  <a:pt x="168363" y="717532"/>
                </a:moveTo>
                <a:lnTo>
                  <a:pt x="163409" y="706937"/>
                </a:lnTo>
                <a:lnTo>
                  <a:pt x="183085" y="684985"/>
                </a:lnTo>
                <a:lnTo>
                  <a:pt x="216963" y="641420"/>
                </a:lnTo>
                <a:lnTo>
                  <a:pt x="247198" y="594206"/>
                </a:lnTo>
                <a:lnTo>
                  <a:pt x="273210" y="545880"/>
                </a:lnTo>
                <a:lnTo>
                  <a:pt x="294769" y="493833"/>
                </a:lnTo>
                <a:lnTo>
                  <a:pt x="311877" y="438063"/>
                </a:lnTo>
                <a:lnTo>
                  <a:pt x="324531" y="378571"/>
                </a:lnTo>
                <a:lnTo>
                  <a:pt x="332711" y="315524"/>
                </a:lnTo>
                <a:lnTo>
                  <a:pt x="335164" y="282353"/>
                </a:lnTo>
                <a:lnTo>
                  <a:pt x="558627" y="282353"/>
                </a:lnTo>
                <a:lnTo>
                  <a:pt x="559509" y="283919"/>
                </a:lnTo>
                <a:lnTo>
                  <a:pt x="372638" y="283919"/>
                </a:lnTo>
                <a:lnTo>
                  <a:pt x="369515" y="319281"/>
                </a:lnTo>
                <a:lnTo>
                  <a:pt x="359523" y="388407"/>
                </a:lnTo>
                <a:lnTo>
                  <a:pt x="352653" y="422170"/>
                </a:lnTo>
                <a:lnTo>
                  <a:pt x="371032" y="437099"/>
                </a:lnTo>
                <a:lnTo>
                  <a:pt x="350155" y="437099"/>
                </a:lnTo>
                <a:lnTo>
                  <a:pt x="342138" y="462903"/>
                </a:lnTo>
                <a:lnTo>
                  <a:pt x="329276" y="499011"/>
                </a:lnTo>
                <a:lnTo>
                  <a:pt x="311935" y="537971"/>
                </a:lnTo>
                <a:lnTo>
                  <a:pt x="291860" y="574558"/>
                </a:lnTo>
                <a:lnTo>
                  <a:pt x="269050" y="608774"/>
                </a:lnTo>
                <a:lnTo>
                  <a:pt x="243507" y="640617"/>
                </a:lnTo>
                <a:lnTo>
                  <a:pt x="215473" y="672855"/>
                </a:lnTo>
                <a:lnTo>
                  <a:pt x="192441" y="695570"/>
                </a:lnTo>
                <a:lnTo>
                  <a:pt x="168363" y="717532"/>
                </a:lnTo>
                <a:close/>
              </a:path>
              <a:path w="584200" h="859155">
                <a:moveTo>
                  <a:pt x="571427" y="305081"/>
                </a:moveTo>
                <a:lnTo>
                  <a:pt x="372638" y="283919"/>
                </a:lnTo>
                <a:lnTo>
                  <a:pt x="559509" y="283919"/>
                </a:lnTo>
                <a:lnTo>
                  <a:pt x="571427" y="305081"/>
                </a:lnTo>
                <a:close/>
              </a:path>
              <a:path w="584200" h="859155">
                <a:moveTo>
                  <a:pt x="21158" y="414043"/>
                </a:moveTo>
                <a:lnTo>
                  <a:pt x="0" y="387858"/>
                </a:lnTo>
                <a:lnTo>
                  <a:pt x="44667" y="371630"/>
                </a:lnTo>
                <a:lnTo>
                  <a:pt x="90430" y="358899"/>
                </a:lnTo>
                <a:lnTo>
                  <a:pt x="117030" y="310473"/>
                </a:lnTo>
                <a:lnTo>
                  <a:pt x="153501" y="358320"/>
                </a:lnTo>
                <a:lnTo>
                  <a:pt x="134443" y="380203"/>
                </a:lnTo>
                <a:lnTo>
                  <a:pt x="95266" y="380203"/>
                </a:lnTo>
                <a:lnTo>
                  <a:pt x="78338" y="384675"/>
                </a:lnTo>
                <a:lnTo>
                  <a:pt x="53241" y="393894"/>
                </a:lnTo>
                <a:lnTo>
                  <a:pt x="39567" y="401377"/>
                </a:lnTo>
                <a:lnTo>
                  <a:pt x="21158" y="414043"/>
                </a:lnTo>
                <a:close/>
              </a:path>
              <a:path w="584200" h="859155">
                <a:moveTo>
                  <a:pt x="37615" y="855924"/>
                </a:moveTo>
                <a:lnTo>
                  <a:pt x="7053" y="818101"/>
                </a:lnTo>
                <a:lnTo>
                  <a:pt x="27476" y="785748"/>
                </a:lnTo>
                <a:lnTo>
                  <a:pt x="71537" y="719074"/>
                </a:lnTo>
                <a:lnTo>
                  <a:pt x="95266" y="685049"/>
                </a:lnTo>
                <a:lnTo>
                  <a:pt x="95266" y="380203"/>
                </a:lnTo>
                <a:lnTo>
                  <a:pt x="134443" y="380203"/>
                </a:lnTo>
                <a:lnTo>
                  <a:pt x="129122" y="386312"/>
                </a:lnTo>
                <a:lnTo>
                  <a:pt x="129122" y="679868"/>
                </a:lnTo>
                <a:lnTo>
                  <a:pt x="139250" y="694367"/>
                </a:lnTo>
                <a:lnTo>
                  <a:pt x="141168" y="696873"/>
                </a:lnTo>
                <a:lnTo>
                  <a:pt x="114612" y="696873"/>
                </a:lnTo>
                <a:lnTo>
                  <a:pt x="84384" y="738731"/>
                </a:lnTo>
                <a:lnTo>
                  <a:pt x="72821" y="763073"/>
                </a:lnTo>
                <a:lnTo>
                  <a:pt x="53751" y="809967"/>
                </a:lnTo>
                <a:lnTo>
                  <a:pt x="37615" y="855924"/>
                </a:lnTo>
                <a:close/>
              </a:path>
              <a:path w="584200" h="859155">
                <a:moveTo>
                  <a:pt x="504657" y="705348"/>
                </a:moveTo>
                <a:lnTo>
                  <a:pt x="484782" y="665394"/>
                </a:lnTo>
                <a:lnTo>
                  <a:pt x="477033" y="643563"/>
                </a:lnTo>
                <a:lnTo>
                  <a:pt x="468944" y="622707"/>
                </a:lnTo>
                <a:lnTo>
                  <a:pt x="450969" y="584132"/>
                </a:lnTo>
                <a:lnTo>
                  <a:pt x="430095" y="544592"/>
                </a:lnTo>
                <a:lnTo>
                  <a:pt x="401289" y="499490"/>
                </a:lnTo>
                <a:lnTo>
                  <a:pt x="367165" y="455935"/>
                </a:lnTo>
                <a:lnTo>
                  <a:pt x="350155" y="437099"/>
                </a:lnTo>
                <a:lnTo>
                  <a:pt x="371032" y="437099"/>
                </a:lnTo>
                <a:lnTo>
                  <a:pt x="428534" y="490884"/>
                </a:lnTo>
                <a:lnTo>
                  <a:pt x="501757" y="587010"/>
                </a:lnTo>
                <a:lnTo>
                  <a:pt x="517094" y="630635"/>
                </a:lnTo>
                <a:lnTo>
                  <a:pt x="522048" y="654686"/>
                </a:lnTo>
                <a:lnTo>
                  <a:pt x="515836" y="687834"/>
                </a:lnTo>
                <a:lnTo>
                  <a:pt x="504657" y="705348"/>
                </a:lnTo>
                <a:close/>
              </a:path>
              <a:path w="584200" h="859155">
                <a:moveTo>
                  <a:pt x="531985" y="859076"/>
                </a:moveTo>
                <a:lnTo>
                  <a:pt x="477406" y="850829"/>
                </a:lnTo>
                <a:lnTo>
                  <a:pt x="383333" y="839573"/>
                </a:lnTo>
                <a:lnTo>
                  <a:pt x="343910" y="835721"/>
                </a:lnTo>
                <a:lnTo>
                  <a:pt x="311049" y="832947"/>
                </a:lnTo>
                <a:lnTo>
                  <a:pt x="292299" y="830860"/>
                </a:lnTo>
                <a:lnTo>
                  <a:pt x="237572" y="815271"/>
                </a:lnTo>
                <a:lnTo>
                  <a:pt x="198401" y="795357"/>
                </a:lnTo>
                <a:lnTo>
                  <a:pt x="161862" y="761349"/>
                </a:lnTo>
                <a:lnTo>
                  <a:pt x="148548" y="742896"/>
                </a:lnTo>
                <a:lnTo>
                  <a:pt x="114612" y="696873"/>
                </a:lnTo>
                <a:lnTo>
                  <a:pt x="141168" y="696873"/>
                </a:lnTo>
                <a:lnTo>
                  <a:pt x="146380" y="703683"/>
                </a:lnTo>
                <a:lnTo>
                  <a:pt x="161020" y="719423"/>
                </a:lnTo>
                <a:lnTo>
                  <a:pt x="188179" y="744858"/>
                </a:lnTo>
                <a:lnTo>
                  <a:pt x="199829" y="752762"/>
                </a:lnTo>
                <a:lnTo>
                  <a:pt x="223474" y="763364"/>
                </a:lnTo>
                <a:lnTo>
                  <a:pt x="238336" y="766452"/>
                </a:lnTo>
                <a:lnTo>
                  <a:pt x="253300" y="770712"/>
                </a:lnTo>
                <a:lnTo>
                  <a:pt x="269066" y="772905"/>
                </a:lnTo>
                <a:lnTo>
                  <a:pt x="307669" y="776357"/>
                </a:lnTo>
                <a:lnTo>
                  <a:pt x="335233" y="776450"/>
                </a:lnTo>
                <a:lnTo>
                  <a:pt x="419868" y="781771"/>
                </a:lnTo>
                <a:lnTo>
                  <a:pt x="434961" y="782264"/>
                </a:lnTo>
                <a:lnTo>
                  <a:pt x="453726" y="784087"/>
                </a:lnTo>
                <a:lnTo>
                  <a:pt x="486567" y="786623"/>
                </a:lnTo>
                <a:lnTo>
                  <a:pt x="583753" y="792698"/>
                </a:lnTo>
                <a:lnTo>
                  <a:pt x="583753" y="807752"/>
                </a:lnTo>
                <a:lnTo>
                  <a:pt x="552636" y="821455"/>
                </a:lnTo>
                <a:lnTo>
                  <a:pt x="542733" y="831269"/>
                </a:lnTo>
                <a:lnTo>
                  <a:pt x="538763" y="839573"/>
                </a:lnTo>
                <a:lnTo>
                  <a:pt x="531985" y="859076"/>
                </a:lnTo>
                <a:close/>
              </a:path>
            </a:pathLst>
          </a:custGeom>
          <a:solidFill>
            <a:srgbClr val="003366"/>
          </a:solidFill>
        </p:spPr>
        <p:txBody>
          <a:bodyPr wrap="square" lIns="0" tIns="0" rIns="0" bIns="0" rtlCol="0"/>
          <a:lstStyle/>
          <a:p/>
        </p:txBody>
      </p:sp>
      <p:sp>
        <p:nvSpPr>
          <p:cNvPr id="10" name="object 10"/>
          <p:cNvSpPr/>
          <p:nvPr/>
        </p:nvSpPr>
        <p:spPr>
          <a:xfrm>
            <a:off x="6298463" y="764849"/>
            <a:ext cx="541020" cy="897890"/>
          </a:xfrm>
          <a:custGeom>
            <a:rect l="l" t="t" r="r" b="b"/>
            <a:pathLst>
              <a:path w="541020" h="897889">
                <a:moveTo>
                  <a:pt x="44308" y="375396"/>
                </a:moveTo>
                <a:lnTo>
                  <a:pt x="36950" y="362635"/>
                </a:lnTo>
                <a:lnTo>
                  <a:pt x="50673" y="337700"/>
                </a:lnTo>
                <a:lnTo>
                  <a:pt x="70004" y="299911"/>
                </a:lnTo>
                <a:lnTo>
                  <a:pt x="89942" y="255887"/>
                </a:lnTo>
                <a:lnTo>
                  <a:pt x="106399" y="214612"/>
                </a:lnTo>
                <a:lnTo>
                  <a:pt x="127864" y="151969"/>
                </a:lnTo>
                <a:lnTo>
                  <a:pt x="149909" y="69199"/>
                </a:lnTo>
                <a:lnTo>
                  <a:pt x="157803" y="27424"/>
                </a:lnTo>
                <a:lnTo>
                  <a:pt x="162038" y="0"/>
                </a:lnTo>
                <a:lnTo>
                  <a:pt x="213544" y="47932"/>
                </a:lnTo>
                <a:lnTo>
                  <a:pt x="189017" y="91954"/>
                </a:lnTo>
                <a:lnTo>
                  <a:pt x="157133" y="175905"/>
                </a:lnTo>
                <a:lnTo>
                  <a:pt x="291067" y="197505"/>
                </a:lnTo>
                <a:lnTo>
                  <a:pt x="152227" y="197505"/>
                </a:lnTo>
                <a:lnTo>
                  <a:pt x="135656" y="229942"/>
                </a:lnTo>
                <a:lnTo>
                  <a:pt x="111757" y="273917"/>
                </a:lnTo>
                <a:lnTo>
                  <a:pt x="84778" y="318390"/>
                </a:lnTo>
                <a:lnTo>
                  <a:pt x="57798" y="357688"/>
                </a:lnTo>
                <a:lnTo>
                  <a:pt x="44308" y="375396"/>
                </a:lnTo>
                <a:close/>
              </a:path>
              <a:path w="541020" h="897889">
                <a:moveTo>
                  <a:pt x="521166" y="225661"/>
                </a:moveTo>
                <a:lnTo>
                  <a:pt x="465651" y="225661"/>
                </a:lnTo>
                <a:lnTo>
                  <a:pt x="493120" y="182007"/>
                </a:lnTo>
                <a:lnTo>
                  <a:pt x="521166" y="225661"/>
                </a:lnTo>
                <a:close/>
              </a:path>
              <a:path w="541020" h="897889">
                <a:moveTo>
                  <a:pt x="428386" y="379383"/>
                </a:moveTo>
                <a:lnTo>
                  <a:pt x="420933" y="370987"/>
                </a:lnTo>
                <a:lnTo>
                  <a:pt x="465651" y="248242"/>
                </a:lnTo>
                <a:lnTo>
                  <a:pt x="152227" y="197505"/>
                </a:lnTo>
                <a:lnTo>
                  <a:pt x="291067" y="197505"/>
                </a:lnTo>
                <a:lnTo>
                  <a:pt x="465651" y="225661"/>
                </a:lnTo>
                <a:lnTo>
                  <a:pt x="521166" y="225661"/>
                </a:lnTo>
                <a:lnTo>
                  <a:pt x="540584" y="255887"/>
                </a:lnTo>
                <a:lnTo>
                  <a:pt x="532457" y="257752"/>
                </a:lnTo>
                <a:lnTo>
                  <a:pt x="524454" y="260858"/>
                </a:lnTo>
                <a:lnTo>
                  <a:pt x="512431" y="268960"/>
                </a:lnTo>
                <a:lnTo>
                  <a:pt x="499395" y="280893"/>
                </a:lnTo>
                <a:lnTo>
                  <a:pt x="477937" y="305974"/>
                </a:lnTo>
                <a:lnTo>
                  <a:pt x="471947" y="314699"/>
                </a:lnTo>
                <a:lnTo>
                  <a:pt x="428386" y="379383"/>
                </a:lnTo>
                <a:close/>
              </a:path>
              <a:path w="541020" h="897889">
                <a:moveTo>
                  <a:pt x="306053" y="802535"/>
                </a:moveTo>
                <a:lnTo>
                  <a:pt x="255388" y="802535"/>
                </a:lnTo>
                <a:lnTo>
                  <a:pt x="272643" y="758461"/>
                </a:lnTo>
                <a:lnTo>
                  <a:pt x="272628" y="458451"/>
                </a:lnTo>
                <a:lnTo>
                  <a:pt x="272265" y="394800"/>
                </a:lnTo>
                <a:lnTo>
                  <a:pt x="271256" y="326828"/>
                </a:lnTo>
                <a:lnTo>
                  <a:pt x="270178" y="295123"/>
                </a:lnTo>
                <a:lnTo>
                  <a:pt x="326872" y="350045"/>
                </a:lnTo>
                <a:lnTo>
                  <a:pt x="307152" y="369232"/>
                </a:lnTo>
                <a:lnTo>
                  <a:pt x="307152" y="794510"/>
                </a:lnTo>
                <a:lnTo>
                  <a:pt x="306053" y="802535"/>
                </a:lnTo>
                <a:close/>
              </a:path>
              <a:path w="541020" h="897889">
                <a:moveTo>
                  <a:pt x="4930" y="770976"/>
                </a:moveTo>
                <a:lnTo>
                  <a:pt x="0" y="758837"/>
                </a:lnTo>
                <a:lnTo>
                  <a:pt x="16592" y="735417"/>
                </a:lnTo>
                <a:lnTo>
                  <a:pt x="41893" y="696989"/>
                </a:lnTo>
                <a:lnTo>
                  <a:pt x="67035" y="654030"/>
                </a:lnTo>
                <a:lnTo>
                  <a:pt x="89153" y="610937"/>
                </a:lnTo>
                <a:lnTo>
                  <a:pt x="114737" y="552508"/>
                </a:lnTo>
                <a:lnTo>
                  <a:pt x="128543" y="516551"/>
                </a:lnTo>
                <a:lnTo>
                  <a:pt x="143260" y="470568"/>
                </a:lnTo>
                <a:lnTo>
                  <a:pt x="154162" y="427842"/>
                </a:lnTo>
                <a:lnTo>
                  <a:pt x="159585" y="402207"/>
                </a:lnTo>
                <a:lnTo>
                  <a:pt x="213544" y="469448"/>
                </a:lnTo>
                <a:lnTo>
                  <a:pt x="197048" y="483852"/>
                </a:lnTo>
                <a:lnTo>
                  <a:pt x="181660" y="508235"/>
                </a:lnTo>
                <a:lnTo>
                  <a:pt x="173382" y="525516"/>
                </a:lnTo>
                <a:lnTo>
                  <a:pt x="167066" y="537376"/>
                </a:lnTo>
                <a:lnTo>
                  <a:pt x="122795" y="618781"/>
                </a:lnTo>
                <a:lnTo>
                  <a:pt x="84394" y="678936"/>
                </a:lnTo>
                <a:lnTo>
                  <a:pt x="54962" y="716802"/>
                </a:lnTo>
                <a:lnTo>
                  <a:pt x="25680" y="749446"/>
                </a:lnTo>
                <a:lnTo>
                  <a:pt x="4930" y="770976"/>
                </a:lnTo>
                <a:close/>
              </a:path>
              <a:path w="541020" h="897889">
                <a:moveTo>
                  <a:pt x="505610" y="807377"/>
                </a:moveTo>
                <a:lnTo>
                  <a:pt x="485625" y="764980"/>
                </a:lnTo>
                <a:lnTo>
                  <a:pt x="476024" y="732039"/>
                </a:lnTo>
                <a:lnTo>
                  <a:pt x="452017" y="662785"/>
                </a:lnTo>
                <a:lnTo>
                  <a:pt x="437082" y="625027"/>
                </a:lnTo>
                <a:lnTo>
                  <a:pt x="420545" y="587110"/>
                </a:lnTo>
                <a:lnTo>
                  <a:pt x="381415" y="509157"/>
                </a:lnTo>
                <a:lnTo>
                  <a:pt x="377394" y="502032"/>
                </a:lnTo>
                <a:lnTo>
                  <a:pt x="358918" y="468468"/>
                </a:lnTo>
                <a:lnTo>
                  <a:pt x="366312" y="458451"/>
                </a:lnTo>
                <a:lnTo>
                  <a:pt x="392422" y="493717"/>
                </a:lnTo>
                <a:lnTo>
                  <a:pt x="399272" y="502889"/>
                </a:lnTo>
                <a:lnTo>
                  <a:pt x="454550" y="583666"/>
                </a:lnTo>
                <a:lnTo>
                  <a:pt x="466037" y="602528"/>
                </a:lnTo>
                <a:lnTo>
                  <a:pt x="476882" y="619647"/>
                </a:lnTo>
                <a:lnTo>
                  <a:pt x="508899" y="679583"/>
                </a:lnTo>
                <a:lnTo>
                  <a:pt x="515233" y="693600"/>
                </a:lnTo>
                <a:lnTo>
                  <a:pt x="521698" y="712641"/>
                </a:lnTo>
                <a:lnTo>
                  <a:pt x="525595" y="727460"/>
                </a:lnTo>
                <a:lnTo>
                  <a:pt x="525266" y="766416"/>
                </a:lnTo>
                <a:lnTo>
                  <a:pt x="523097" y="787552"/>
                </a:lnTo>
                <a:lnTo>
                  <a:pt x="505610" y="807377"/>
                </a:lnTo>
                <a:close/>
              </a:path>
              <a:path w="541020" h="897889">
                <a:moveTo>
                  <a:pt x="250458" y="897656"/>
                </a:moveTo>
                <a:lnTo>
                  <a:pt x="234147" y="851626"/>
                </a:lnTo>
                <a:lnTo>
                  <a:pt x="171849" y="792302"/>
                </a:lnTo>
                <a:lnTo>
                  <a:pt x="171849" y="773484"/>
                </a:lnTo>
                <a:lnTo>
                  <a:pt x="250586" y="800953"/>
                </a:lnTo>
                <a:lnTo>
                  <a:pt x="255388" y="802535"/>
                </a:lnTo>
                <a:lnTo>
                  <a:pt x="306053" y="802535"/>
                </a:lnTo>
                <a:lnTo>
                  <a:pt x="302722" y="826855"/>
                </a:lnTo>
                <a:lnTo>
                  <a:pt x="286788" y="867480"/>
                </a:lnTo>
                <a:lnTo>
                  <a:pt x="270800" y="885231"/>
                </a:lnTo>
                <a:lnTo>
                  <a:pt x="250458" y="897656"/>
                </a:lnTo>
                <a:close/>
              </a:path>
            </a:pathLst>
          </a:custGeom>
          <a:solidFill>
            <a:srgbClr val="003366"/>
          </a:solidFill>
        </p:spPr>
        <p:txBody>
          <a:bodyPr wrap="square" lIns="0" tIns="0" rIns="0" bIns="0" rtlCol="0"/>
          <a:lstStyle/>
          <a:p/>
        </p:txBody>
      </p:sp>
      <p:sp>
        <p:nvSpPr>
          <p:cNvPr id="11" name="object 11"/>
          <p:cNvSpPr/>
          <p:nvPr/>
        </p:nvSpPr>
        <p:spPr>
          <a:xfrm>
            <a:off x="6924021" y="780623"/>
            <a:ext cx="560705" cy="909319"/>
          </a:xfrm>
          <a:custGeom>
            <a:rect l="l" t="t" r="r" b="b"/>
            <a:pathLst>
              <a:path w="560704" h="909319">
                <a:moveTo>
                  <a:pt x="284725" y="155693"/>
                </a:moveTo>
                <a:lnTo>
                  <a:pt x="272970" y="122328"/>
                </a:lnTo>
                <a:lnTo>
                  <a:pt x="268664" y="97073"/>
                </a:lnTo>
                <a:lnTo>
                  <a:pt x="265036" y="79519"/>
                </a:lnTo>
                <a:lnTo>
                  <a:pt x="256808" y="51459"/>
                </a:lnTo>
                <a:lnTo>
                  <a:pt x="253310" y="42309"/>
                </a:lnTo>
                <a:lnTo>
                  <a:pt x="240058" y="10089"/>
                </a:lnTo>
                <a:lnTo>
                  <a:pt x="247111" y="0"/>
                </a:lnTo>
                <a:lnTo>
                  <a:pt x="276147" y="23664"/>
                </a:lnTo>
                <a:lnTo>
                  <a:pt x="286232" y="32994"/>
                </a:lnTo>
                <a:lnTo>
                  <a:pt x="295304" y="44589"/>
                </a:lnTo>
                <a:lnTo>
                  <a:pt x="310584" y="86081"/>
                </a:lnTo>
                <a:lnTo>
                  <a:pt x="301181" y="129014"/>
                </a:lnTo>
                <a:lnTo>
                  <a:pt x="284725" y="155693"/>
                </a:lnTo>
                <a:close/>
              </a:path>
              <a:path w="560704" h="909319">
                <a:moveTo>
                  <a:pt x="37479" y="271473"/>
                </a:moveTo>
                <a:lnTo>
                  <a:pt x="14999" y="238590"/>
                </a:lnTo>
                <a:lnTo>
                  <a:pt x="130364" y="224558"/>
                </a:lnTo>
                <a:lnTo>
                  <a:pt x="242409" y="193648"/>
                </a:lnTo>
                <a:lnTo>
                  <a:pt x="352382" y="156031"/>
                </a:lnTo>
                <a:lnTo>
                  <a:pt x="408606" y="141177"/>
                </a:lnTo>
                <a:lnTo>
                  <a:pt x="465849" y="131375"/>
                </a:lnTo>
                <a:lnTo>
                  <a:pt x="505480" y="65593"/>
                </a:lnTo>
                <a:lnTo>
                  <a:pt x="560344" y="144949"/>
                </a:lnTo>
                <a:lnTo>
                  <a:pt x="521599" y="146332"/>
                </a:lnTo>
                <a:lnTo>
                  <a:pt x="483189" y="151521"/>
                </a:lnTo>
                <a:lnTo>
                  <a:pt x="406792" y="164237"/>
                </a:lnTo>
                <a:lnTo>
                  <a:pt x="405397" y="174459"/>
                </a:lnTo>
                <a:lnTo>
                  <a:pt x="368100" y="174459"/>
                </a:lnTo>
                <a:lnTo>
                  <a:pt x="177569" y="234932"/>
                </a:lnTo>
                <a:lnTo>
                  <a:pt x="178248" y="238765"/>
                </a:lnTo>
                <a:lnTo>
                  <a:pt x="163060" y="238765"/>
                </a:lnTo>
                <a:lnTo>
                  <a:pt x="130364" y="247140"/>
                </a:lnTo>
                <a:lnTo>
                  <a:pt x="96925" y="251835"/>
                </a:lnTo>
                <a:lnTo>
                  <a:pt x="71191" y="258043"/>
                </a:lnTo>
                <a:lnTo>
                  <a:pt x="56950" y="262748"/>
                </a:lnTo>
                <a:lnTo>
                  <a:pt x="37479" y="271473"/>
                </a:lnTo>
                <a:close/>
              </a:path>
              <a:path w="560704" h="909319">
                <a:moveTo>
                  <a:pt x="313530" y="567626"/>
                </a:moveTo>
                <a:lnTo>
                  <a:pt x="280023" y="567626"/>
                </a:lnTo>
                <a:lnTo>
                  <a:pt x="289158" y="541198"/>
                </a:lnTo>
                <a:lnTo>
                  <a:pt x="301704" y="502193"/>
                </a:lnTo>
                <a:lnTo>
                  <a:pt x="314782" y="456278"/>
                </a:lnTo>
                <a:lnTo>
                  <a:pt x="326756" y="408530"/>
                </a:lnTo>
                <a:lnTo>
                  <a:pt x="337882" y="359755"/>
                </a:lnTo>
                <a:lnTo>
                  <a:pt x="347933" y="309232"/>
                </a:lnTo>
                <a:lnTo>
                  <a:pt x="360884" y="229819"/>
                </a:lnTo>
                <a:lnTo>
                  <a:pt x="368100" y="174459"/>
                </a:lnTo>
                <a:lnTo>
                  <a:pt x="405397" y="174459"/>
                </a:lnTo>
                <a:lnTo>
                  <a:pt x="393474" y="256581"/>
                </a:lnTo>
                <a:lnTo>
                  <a:pt x="382894" y="315358"/>
                </a:lnTo>
                <a:lnTo>
                  <a:pt x="370954" y="371908"/>
                </a:lnTo>
                <a:lnTo>
                  <a:pt x="357654" y="426229"/>
                </a:lnTo>
                <a:lnTo>
                  <a:pt x="342993" y="478323"/>
                </a:lnTo>
                <a:lnTo>
                  <a:pt x="327022" y="528351"/>
                </a:lnTo>
                <a:lnTo>
                  <a:pt x="313530" y="567626"/>
                </a:lnTo>
                <a:close/>
              </a:path>
              <a:path w="560704" h="909319">
                <a:moveTo>
                  <a:pt x="2499" y="908945"/>
                </a:moveTo>
                <a:lnTo>
                  <a:pt x="0" y="897743"/>
                </a:lnTo>
                <a:lnTo>
                  <a:pt x="24476" y="885237"/>
                </a:lnTo>
                <a:lnTo>
                  <a:pt x="58697" y="863249"/>
                </a:lnTo>
                <a:lnTo>
                  <a:pt x="95387" y="834575"/>
                </a:lnTo>
                <a:lnTo>
                  <a:pt x="130296" y="803328"/>
                </a:lnTo>
                <a:lnTo>
                  <a:pt x="162693" y="765873"/>
                </a:lnTo>
                <a:lnTo>
                  <a:pt x="193299" y="725798"/>
                </a:lnTo>
                <a:lnTo>
                  <a:pt x="222167" y="683358"/>
                </a:lnTo>
                <a:lnTo>
                  <a:pt x="247600" y="638434"/>
                </a:lnTo>
                <a:lnTo>
                  <a:pt x="261216" y="612094"/>
                </a:lnTo>
                <a:lnTo>
                  <a:pt x="251931" y="592430"/>
                </a:lnTo>
                <a:lnTo>
                  <a:pt x="237055" y="557406"/>
                </a:lnTo>
                <a:lnTo>
                  <a:pt x="222393" y="516924"/>
                </a:lnTo>
                <a:lnTo>
                  <a:pt x="208715" y="472671"/>
                </a:lnTo>
                <a:lnTo>
                  <a:pt x="196322" y="425607"/>
                </a:lnTo>
                <a:lnTo>
                  <a:pt x="185212" y="375735"/>
                </a:lnTo>
                <a:lnTo>
                  <a:pt x="175388" y="323054"/>
                </a:lnTo>
                <a:lnTo>
                  <a:pt x="168696" y="279563"/>
                </a:lnTo>
                <a:lnTo>
                  <a:pt x="163060" y="238765"/>
                </a:lnTo>
                <a:lnTo>
                  <a:pt x="178248" y="238765"/>
                </a:lnTo>
                <a:lnTo>
                  <a:pt x="184491" y="274002"/>
                </a:lnTo>
                <a:lnTo>
                  <a:pt x="191541" y="310583"/>
                </a:lnTo>
                <a:lnTo>
                  <a:pt x="202272" y="357850"/>
                </a:lnTo>
                <a:lnTo>
                  <a:pt x="214137" y="402583"/>
                </a:lnTo>
                <a:lnTo>
                  <a:pt x="227119" y="444729"/>
                </a:lnTo>
                <a:lnTo>
                  <a:pt x="240856" y="483136"/>
                </a:lnTo>
                <a:lnTo>
                  <a:pt x="255696" y="518908"/>
                </a:lnTo>
                <a:lnTo>
                  <a:pt x="280023" y="567626"/>
                </a:lnTo>
                <a:lnTo>
                  <a:pt x="313530" y="567626"/>
                </a:lnTo>
                <a:lnTo>
                  <a:pt x="310975" y="575062"/>
                </a:lnTo>
                <a:lnTo>
                  <a:pt x="301181" y="601337"/>
                </a:lnTo>
                <a:lnTo>
                  <a:pt x="314768" y="614793"/>
                </a:lnTo>
                <a:lnTo>
                  <a:pt x="338789" y="635370"/>
                </a:lnTo>
                <a:lnTo>
                  <a:pt x="344271" y="639133"/>
                </a:lnTo>
                <a:lnTo>
                  <a:pt x="280023" y="639133"/>
                </a:lnTo>
                <a:lnTo>
                  <a:pt x="236935" y="711504"/>
                </a:lnTo>
                <a:lnTo>
                  <a:pt x="205796" y="754162"/>
                </a:lnTo>
                <a:lnTo>
                  <a:pt x="172847" y="792740"/>
                </a:lnTo>
                <a:lnTo>
                  <a:pt x="138386" y="828189"/>
                </a:lnTo>
                <a:lnTo>
                  <a:pt x="101686" y="856889"/>
                </a:lnTo>
                <a:lnTo>
                  <a:pt x="63293" y="881568"/>
                </a:lnTo>
                <a:lnTo>
                  <a:pt x="26416" y="900292"/>
                </a:lnTo>
                <a:lnTo>
                  <a:pt x="2499" y="908945"/>
                </a:lnTo>
                <a:close/>
              </a:path>
              <a:path w="560704" h="909319">
                <a:moveTo>
                  <a:pt x="503004" y="781011"/>
                </a:moveTo>
                <a:lnTo>
                  <a:pt x="448957" y="761080"/>
                </a:lnTo>
                <a:lnTo>
                  <a:pt x="385917" y="731224"/>
                </a:lnTo>
                <a:lnTo>
                  <a:pt x="332563" y="694511"/>
                </a:lnTo>
                <a:lnTo>
                  <a:pt x="290861" y="653097"/>
                </a:lnTo>
                <a:lnTo>
                  <a:pt x="280023" y="639133"/>
                </a:lnTo>
                <a:lnTo>
                  <a:pt x="344271" y="639133"/>
                </a:lnTo>
                <a:lnTo>
                  <a:pt x="366751" y="654563"/>
                </a:lnTo>
                <a:lnTo>
                  <a:pt x="396601" y="669611"/>
                </a:lnTo>
                <a:lnTo>
                  <a:pt x="428474" y="681174"/>
                </a:lnTo>
                <a:lnTo>
                  <a:pt x="462919" y="691979"/>
                </a:lnTo>
                <a:lnTo>
                  <a:pt x="499298" y="698867"/>
                </a:lnTo>
                <a:lnTo>
                  <a:pt x="514778" y="700066"/>
                </a:lnTo>
                <a:lnTo>
                  <a:pt x="530355" y="702375"/>
                </a:lnTo>
                <a:lnTo>
                  <a:pt x="557844" y="705804"/>
                </a:lnTo>
                <a:lnTo>
                  <a:pt x="557844" y="720858"/>
                </a:lnTo>
                <a:lnTo>
                  <a:pt x="524194" y="739042"/>
                </a:lnTo>
                <a:lnTo>
                  <a:pt x="514150" y="750338"/>
                </a:lnTo>
                <a:lnTo>
                  <a:pt x="509679" y="760428"/>
                </a:lnTo>
                <a:lnTo>
                  <a:pt x="503004" y="781011"/>
                </a:lnTo>
                <a:close/>
              </a:path>
            </a:pathLst>
          </a:custGeom>
          <a:solidFill>
            <a:srgbClr val="003366"/>
          </a:solidFill>
        </p:spPr>
        <p:txBody>
          <a:bodyPr wrap="square" lIns="0" tIns="0" rIns="0" bIns="0" rtlCol="0"/>
          <a:lstStyle/>
          <a:p/>
        </p:txBody>
      </p:sp>
      <p:sp>
        <p:nvSpPr>
          <p:cNvPr id="12" name="object 12"/>
          <p:cNvSpPr/>
          <p:nvPr/>
        </p:nvSpPr>
        <p:spPr>
          <a:xfrm>
            <a:off x="7549350" y="737735"/>
            <a:ext cx="568325" cy="871855"/>
          </a:xfrm>
          <a:custGeom>
            <a:rect l="l" t="t" r="r" b="b"/>
            <a:pathLst>
              <a:path w="568325" h="871855">
                <a:moveTo>
                  <a:pt x="295255" y="213471"/>
                </a:moveTo>
                <a:lnTo>
                  <a:pt x="278000" y="172865"/>
                </a:lnTo>
                <a:lnTo>
                  <a:pt x="274225" y="157512"/>
                </a:lnTo>
                <a:lnTo>
                  <a:pt x="262517" y="122567"/>
                </a:lnTo>
                <a:lnTo>
                  <a:pt x="245262" y="81961"/>
                </a:lnTo>
                <a:lnTo>
                  <a:pt x="240336" y="71965"/>
                </a:lnTo>
                <a:lnTo>
                  <a:pt x="208981" y="10441"/>
                </a:lnTo>
                <a:lnTo>
                  <a:pt x="213911" y="0"/>
                </a:lnTo>
                <a:lnTo>
                  <a:pt x="266654" y="54001"/>
                </a:lnTo>
                <a:lnTo>
                  <a:pt x="294711" y="86585"/>
                </a:lnTo>
                <a:lnTo>
                  <a:pt x="316869" y="133886"/>
                </a:lnTo>
                <a:lnTo>
                  <a:pt x="322370" y="154159"/>
                </a:lnTo>
                <a:lnTo>
                  <a:pt x="311277" y="193648"/>
                </a:lnTo>
                <a:lnTo>
                  <a:pt x="295255" y="213471"/>
                </a:lnTo>
                <a:close/>
              </a:path>
              <a:path w="568325" h="871855">
                <a:moveTo>
                  <a:pt x="59955" y="230675"/>
                </a:moveTo>
                <a:lnTo>
                  <a:pt x="37472" y="195680"/>
                </a:lnTo>
                <a:lnTo>
                  <a:pt x="142714" y="204594"/>
                </a:lnTo>
                <a:lnTo>
                  <a:pt x="247188" y="220249"/>
                </a:lnTo>
                <a:lnTo>
                  <a:pt x="267441" y="224075"/>
                </a:lnTo>
                <a:lnTo>
                  <a:pt x="93977" y="224075"/>
                </a:lnTo>
                <a:lnTo>
                  <a:pt x="79629" y="225660"/>
                </a:lnTo>
                <a:lnTo>
                  <a:pt x="59955" y="230675"/>
                </a:lnTo>
                <a:close/>
              </a:path>
              <a:path w="568325" h="871855">
                <a:moveTo>
                  <a:pt x="520176" y="259472"/>
                </a:moveTo>
                <a:lnTo>
                  <a:pt x="454852" y="259472"/>
                </a:lnTo>
                <a:lnTo>
                  <a:pt x="491644" y="210374"/>
                </a:lnTo>
                <a:lnTo>
                  <a:pt x="520176" y="259472"/>
                </a:lnTo>
                <a:close/>
              </a:path>
              <a:path w="568325" h="871855">
                <a:moveTo>
                  <a:pt x="305115" y="494831"/>
                </a:moveTo>
                <a:lnTo>
                  <a:pt x="268140" y="494831"/>
                </a:lnTo>
                <a:lnTo>
                  <a:pt x="268140" y="246438"/>
                </a:lnTo>
                <a:lnTo>
                  <a:pt x="119733" y="224495"/>
                </a:lnTo>
                <a:lnTo>
                  <a:pt x="93977" y="224075"/>
                </a:lnTo>
                <a:lnTo>
                  <a:pt x="267441" y="224075"/>
                </a:lnTo>
                <a:lnTo>
                  <a:pt x="419546" y="252803"/>
                </a:lnTo>
                <a:lnTo>
                  <a:pt x="305115" y="252803"/>
                </a:lnTo>
                <a:lnTo>
                  <a:pt x="305115" y="494831"/>
                </a:lnTo>
                <a:close/>
              </a:path>
              <a:path w="568325" h="871855">
                <a:moveTo>
                  <a:pt x="543249" y="299176"/>
                </a:moveTo>
                <a:lnTo>
                  <a:pt x="305115" y="252803"/>
                </a:lnTo>
                <a:lnTo>
                  <a:pt x="419546" y="252803"/>
                </a:lnTo>
                <a:lnTo>
                  <a:pt x="454852" y="259472"/>
                </a:lnTo>
                <a:lnTo>
                  <a:pt x="520176" y="259472"/>
                </a:lnTo>
                <a:lnTo>
                  <a:pt x="543249" y="299176"/>
                </a:lnTo>
                <a:close/>
              </a:path>
              <a:path w="568325" h="871855">
                <a:moveTo>
                  <a:pt x="99858" y="504442"/>
                </a:moveTo>
                <a:lnTo>
                  <a:pt x="77443" y="468652"/>
                </a:lnTo>
                <a:lnTo>
                  <a:pt x="268140" y="494831"/>
                </a:lnTo>
                <a:lnTo>
                  <a:pt x="305115" y="494831"/>
                </a:lnTo>
                <a:lnTo>
                  <a:pt x="305115" y="497433"/>
                </a:lnTo>
                <a:lnTo>
                  <a:pt x="316730" y="499684"/>
                </a:lnTo>
                <a:lnTo>
                  <a:pt x="133732" y="499684"/>
                </a:lnTo>
                <a:lnTo>
                  <a:pt x="119229" y="500739"/>
                </a:lnTo>
                <a:lnTo>
                  <a:pt x="99858" y="504442"/>
                </a:lnTo>
                <a:close/>
              </a:path>
              <a:path w="568325" h="871855">
                <a:moveTo>
                  <a:pt x="478822" y="519327"/>
                </a:moveTo>
                <a:lnTo>
                  <a:pt x="418062" y="519327"/>
                </a:lnTo>
                <a:lnTo>
                  <a:pt x="452401" y="473503"/>
                </a:lnTo>
                <a:lnTo>
                  <a:pt x="478822" y="519327"/>
                </a:lnTo>
                <a:close/>
              </a:path>
              <a:path w="568325" h="871855">
                <a:moveTo>
                  <a:pt x="305115" y="792150"/>
                </a:moveTo>
                <a:lnTo>
                  <a:pt x="268140" y="792150"/>
                </a:lnTo>
                <a:lnTo>
                  <a:pt x="268140" y="517412"/>
                </a:lnTo>
                <a:lnTo>
                  <a:pt x="159485" y="500105"/>
                </a:lnTo>
                <a:lnTo>
                  <a:pt x="133732" y="499684"/>
                </a:lnTo>
                <a:lnTo>
                  <a:pt x="316730" y="499684"/>
                </a:lnTo>
                <a:lnTo>
                  <a:pt x="418062" y="519327"/>
                </a:lnTo>
                <a:lnTo>
                  <a:pt x="478822" y="519327"/>
                </a:lnTo>
                <a:lnTo>
                  <a:pt x="479218" y="520014"/>
                </a:lnTo>
                <a:lnTo>
                  <a:pt x="305115" y="520014"/>
                </a:lnTo>
                <a:lnTo>
                  <a:pt x="305115" y="792150"/>
                </a:lnTo>
                <a:close/>
              </a:path>
              <a:path w="568325" h="871855">
                <a:moveTo>
                  <a:pt x="501454" y="558581"/>
                </a:moveTo>
                <a:lnTo>
                  <a:pt x="305115" y="520014"/>
                </a:lnTo>
                <a:lnTo>
                  <a:pt x="479218" y="520014"/>
                </a:lnTo>
                <a:lnTo>
                  <a:pt x="501454" y="558581"/>
                </a:lnTo>
                <a:close/>
              </a:path>
              <a:path w="568325" h="871855">
                <a:moveTo>
                  <a:pt x="22483" y="797095"/>
                </a:moveTo>
                <a:lnTo>
                  <a:pt x="0" y="762100"/>
                </a:lnTo>
                <a:lnTo>
                  <a:pt x="134640" y="771945"/>
                </a:lnTo>
                <a:lnTo>
                  <a:pt x="246017" y="788801"/>
                </a:lnTo>
                <a:lnTo>
                  <a:pt x="82438" y="788801"/>
                </a:lnTo>
                <a:lnTo>
                  <a:pt x="56494" y="790097"/>
                </a:lnTo>
                <a:lnTo>
                  <a:pt x="42141" y="792082"/>
                </a:lnTo>
                <a:lnTo>
                  <a:pt x="22483" y="797095"/>
                </a:lnTo>
                <a:close/>
              </a:path>
              <a:path w="568325" h="871855">
                <a:moveTo>
                  <a:pt x="544428" y="831688"/>
                </a:moveTo>
                <a:lnTo>
                  <a:pt x="474474" y="831688"/>
                </a:lnTo>
                <a:lnTo>
                  <a:pt x="513717" y="779317"/>
                </a:lnTo>
                <a:lnTo>
                  <a:pt x="544428" y="831688"/>
                </a:lnTo>
                <a:close/>
              </a:path>
              <a:path w="568325" h="871855">
                <a:moveTo>
                  <a:pt x="567899" y="871712"/>
                </a:moveTo>
                <a:lnTo>
                  <a:pt x="82438" y="788801"/>
                </a:lnTo>
                <a:lnTo>
                  <a:pt x="246017" y="788801"/>
                </a:lnTo>
                <a:lnTo>
                  <a:pt x="268140" y="792150"/>
                </a:lnTo>
                <a:lnTo>
                  <a:pt x="305115" y="792150"/>
                </a:lnTo>
                <a:lnTo>
                  <a:pt x="305115" y="798515"/>
                </a:lnTo>
                <a:lnTo>
                  <a:pt x="474474" y="831688"/>
                </a:lnTo>
                <a:lnTo>
                  <a:pt x="544428" y="831688"/>
                </a:lnTo>
                <a:lnTo>
                  <a:pt x="567899" y="871712"/>
                </a:lnTo>
                <a:close/>
              </a:path>
            </a:pathLst>
          </a:custGeom>
          <a:solidFill>
            <a:srgbClr val="003366"/>
          </a:solidFill>
        </p:spPr>
        <p:txBody>
          <a:bodyPr wrap="square" lIns="0" tIns="0" rIns="0" bIns="0" rtlCol="0"/>
          <a:lstStyle/>
          <a:p/>
        </p:txBody>
      </p:sp>
      <p:sp>
        <p:nvSpPr>
          <p:cNvPr id="13" name="object 13"/>
          <p:cNvSpPr/>
          <p:nvPr/>
        </p:nvSpPr>
        <p:spPr>
          <a:xfrm>
            <a:off x="8183791" y="818514"/>
            <a:ext cx="567055" cy="859790"/>
          </a:xfrm>
          <a:custGeom>
            <a:rect l="l" t="t" r="r" b="b"/>
            <a:pathLst>
              <a:path w="567054" h="859789">
                <a:moveTo>
                  <a:pt x="321322" y="143624"/>
                </a:moveTo>
                <a:lnTo>
                  <a:pt x="296329" y="82423"/>
                </a:lnTo>
                <a:lnTo>
                  <a:pt x="254685" y="32816"/>
                </a:lnTo>
                <a:lnTo>
                  <a:pt x="223837" y="0"/>
                </a:lnTo>
                <a:lnTo>
                  <a:pt x="216344" y="7150"/>
                </a:lnTo>
                <a:lnTo>
                  <a:pt x="238480" y="58204"/>
                </a:lnTo>
                <a:lnTo>
                  <a:pt x="247040" y="78473"/>
                </a:lnTo>
                <a:lnTo>
                  <a:pt x="262039" y="120281"/>
                </a:lnTo>
                <a:lnTo>
                  <a:pt x="272427" y="157162"/>
                </a:lnTo>
                <a:lnTo>
                  <a:pt x="276326" y="175348"/>
                </a:lnTo>
                <a:lnTo>
                  <a:pt x="291325" y="216204"/>
                </a:lnTo>
                <a:lnTo>
                  <a:pt x="310083" y="189191"/>
                </a:lnTo>
                <a:lnTo>
                  <a:pt x="321322" y="143624"/>
                </a:lnTo>
                <a:close/>
              </a:path>
              <a:path w="567054" h="859789">
                <a:moveTo>
                  <a:pt x="566508" y="741349"/>
                </a:moveTo>
                <a:lnTo>
                  <a:pt x="551294" y="743254"/>
                </a:lnTo>
                <a:lnTo>
                  <a:pt x="522338" y="743369"/>
                </a:lnTo>
                <a:lnTo>
                  <a:pt x="492163" y="736511"/>
                </a:lnTo>
                <a:lnTo>
                  <a:pt x="431177" y="706755"/>
                </a:lnTo>
                <a:lnTo>
                  <a:pt x="400062" y="682002"/>
                </a:lnTo>
                <a:lnTo>
                  <a:pt x="368642" y="651129"/>
                </a:lnTo>
                <a:lnTo>
                  <a:pt x="321322" y="595249"/>
                </a:lnTo>
                <a:lnTo>
                  <a:pt x="329323" y="578142"/>
                </a:lnTo>
                <a:lnTo>
                  <a:pt x="330606" y="575335"/>
                </a:lnTo>
                <a:lnTo>
                  <a:pt x="348869" y="531253"/>
                </a:lnTo>
                <a:lnTo>
                  <a:pt x="366826" y="482396"/>
                </a:lnTo>
                <a:lnTo>
                  <a:pt x="384479" y="428752"/>
                </a:lnTo>
                <a:lnTo>
                  <a:pt x="401815" y="370332"/>
                </a:lnTo>
                <a:lnTo>
                  <a:pt x="418846" y="307136"/>
                </a:lnTo>
                <a:lnTo>
                  <a:pt x="443280" y="200748"/>
                </a:lnTo>
                <a:lnTo>
                  <a:pt x="459143" y="123698"/>
                </a:lnTo>
                <a:lnTo>
                  <a:pt x="483323" y="98488"/>
                </a:lnTo>
                <a:lnTo>
                  <a:pt x="422871" y="50482"/>
                </a:lnTo>
                <a:lnTo>
                  <a:pt x="415747" y="98488"/>
                </a:lnTo>
                <a:lnTo>
                  <a:pt x="403631" y="172720"/>
                </a:lnTo>
                <a:lnTo>
                  <a:pt x="390017" y="245668"/>
                </a:lnTo>
                <a:lnTo>
                  <a:pt x="375767" y="311886"/>
                </a:lnTo>
                <a:lnTo>
                  <a:pt x="358571" y="379793"/>
                </a:lnTo>
                <a:lnTo>
                  <a:pt x="344728" y="428434"/>
                </a:lnTo>
                <a:lnTo>
                  <a:pt x="327393" y="482155"/>
                </a:lnTo>
                <a:lnTo>
                  <a:pt x="309651" y="528789"/>
                </a:lnTo>
                <a:lnTo>
                  <a:pt x="298831" y="554659"/>
                </a:lnTo>
                <a:lnTo>
                  <a:pt x="289687" y="539673"/>
                </a:lnTo>
                <a:lnTo>
                  <a:pt x="270941" y="505421"/>
                </a:lnTo>
                <a:lnTo>
                  <a:pt x="251574" y="465416"/>
                </a:lnTo>
                <a:lnTo>
                  <a:pt x="231571" y="419671"/>
                </a:lnTo>
                <a:lnTo>
                  <a:pt x="200418" y="337959"/>
                </a:lnTo>
                <a:lnTo>
                  <a:pt x="156705" y="208280"/>
                </a:lnTo>
                <a:lnTo>
                  <a:pt x="133908" y="134747"/>
                </a:lnTo>
                <a:lnTo>
                  <a:pt x="123952" y="141312"/>
                </a:lnTo>
                <a:lnTo>
                  <a:pt x="134912" y="185407"/>
                </a:lnTo>
                <a:lnTo>
                  <a:pt x="176961" y="336727"/>
                </a:lnTo>
                <a:lnTo>
                  <a:pt x="215061" y="451535"/>
                </a:lnTo>
                <a:lnTo>
                  <a:pt x="245071" y="528205"/>
                </a:lnTo>
                <a:lnTo>
                  <a:pt x="265772" y="574738"/>
                </a:lnTo>
                <a:lnTo>
                  <a:pt x="276326" y="596861"/>
                </a:lnTo>
                <a:lnTo>
                  <a:pt x="260146" y="622427"/>
                </a:lnTo>
                <a:lnTo>
                  <a:pt x="230784" y="665213"/>
                </a:lnTo>
                <a:lnTo>
                  <a:pt x="198767" y="704100"/>
                </a:lnTo>
                <a:lnTo>
                  <a:pt x="165442" y="739241"/>
                </a:lnTo>
                <a:lnTo>
                  <a:pt x="130771" y="770902"/>
                </a:lnTo>
                <a:lnTo>
                  <a:pt x="94983" y="796721"/>
                </a:lnTo>
                <a:lnTo>
                  <a:pt x="57873" y="818972"/>
                </a:lnTo>
                <a:lnTo>
                  <a:pt x="20777" y="836333"/>
                </a:lnTo>
                <a:lnTo>
                  <a:pt x="0" y="843800"/>
                </a:lnTo>
                <a:lnTo>
                  <a:pt x="2476" y="859269"/>
                </a:lnTo>
                <a:lnTo>
                  <a:pt x="65608" y="839152"/>
                </a:lnTo>
                <a:lnTo>
                  <a:pt x="105816" y="820089"/>
                </a:lnTo>
                <a:lnTo>
                  <a:pt x="144475" y="796531"/>
                </a:lnTo>
                <a:lnTo>
                  <a:pt x="181635" y="767803"/>
                </a:lnTo>
                <a:lnTo>
                  <a:pt x="217157" y="735596"/>
                </a:lnTo>
                <a:lnTo>
                  <a:pt x="251053" y="697890"/>
                </a:lnTo>
                <a:lnTo>
                  <a:pt x="283108" y="656196"/>
                </a:lnTo>
                <a:lnTo>
                  <a:pt x="298831" y="633691"/>
                </a:lnTo>
                <a:lnTo>
                  <a:pt x="318617" y="664222"/>
                </a:lnTo>
                <a:lnTo>
                  <a:pt x="363499" y="723226"/>
                </a:lnTo>
                <a:lnTo>
                  <a:pt x="389813" y="752348"/>
                </a:lnTo>
                <a:lnTo>
                  <a:pt x="442861" y="798334"/>
                </a:lnTo>
                <a:lnTo>
                  <a:pt x="493814" y="826363"/>
                </a:lnTo>
                <a:lnTo>
                  <a:pt x="509930" y="832878"/>
                </a:lnTo>
                <a:lnTo>
                  <a:pt x="519480" y="809752"/>
                </a:lnTo>
                <a:lnTo>
                  <a:pt x="524624" y="798969"/>
                </a:lnTo>
                <a:lnTo>
                  <a:pt x="538568" y="779957"/>
                </a:lnTo>
                <a:lnTo>
                  <a:pt x="566508" y="756412"/>
                </a:lnTo>
                <a:lnTo>
                  <a:pt x="566508" y="743369"/>
                </a:lnTo>
                <a:lnTo>
                  <a:pt x="566508" y="741349"/>
                </a:lnTo>
                <a:close/>
              </a:path>
            </a:pathLst>
          </a:custGeom>
          <a:solidFill>
            <a:srgbClr val="003366"/>
          </a:solidFill>
        </p:spPr>
        <p:txBody>
          <a:bodyPr wrap="square" lIns="0" tIns="0" rIns="0" bIns="0" rtlCol="0"/>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971550" y="3070224"/>
            <a:ext cx="7353300" cy="2654935"/>
          </a:xfrm>
          <a:custGeom>
            <a:rect l="l" t="t" r="r" b="b"/>
            <a:pathLst>
              <a:path w="7353300" h="2654935">
                <a:moveTo>
                  <a:pt x="0" y="0"/>
                </a:moveTo>
                <a:lnTo>
                  <a:pt x="7352707" y="0"/>
                </a:lnTo>
                <a:lnTo>
                  <a:pt x="7352707" y="2654411"/>
                </a:lnTo>
                <a:lnTo>
                  <a:pt x="0" y="2654411"/>
                </a:lnTo>
                <a:lnTo>
                  <a:pt x="0" y="0"/>
                </a:lnTo>
                <a:close/>
              </a:path>
            </a:pathLst>
          </a:custGeom>
          <a:ln w="9525">
            <a:solidFill>
              <a:srgbClr val="009900"/>
            </a:solidFill>
          </a:ln>
        </p:spPr>
        <p:txBody>
          <a:bodyPr wrap="square" lIns="0" tIns="0" rIns="0" bIns="0" rtlCol="0"/>
          <a:lstStyle/>
          <a:p/>
        </p:txBody>
      </p:sp>
      <p:sp>
        <p:nvSpPr>
          <p:cNvPr id="3" name="object 3"/>
          <p:cNvSpPr txBox="1"/>
          <p:nvPr/>
        </p:nvSpPr>
        <p:spPr>
          <a:xfrm>
            <a:off x="978851" y="1315719"/>
            <a:ext cx="7310755" cy="4382770"/>
          </a:xfrm>
          <a:prstGeom prst="rect">
            <a:avLst/>
          </a:prstGeom>
        </p:spPr>
        <p:txBody>
          <a:bodyPr vert="horz" wrap="square" lIns="0" tIns="12700" rIns="0" bIns="0" rtlCol="0">
            <a:spAutoFit/>
          </a:bodyPr>
          <a:lstStyle/>
          <a:p>
            <a:pPr marL="659765" indent="-647065">
              <a:lnSpc>
                <a:spcPct val="100000"/>
              </a:lnSpc>
              <a:spcBef>
                <a:spcPts val="100"/>
              </a:spcBef>
              <a:buFont typeface="Arial"/>
              <a:buChar char="●"/>
              <a:tabLst>
                <a:tab pos="659765"/>
                <a:tab pos="660400"/>
              </a:tabLst>
            </a:pPr>
            <a:r>
              <a:rPr sz="3600" b="1" spc="-5">
                <a:solidFill>
                  <a:srgbClr val="003366"/>
                </a:solidFill>
                <a:latin typeface="Microsoft JhengHei"/>
                <a:cs typeface="Microsoft JhengHei"/>
              </a:rPr>
              <a:t>情感欲望论，亦称自然论</a:t>
            </a:r>
            <a:endParaRPr sz="3600">
              <a:latin typeface="Microsoft JhengHei"/>
              <a:cs typeface="Microsoft JhengHei"/>
            </a:endParaRPr>
          </a:p>
          <a:p>
            <a:pPr marL="83820" indent="-71755">
              <a:lnSpc>
                <a:spcPct val="100000"/>
              </a:lnSpc>
              <a:spcBef>
                <a:spcPts val="3454"/>
              </a:spcBef>
            </a:pPr>
            <a:r>
              <a:rPr sz="2800" b="1">
                <a:solidFill>
                  <a:srgbClr val="003366"/>
                </a:solidFill>
                <a:latin typeface="Microsoft JhengHei"/>
                <a:cs typeface="Microsoft JhengHei"/>
              </a:rPr>
              <a:t>认为道德起源于人的某种自然的</a:t>
            </a:r>
            <a:r>
              <a:rPr sz="2950" b="1" spc="-185">
                <a:solidFill>
                  <a:srgbClr val="003366"/>
                </a:solidFill>
                <a:latin typeface="Microsoft JhengHei"/>
                <a:cs typeface="Microsoft JhengHei"/>
              </a:rPr>
              <a:t>情感</a:t>
            </a:r>
            <a:r>
              <a:rPr sz="2800" b="1">
                <a:solidFill>
                  <a:srgbClr val="003366"/>
                </a:solidFill>
                <a:latin typeface="Microsoft JhengHei"/>
                <a:cs typeface="Microsoft JhengHei"/>
              </a:rPr>
              <a:t>或</a:t>
            </a:r>
            <a:r>
              <a:rPr sz="2950" b="1" spc="-185">
                <a:solidFill>
                  <a:srgbClr val="003366"/>
                </a:solidFill>
                <a:latin typeface="Microsoft JhengHei"/>
                <a:cs typeface="Microsoft JhengHei"/>
              </a:rPr>
              <a:t>欲望</a:t>
            </a:r>
            <a:r>
              <a:rPr sz="2800" b="1" spc="-50">
                <a:solidFill>
                  <a:srgbClr val="003366"/>
                </a:solidFill>
                <a:latin typeface="Microsoft JhengHei"/>
                <a:cs typeface="Microsoft JhengHei"/>
              </a:rPr>
              <a:t>。</a:t>
            </a:r>
            <a:endParaRPr sz="2800">
              <a:latin typeface="Microsoft JhengHei"/>
              <a:cs typeface="Microsoft JhengHei"/>
            </a:endParaRPr>
          </a:p>
          <a:p>
            <a:pPr>
              <a:lnSpc>
                <a:spcPct val="100000"/>
              </a:lnSpc>
              <a:spcBef>
                <a:spcPts val="75"/>
              </a:spcBef>
            </a:pPr>
            <a:endParaRPr sz="1500">
              <a:latin typeface="Microsoft JhengHei"/>
              <a:cs typeface="Microsoft JhengHei"/>
            </a:endParaRPr>
          </a:p>
          <a:p>
            <a:pPr marL="83820" marR="207645" algn="just">
              <a:lnSpc>
                <a:spcPct val="100000"/>
              </a:lnSpc>
            </a:pPr>
            <a:r>
              <a:rPr sz="2400" b="1" spc="-5">
                <a:solidFill>
                  <a:srgbClr val="003366"/>
                </a:solidFill>
                <a:latin typeface="Microsoft JhengHei"/>
                <a:cs typeface="Microsoft JhengHei"/>
              </a:rPr>
              <a:t>法国哲学家爱尔维修认为，人是有感觉的动物，人的本性就是趋乐避苦，就是自利、自爱，也就是追求个人的利益和幸福，这是一切道德的根源。卢梭认为道德源于人心中的社会情感和利他之心，源于对公共利</a:t>
            </a:r>
            <a:r>
              <a:rPr sz="2400" b="1" spc="-10">
                <a:solidFill>
                  <a:srgbClr val="003366"/>
                </a:solidFill>
                <a:latin typeface="Microsoft JhengHei"/>
                <a:cs typeface="Microsoft JhengHei"/>
              </a:rPr>
              <a:t>益的追求。</a:t>
            </a:r>
            <a:endParaRPr sz="2400">
              <a:latin typeface="Microsoft JhengHei"/>
              <a:cs typeface="Microsoft JhengHei"/>
            </a:endParaRPr>
          </a:p>
          <a:p>
            <a:pPr marL="83820">
              <a:lnSpc>
                <a:spcPts val="2740"/>
              </a:lnSpc>
            </a:pPr>
            <a:r>
              <a:rPr sz="2400" b="1">
                <a:solidFill>
                  <a:srgbClr val="003366"/>
                </a:solidFill>
                <a:latin typeface="Microsoft JhengHei"/>
                <a:cs typeface="Microsoft JhengHei"/>
              </a:rPr>
              <a:t>英国思想家亚当</a:t>
            </a:r>
            <a:r>
              <a:rPr sz="2400" b="1">
                <a:solidFill>
                  <a:srgbClr val="003366"/>
                </a:solidFill>
                <a:latin typeface="Arial"/>
                <a:cs typeface="Arial"/>
              </a:rPr>
              <a:t>·</a:t>
            </a:r>
            <a:r>
              <a:rPr sz="2400" b="1">
                <a:solidFill>
                  <a:srgbClr val="003366"/>
                </a:solidFill>
                <a:latin typeface="Microsoft JhengHei"/>
                <a:cs typeface="Microsoft JhengHei"/>
              </a:rPr>
              <a:t>斯密、大卫</a:t>
            </a:r>
            <a:r>
              <a:rPr sz="2400" b="1">
                <a:solidFill>
                  <a:srgbClr val="003366"/>
                </a:solidFill>
                <a:latin typeface="Arial"/>
                <a:cs typeface="Arial"/>
              </a:rPr>
              <a:t>·</a:t>
            </a:r>
            <a:r>
              <a:rPr sz="2400" b="1" spc="-5">
                <a:solidFill>
                  <a:srgbClr val="003366"/>
                </a:solidFill>
                <a:latin typeface="Microsoft JhengHei"/>
                <a:cs typeface="Microsoft JhengHei"/>
              </a:rPr>
              <a:t>休谟认为道德起源于人所</a:t>
            </a:r>
            <a:endParaRPr sz="2400">
              <a:latin typeface="Microsoft JhengHei"/>
              <a:cs typeface="Microsoft JhengHei"/>
            </a:endParaRPr>
          </a:p>
          <a:p>
            <a:pPr marL="83820">
              <a:lnSpc>
                <a:spcPct val="100000"/>
              </a:lnSpc>
              <a:spcBef>
                <a:spcPts val="140"/>
              </a:spcBef>
            </a:pPr>
            <a:r>
              <a:rPr sz="2400" b="1" spc="-5">
                <a:solidFill>
                  <a:srgbClr val="003366"/>
                </a:solidFill>
                <a:latin typeface="Microsoft JhengHei"/>
                <a:cs typeface="Microsoft JhengHei"/>
              </a:rPr>
              <a:t>所固有的推己及人的同情心。</a:t>
            </a:r>
            <a:endParaRPr sz="2400">
              <a:latin typeface="Microsoft JhengHei"/>
              <a:cs typeface="Microsoft JhengHei"/>
            </a:endParaRPr>
          </a:p>
        </p:txBody>
      </p:sp>
      <p:sp>
        <p:nvSpPr>
          <p:cNvPr id="4" name="object 4"/>
          <p:cNvSpPr/>
          <p:nvPr/>
        </p:nvSpPr>
        <p:spPr>
          <a:xfrm>
            <a:off x="7883512" y="261937"/>
            <a:ext cx="808355" cy="3024505"/>
          </a:xfrm>
          <a:custGeom>
            <a:rect l="l" t="t" r="r" b="b"/>
            <a:pathLst>
              <a:path w="808354" h="3024504">
                <a:moveTo>
                  <a:pt x="338416" y="1268793"/>
                </a:moveTo>
                <a:lnTo>
                  <a:pt x="328053" y="1257414"/>
                </a:lnTo>
                <a:lnTo>
                  <a:pt x="278269" y="1280604"/>
                </a:lnTo>
                <a:lnTo>
                  <a:pt x="247446" y="1293774"/>
                </a:lnTo>
                <a:lnTo>
                  <a:pt x="199097" y="1309344"/>
                </a:lnTo>
                <a:lnTo>
                  <a:pt x="155079" y="1317967"/>
                </a:lnTo>
                <a:lnTo>
                  <a:pt x="134683" y="1319682"/>
                </a:lnTo>
                <a:lnTo>
                  <a:pt x="72517" y="1333500"/>
                </a:lnTo>
                <a:lnTo>
                  <a:pt x="117208" y="1368399"/>
                </a:lnTo>
                <a:lnTo>
                  <a:pt x="166509" y="1381264"/>
                </a:lnTo>
                <a:lnTo>
                  <a:pt x="184746" y="1383233"/>
                </a:lnTo>
                <a:lnTo>
                  <a:pt x="338416" y="1268793"/>
                </a:lnTo>
                <a:close/>
              </a:path>
              <a:path w="808354" h="3024504">
                <a:moveTo>
                  <a:pt x="355676" y="1044016"/>
                </a:moveTo>
                <a:lnTo>
                  <a:pt x="303161" y="1004709"/>
                </a:lnTo>
                <a:lnTo>
                  <a:pt x="249174" y="958227"/>
                </a:lnTo>
                <a:lnTo>
                  <a:pt x="212369" y="923239"/>
                </a:lnTo>
                <a:lnTo>
                  <a:pt x="176009" y="886066"/>
                </a:lnTo>
                <a:lnTo>
                  <a:pt x="107810" y="808228"/>
                </a:lnTo>
                <a:lnTo>
                  <a:pt x="75971" y="767562"/>
                </a:lnTo>
                <a:lnTo>
                  <a:pt x="65620" y="770305"/>
                </a:lnTo>
                <a:lnTo>
                  <a:pt x="86448" y="804329"/>
                </a:lnTo>
                <a:lnTo>
                  <a:pt x="133921" y="873226"/>
                </a:lnTo>
                <a:lnTo>
                  <a:pt x="189179" y="943216"/>
                </a:lnTo>
                <a:lnTo>
                  <a:pt x="252196" y="1014298"/>
                </a:lnTo>
                <a:lnTo>
                  <a:pt x="286613" y="1050264"/>
                </a:lnTo>
                <a:lnTo>
                  <a:pt x="296976" y="1084326"/>
                </a:lnTo>
                <a:lnTo>
                  <a:pt x="355676" y="1044016"/>
                </a:lnTo>
                <a:close/>
              </a:path>
              <a:path w="808354" h="3024504">
                <a:moveTo>
                  <a:pt x="438556" y="1821141"/>
                </a:moveTo>
                <a:lnTo>
                  <a:pt x="390207" y="1810702"/>
                </a:lnTo>
                <a:lnTo>
                  <a:pt x="390207" y="1847316"/>
                </a:lnTo>
                <a:lnTo>
                  <a:pt x="390207" y="1918182"/>
                </a:lnTo>
                <a:lnTo>
                  <a:pt x="221005" y="1870964"/>
                </a:lnTo>
                <a:lnTo>
                  <a:pt x="221005" y="1800098"/>
                </a:lnTo>
                <a:lnTo>
                  <a:pt x="390207" y="1847316"/>
                </a:lnTo>
                <a:lnTo>
                  <a:pt x="390207" y="1810702"/>
                </a:lnTo>
                <a:lnTo>
                  <a:pt x="348780" y="1801736"/>
                </a:lnTo>
                <a:lnTo>
                  <a:pt x="280670" y="1782483"/>
                </a:lnTo>
                <a:lnTo>
                  <a:pt x="187553" y="1755165"/>
                </a:lnTo>
                <a:lnTo>
                  <a:pt x="151942" y="1743976"/>
                </a:lnTo>
                <a:lnTo>
                  <a:pt x="169214" y="1785658"/>
                </a:lnTo>
                <a:lnTo>
                  <a:pt x="200291" y="1794344"/>
                </a:lnTo>
                <a:lnTo>
                  <a:pt x="200291" y="1865210"/>
                </a:lnTo>
                <a:lnTo>
                  <a:pt x="155397" y="1852676"/>
                </a:lnTo>
                <a:lnTo>
                  <a:pt x="179565" y="1896249"/>
                </a:lnTo>
                <a:lnTo>
                  <a:pt x="200291" y="1901329"/>
                </a:lnTo>
                <a:lnTo>
                  <a:pt x="215607" y="1905076"/>
                </a:lnTo>
                <a:lnTo>
                  <a:pt x="221005" y="1906511"/>
                </a:lnTo>
                <a:lnTo>
                  <a:pt x="308965" y="1929841"/>
                </a:lnTo>
                <a:lnTo>
                  <a:pt x="383311" y="1950288"/>
                </a:lnTo>
                <a:lnTo>
                  <a:pt x="390207" y="1960143"/>
                </a:lnTo>
                <a:lnTo>
                  <a:pt x="400570" y="1974913"/>
                </a:lnTo>
                <a:lnTo>
                  <a:pt x="410933" y="1967763"/>
                </a:lnTo>
                <a:lnTo>
                  <a:pt x="438556" y="1948688"/>
                </a:lnTo>
                <a:lnTo>
                  <a:pt x="410933" y="1921141"/>
                </a:lnTo>
                <a:lnTo>
                  <a:pt x="410933" y="1853120"/>
                </a:lnTo>
                <a:lnTo>
                  <a:pt x="438556" y="1821141"/>
                </a:lnTo>
                <a:close/>
              </a:path>
              <a:path w="808354" h="3024504">
                <a:moveTo>
                  <a:pt x="538695" y="1732826"/>
                </a:moveTo>
                <a:lnTo>
                  <a:pt x="500710" y="1691055"/>
                </a:lnTo>
                <a:lnTo>
                  <a:pt x="500710" y="1583347"/>
                </a:lnTo>
                <a:lnTo>
                  <a:pt x="469633" y="1600174"/>
                </a:lnTo>
                <a:lnTo>
                  <a:pt x="475449" y="1626158"/>
                </a:lnTo>
                <a:lnTo>
                  <a:pt x="477761" y="1641970"/>
                </a:lnTo>
                <a:lnTo>
                  <a:pt x="479996" y="1671129"/>
                </a:lnTo>
                <a:lnTo>
                  <a:pt x="479996" y="1690966"/>
                </a:lnTo>
                <a:lnTo>
                  <a:pt x="196837" y="1611947"/>
                </a:lnTo>
                <a:lnTo>
                  <a:pt x="176542" y="1579714"/>
                </a:lnTo>
                <a:lnTo>
                  <a:pt x="138569" y="1518119"/>
                </a:lnTo>
                <a:lnTo>
                  <a:pt x="120865" y="1488732"/>
                </a:lnTo>
                <a:lnTo>
                  <a:pt x="75971" y="1513052"/>
                </a:lnTo>
                <a:lnTo>
                  <a:pt x="102336" y="1537208"/>
                </a:lnTo>
                <a:lnTo>
                  <a:pt x="131762" y="1565071"/>
                </a:lnTo>
                <a:lnTo>
                  <a:pt x="150215" y="1583359"/>
                </a:lnTo>
                <a:lnTo>
                  <a:pt x="177838" y="1626501"/>
                </a:lnTo>
                <a:lnTo>
                  <a:pt x="131229" y="1656029"/>
                </a:lnTo>
                <a:lnTo>
                  <a:pt x="110286" y="1668945"/>
                </a:lnTo>
                <a:lnTo>
                  <a:pt x="102336" y="1674533"/>
                </a:lnTo>
                <a:lnTo>
                  <a:pt x="63893" y="1722259"/>
                </a:lnTo>
                <a:lnTo>
                  <a:pt x="47625" y="1761693"/>
                </a:lnTo>
                <a:lnTo>
                  <a:pt x="38747" y="1804911"/>
                </a:lnTo>
                <a:lnTo>
                  <a:pt x="34544" y="1847291"/>
                </a:lnTo>
                <a:lnTo>
                  <a:pt x="27635" y="2063623"/>
                </a:lnTo>
                <a:lnTo>
                  <a:pt x="50215" y="2079625"/>
                </a:lnTo>
                <a:lnTo>
                  <a:pt x="58064" y="2086216"/>
                </a:lnTo>
                <a:lnTo>
                  <a:pt x="71869" y="2105647"/>
                </a:lnTo>
                <a:lnTo>
                  <a:pt x="73799" y="2110752"/>
                </a:lnTo>
                <a:lnTo>
                  <a:pt x="81584" y="2137029"/>
                </a:lnTo>
                <a:lnTo>
                  <a:pt x="82880" y="2141397"/>
                </a:lnTo>
                <a:lnTo>
                  <a:pt x="96697" y="2145258"/>
                </a:lnTo>
                <a:lnTo>
                  <a:pt x="91948" y="2105444"/>
                </a:lnTo>
                <a:lnTo>
                  <a:pt x="85039" y="2029472"/>
                </a:lnTo>
                <a:lnTo>
                  <a:pt x="81584" y="1958365"/>
                </a:lnTo>
                <a:lnTo>
                  <a:pt x="81584" y="1892109"/>
                </a:lnTo>
                <a:lnTo>
                  <a:pt x="91071" y="1788782"/>
                </a:lnTo>
                <a:lnTo>
                  <a:pt x="102984" y="1740954"/>
                </a:lnTo>
                <a:lnTo>
                  <a:pt x="126047" y="1701355"/>
                </a:lnTo>
                <a:lnTo>
                  <a:pt x="159893" y="1672031"/>
                </a:lnTo>
                <a:lnTo>
                  <a:pt x="196837" y="1648802"/>
                </a:lnTo>
                <a:lnTo>
                  <a:pt x="462724" y="1722983"/>
                </a:lnTo>
                <a:lnTo>
                  <a:pt x="479996" y="1745526"/>
                </a:lnTo>
                <a:lnTo>
                  <a:pt x="490359" y="1759038"/>
                </a:lnTo>
                <a:lnTo>
                  <a:pt x="538695" y="1732826"/>
                </a:lnTo>
                <a:close/>
              </a:path>
              <a:path w="808354" h="3024504">
                <a:moveTo>
                  <a:pt x="611212" y="2654465"/>
                </a:moveTo>
                <a:lnTo>
                  <a:pt x="579056" y="2646565"/>
                </a:lnTo>
                <a:lnTo>
                  <a:pt x="511505" y="2627706"/>
                </a:lnTo>
                <a:lnTo>
                  <a:pt x="469633" y="2614955"/>
                </a:lnTo>
                <a:lnTo>
                  <a:pt x="469633" y="2308822"/>
                </a:lnTo>
                <a:lnTo>
                  <a:pt x="438556" y="2325687"/>
                </a:lnTo>
                <a:lnTo>
                  <a:pt x="447535" y="2368131"/>
                </a:lnTo>
                <a:lnTo>
                  <a:pt x="448919" y="2382431"/>
                </a:lnTo>
                <a:lnTo>
                  <a:pt x="448919" y="2609189"/>
                </a:lnTo>
                <a:lnTo>
                  <a:pt x="317690" y="2566898"/>
                </a:lnTo>
                <a:lnTo>
                  <a:pt x="317690" y="2430830"/>
                </a:lnTo>
                <a:lnTo>
                  <a:pt x="348780" y="2394166"/>
                </a:lnTo>
                <a:lnTo>
                  <a:pt x="319849" y="2387346"/>
                </a:lnTo>
                <a:lnTo>
                  <a:pt x="296976" y="2381351"/>
                </a:lnTo>
                <a:lnTo>
                  <a:pt x="296976" y="2422245"/>
                </a:lnTo>
                <a:lnTo>
                  <a:pt x="296976" y="2756725"/>
                </a:lnTo>
                <a:lnTo>
                  <a:pt x="89789" y="2698927"/>
                </a:lnTo>
                <a:lnTo>
                  <a:pt x="89789" y="2364448"/>
                </a:lnTo>
                <a:lnTo>
                  <a:pt x="296976" y="2422245"/>
                </a:lnTo>
                <a:lnTo>
                  <a:pt x="296976" y="2381351"/>
                </a:lnTo>
                <a:lnTo>
                  <a:pt x="176110" y="2348839"/>
                </a:lnTo>
                <a:lnTo>
                  <a:pt x="95783" y="2325865"/>
                </a:lnTo>
                <a:lnTo>
                  <a:pt x="32385" y="2307132"/>
                </a:lnTo>
                <a:lnTo>
                  <a:pt x="3454" y="2297836"/>
                </a:lnTo>
                <a:lnTo>
                  <a:pt x="24180" y="2346109"/>
                </a:lnTo>
                <a:lnTo>
                  <a:pt x="69075" y="2358644"/>
                </a:lnTo>
                <a:lnTo>
                  <a:pt x="69075" y="2693124"/>
                </a:lnTo>
                <a:lnTo>
                  <a:pt x="10363" y="2676741"/>
                </a:lnTo>
                <a:lnTo>
                  <a:pt x="34544" y="2723197"/>
                </a:lnTo>
                <a:lnTo>
                  <a:pt x="89789" y="2737154"/>
                </a:lnTo>
                <a:lnTo>
                  <a:pt x="168846" y="2758300"/>
                </a:lnTo>
                <a:lnTo>
                  <a:pt x="283159" y="2789720"/>
                </a:lnTo>
                <a:lnTo>
                  <a:pt x="307340" y="2819133"/>
                </a:lnTo>
                <a:lnTo>
                  <a:pt x="317690" y="2812211"/>
                </a:lnTo>
                <a:lnTo>
                  <a:pt x="352221" y="2789148"/>
                </a:lnTo>
                <a:lnTo>
                  <a:pt x="317690" y="2756814"/>
                </a:lnTo>
                <a:lnTo>
                  <a:pt x="317690" y="2603741"/>
                </a:lnTo>
                <a:lnTo>
                  <a:pt x="448919" y="2646045"/>
                </a:lnTo>
                <a:lnTo>
                  <a:pt x="448919" y="2957842"/>
                </a:lnTo>
                <a:lnTo>
                  <a:pt x="521436" y="2921393"/>
                </a:lnTo>
                <a:lnTo>
                  <a:pt x="469633" y="2864396"/>
                </a:lnTo>
                <a:lnTo>
                  <a:pt x="469633" y="2651798"/>
                </a:lnTo>
                <a:lnTo>
                  <a:pt x="549059" y="2676829"/>
                </a:lnTo>
                <a:lnTo>
                  <a:pt x="569772" y="2708097"/>
                </a:lnTo>
                <a:lnTo>
                  <a:pt x="611212" y="2654465"/>
                </a:lnTo>
                <a:close/>
              </a:path>
              <a:path w="808354" h="3024504">
                <a:moveTo>
                  <a:pt x="638835" y="2055571"/>
                </a:moveTo>
                <a:lnTo>
                  <a:pt x="631939" y="2047989"/>
                </a:lnTo>
                <a:lnTo>
                  <a:pt x="589114" y="2056079"/>
                </a:lnTo>
                <a:lnTo>
                  <a:pt x="571233" y="2057603"/>
                </a:lnTo>
                <a:lnTo>
                  <a:pt x="564553" y="2057463"/>
                </a:lnTo>
                <a:lnTo>
                  <a:pt x="538695" y="2055964"/>
                </a:lnTo>
                <a:lnTo>
                  <a:pt x="507619" y="2061502"/>
                </a:lnTo>
                <a:lnTo>
                  <a:pt x="517982" y="2078558"/>
                </a:lnTo>
                <a:lnTo>
                  <a:pt x="542340" y="2094420"/>
                </a:lnTo>
                <a:lnTo>
                  <a:pt x="549059" y="2098548"/>
                </a:lnTo>
                <a:lnTo>
                  <a:pt x="577176" y="2094217"/>
                </a:lnTo>
                <a:lnTo>
                  <a:pt x="590499" y="2091690"/>
                </a:lnTo>
                <a:lnTo>
                  <a:pt x="607402" y="2079891"/>
                </a:lnTo>
                <a:lnTo>
                  <a:pt x="638835" y="2055571"/>
                </a:lnTo>
                <a:close/>
              </a:path>
              <a:path w="808354" h="3024504">
                <a:moveTo>
                  <a:pt x="652653" y="2192642"/>
                </a:moveTo>
                <a:lnTo>
                  <a:pt x="640994" y="2188146"/>
                </a:lnTo>
                <a:lnTo>
                  <a:pt x="609917" y="2173808"/>
                </a:lnTo>
                <a:lnTo>
                  <a:pt x="581710" y="2158911"/>
                </a:lnTo>
                <a:lnTo>
                  <a:pt x="486905" y="2106726"/>
                </a:lnTo>
                <a:lnTo>
                  <a:pt x="486905" y="1967826"/>
                </a:lnTo>
                <a:lnTo>
                  <a:pt x="455828" y="1984654"/>
                </a:lnTo>
                <a:lnTo>
                  <a:pt x="464807" y="2026996"/>
                </a:lnTo>
                <a:lnTo>
                  <a:pt x="466178" y="2041436"/>
                </a:lnTo>
                <a:lnTo>
                  <a:pt x="466178" y="2081123"/>
                </a:lnTo>
                <a:lnTo>
                  <a:pt x="338416" y="2045462"/>
                </a:lnTo>
                <a:lnTo>
                  <a:pt x="338416" y="1943417"/>
                </a:lnTo>
                <a:lnTo>
                  <a:pt x="307340" y="1960257"/>
                </a:lnTo>
                <a:lnTo>
                  <a:pt x="316344" y="2002726"/>
                </a:lnTo>
                <a:lnTo>
                  <a:pt x="317690" y="2016988"/>
                </a:lnTo>
                <a:lnTo>
                  <a:pt x="317690" y="2039670"/>
                </a:lnTo>
                <a:lnTo>
                  <a:pt x="271513" y="2026615"/>
                </a:lnTo>
                <a:lnTo>
                  <a:pt x="171373" y="1997278"/>
                </a:lnTo>
                <a:lnTo>
                  <a:pt x="117411" y="1980984"/>
                </a:lnTo>
                <a:lnTo>
                  <a:pt x="138137" y="2026424"/>
                </a:lnTo>
                <a:lnTo>
                  <a:pt x="166192" y="2033016"/>
                </a:lnTo>
                <a:lnTo>
                  <a:pt x="219163" y="2046947"/>
                </a:lnTo>
                <a:lnTo>
                  <a:pt x="317690" y="2073681"/>
                </a:lnTo>
                <a:lnTo>
                  <a:pt x="317690" y="2195563"/>
                </a:lnTo>
                <a:lnTo>
                  <a:pt x="372948" y="2168461"/>
                </a:lnTo>
                <a:lnTo>
                  <a:pt x="338416" y="2130501"/>
                </a:lnTo>
                <a:lnTo>
                  <a:pt x="338416" y="2079485"/>
                </a:lnTo>
                <a:lnTo>
                  <a:pt x="466178" y="2115134"/>
                </a:lnTo>
                <a:lnTo>
                  <a:pt x="466178" y="2245525"/>
                </a:lnTo>
                <a:lnTo>
                  <a:pt x="524891" y="2216518"/>
                </a:lnTo>
                <a:lnTo>
                  <a:pt x="486905" y="2174748"/>
                </a:lnTo>
                <a:lnTo>
                  <a:pt x="486905" y="2120887"/>
                </a:lnTo>
                <a:lnTo>
                  <a:pt x="547624" y="2168588"/>
                </a:lnTo>
                <a:lnTo>
                  <a:pt x="578840" y="2193302"/>
                </a:lnTo>
                <a:lnTo>
                  <a:pt x="597408" y="2208415"/>
                </a:lnTo>
                <a:lnTo>
                  <a:pt x="614667" y="2235911"/>
                </a:lnTo>
                <a:lnTo>
                  <a:pt x="652653" y="2192642"/>
                </a:lnTo>
                <a:close/>
              </a:path>
              <a:path w="808354" h="3024504">
                <a:moveTo>
                  <a:pt x="756246" y="1881416"/>
                </a:moveTo>
                <a:lnTo>
                  <a:pt x="715137" y="1871167"/>
                </a:lnTo>
                <a:lnTo>
                  <a:pt x="704443" y="1868360"/>
                </a:lnTo>
                <a:lnTo>
                  <a:pt x="704443" y="1903780"/>
                </a:lnTo>
                <a:lnTo>
                  <a:pt x="704443" y="1991652"/>
                </a:lnTo>
                <a:lnTo>
                  <a:pt x="552513" y="1949272"/>
                </a:lnTo>
                <a:lnTo>
                  <a:pt x="552513" y="1861400"/>
                </a:lnTo>
                <a:lnTo>
                  <a:pt x="704443" y="1903780"/>
                </a:lnTo>
                <a:lnTo>
                  <a:pt x="704443" y="1868360"/>
                </a:lnTo>
                <a:lnTo>
                  <a:pt x="624484" y="1847291"/>
                </a:lnTo>
                <a:lnTo>
                  <a:pt x="574954" y="1833651"/>
                </a:lnTo>
                <a:lnTo>
                  <a:pt x="500735" y="1810753"/>
                </a:lnTo>
                <a:lnTo>
                  <a:pt x="453694" y="1793735"/>
                </a:lnTo>
                <a:lnTo>
                  <a:pt x="414185" y="1777593"/>
                </a:lnTo>
                <a:lnTo>
                  <a:pt x="344246" y="1745119"/>
                </a:lnTo>
                <a:lnTo>
                  <a:pt x="263093" y="1700517"/>
                </a:lnTo>
                <a:lnTo>
                  <a:pt x="224459" y="1676349"/>
                </a:lnTo>
                <a:lnTo>
                  <a:pt x="221005" y="1689544"/>
                </a:lnTo>
                <a:lnTo>
                  <a:pt x="251561" y="1713852"/>
                </a:lnTo>
                <a:lnTo>
                  <a:pt x="301777" y="1749971"/>
                </a:lnTo>
                <a:lnTo>
                  <a:pt x="356171" y="1782864"/>
                </a:lnTo>
                <a:lnTo>
                  <a:pt x="410933" y="1809826"/>
                </a:lnTo>
                <a:lnTo>
                  <a:pt x="472262" y="1834083"/>
                </a:lnTo>
                <a:lnTo>
                  <a:pt x="531787" y="1855635"/>
                </a:lnTo>
                <a:lnTo>
                  <a:pt x="531787" y="1943506"/>
                </a:lnTo>
                <a:lnTo>
                  <a:pt x="504164" y="1935810"/>
                </a:lnTo>
                <a:lnTo>
                  <a:pt x="524891" y="1981250"/>
                </a:lnTo>
                <a:lnTo>
                  <a:pt x="531787" y="1982546"/>
                </a:lnTo>
                <a:lnTo>
                  <a:pt x="552513" y="1986470"/>
                </a:lnTo>
                <a:lnTo>
                  <a:pt x="601408" y="1998472"/>
                </a:lnTo>
                <a:lnTo>
                  <a:pt x="694093" y="2022792"/>
                </a:lnTo>
                <a:lnTo>
                  <a:pt x="704443" y="2040991"/>
                </a:lnTo>
                <a:lnTo>
                  <a:pt x="711352" y="2053132"/>
                </a:lnTo>
                <a:lnTo>
                  <a:pt x="725170" y="2043899"/>
                </a:lnTo>
                <a:lnTo>
                  <a:pt x="756246" y="2023148"/>
                </a:lnTo>
                <a:lnTo>
                  <a:pt x="725170" y="1991791"/>
                </a:lnTo>
                <a:lnTo>
                  <a:pt x="725170" y="1909584"/>
                </a:lnTo>
                <a:lnTo>
                  <a:pt x="756246" y="1881416"/>
                </a:lnTo>
                <a:close/>
              </a:path>
              <a:path w="808354" h="3024504">
                <a:moveTo>
                  <a:pt x="780415" y="1729409"/>
                </a:moveTo>
                <a:lnTo>
                  <a:pt x="770064" y="1720862"/>
                </a:lnTo>
                <a:lnTo>
                  <a:pt x="734517" y="1736623"/>
                </a:lnTo>
                <a:lnTo>
                  <a:pt x="733806" y="1736915"/>
                </a:lnTo>
                <a:lnTo>
                  <a:pt x="709625" y="1743633"/>
                </a:lnTo>
                <a:lnTo>
                  <a:pt x="701586" y="1744814"/>
                </a:lnTo>
                <a:lnTo>
                  <a:pt x="673366" y="1747748"/>
                </a:lnTo>
                <a:lnTo>
                  <a:pt x="635381" y="1756956"/>
                </a:lnTo>
                <a:lnTo>
                  <a:pt x="642289" y="1773059"/>
                </a:lnTo>
                <a:lnTo>
                  <a:pt x="673366" y="1794497"/>
                </a:lnTo>
                <a:lnTo>
                  <a:pt x="701586" y="1793684"/>
                </a:lnTo>
                <a:lnTo>
                  <a:pt x="723442" y="1788629"/>
                </a:lnTo>
                <a:lnTo>
                  <a:pt x="737019" y="1778279"/>
                </a:lnTo>
                <a:lnTo>
                  <a:pt x="744448" y="1770570"/>
                </a:lnTo>
                <a:lnTo>
                  <a:pt x="780415" y="1729409"/>
                </a:lnTo>
                <a:close/>
              </a:path>
              <a:path w="808354" h="3024504">
                <a:moveTo>
                  <a:pt x="787323" y="1462036"/>
                </a:moveTo>
                <a:lnTo>
                  <a:pt x="767334" y="1423771"/>
                </a:lnTo>
                <a:lnTo>
                  <a:pt x="752259" y="1382039"/>
                </a:lnTo>
                <a:lnTo>
                  <a:pt x="737260" y="1329029"/>
                </a:lnTo>
                <a:lnTo>
                  <a:pt x="721639" y="1252931"/>
                </a:lnTo>
                <a:lnTo>
                  <a:pt x="708444" y="1161554"/>
                </a:lnTo>
                <a:lnTo>
                  <a:pt x="701001" y="1092161"/>
                </a:lnTo>
                <a:lnTo>
                  <a:pt x="738974" y="1065898"/>
                </a:lnTo>
                <a:lnTo>
                  <a:pt x="667981" y="1038821"/>
                </a:lnTo>
                <a:lnTo>
                  <a:pt x="524675" y="983259"/>
                </a:lnTo>
                <a:lnTo>
                  <a:pt x="452374" y="954773"/>
                </a:lnTo>
                <a:lnTo>
                  <a:pt x="431647" y="926299"/>
                </a:lnTo>
                <a:lnTo>
                  <a:pt x="386765" y="956284"/>
                </a:lnTo>
                <a:lnTo>
                  <a:pt x="417842" y="987640"/>
                </a:lnTo>
                <a:lnTo>
                  <a:pt x="417842" y="1186053"/>
                </a:lnTo>
                <a:lnTo>
                  <a:pt x="120865" y="1103236"/>
                </a:lnTo>
                <a:lnTo>
                  <a:pt x="97510" y="1088453"/>
                </a:lnTo>
                <a:lnTo>
                  <a:pt x="88061" y="1062888"/>
                </a:lnTo>
                <a:lnTo>
                  <a:pt x="89458" y="1044676"/>
                </a:lnTo>
                <a:lnTo>
                  <a:pt x="92811" y="1019670"/>
                </a:lnTo>
                <a:lnTo>
                  <a:pt x="100152" y="972705"/>
                </a:lnTo>
                <a:lnTo>
                  <a:pt x="82880" y="967879"/>
                </a:lnTo>
                <a:lnTo>
                  <a:pt x="56375" y="1020470"/>
                </a:lnTo>
                <a:lnTo>
                  <a:pt x="18707" y="1043825"/>
                </a:lnTo>
                <a:lnTo>
                  <a:pt x="16205" y="1043635"/>
                </a:lnTo>
                <a:lnTo>
                  <a:pt x="0" y="1041146"/>
                </a:lnTo>
                <a:lnTo>
                  <a:pt x="18135" y="1076756"/>
                </a:lnTo>
                <a:lnTo>
                  <a:pt x="43103" y="1108176"/>
                </a:lnTo>
                <a:lnTo>
                  <a:pt x="88061" y="1133246"/>
                </a:lnTo>
                <a:lnTo>
                  <a:pt x="417842" y="1225740"/>
                </a:lnTo>
                <a:lnTo>
                  <a:pt x="417842" y="1486522"/>
                </a:lnTo>
                <a:lnTo>
                  <a:pt x="438556" y="1475295"/>
                </a:lnTo>
                <a:lnTo>
                  <a:pt x="486905" y="1449095"/>
                </a:lnTo>
                <a:lnTo>
                  <a:pt x="438556" y="1395945"/>
                </a:lnTo>
                <a:lnTo>
                  <a:pt x="438556" y="1231544"/>
                </a:lnTo>
                <a:lnTo>
                  <a:pt x="583590" y="1271981"/>
                </a:lnTo>
                <a:lnTo>
                  <a:pt x="607758" y="1307058"/>
                </a:lnTo>
                <a:lnTo>
                  <a:pt x="649198" y="1247749"/>
                </a:lnTo>
                <a:lnTo>
                  <a:pt x="612724" y="1238834"/>
                </a:lnTo>
                <a:lnTo>
                  <a:pt x="516534" y="1213307"/>
                </a:lnTo>
                <a:lnTo>
                  <a:pt x="438556" y="1191856"/>
                </a:lnTo>
                <a:lnTo>
                  <a:pt x="438556" y="990600"/>
                </a:lnTo>
                <a:lnTo>
                  <a:pt x="683729" y="1087335"/>
                </a:lnTo>
                <a:lnTo>
                  <a:pt x="686320" y="1146175"/>
                </a:lnTo>
                <a:lnTo>
                  <a:pt x="696683" y="1265262"/>
                </a:lnTo>
                <a:lnTo>
                  <a:pt x="701001" y="1298740"/>
                </a:lnTo>
                <a:lnTo>
                  <a:pt x="713689" y="1392212"/>
                </a:lnTo>
                <a:lnTo>
                  <a:pt x="722579" y="1464005"/>
                </a:lnTo>
                <a:lnTo>
                  <a:pt x="725170" y="1492897"/>
                </a:lnTo>
                <a:lnTo>
                  <a:pt x="787323" y="1462036"/>
                </a:lnTo>
                <a:close/>
              </a:path>
              <a:path w="808354" h="3024504">
                <a:moveTo>
                  <a:pt x="808050" y="2607335"/>
                </a:moveTo>
                <a:lnTo>
                  <a:pt x="777976" y="2600198"/>
                </a:lnTo>
                <a:lnTo>
                  <a:pt x="721639" y="2585809"/>
                </a:lnTo>
                <a:lnTo>
                  <a:pt x="687184" y="2576461"/>
                </a:lnTo>
                <a:lnTo>
                  <a:pt x="687184" y="2375204"/>
                </a:lnTo>
                <a:lnTo>
                  <a:pt x="656107" y="2392032"/>
                </a:lnTo>
                <a:lnTo>
                  <a:pt x="665086" y="2434437"/>
                </a:lnTo>
                <a:lnTo>
                  <a:pt x="666470" y="2448776"/>
                </a:lnTo>
                <a:lnTo>
                  <a:pt x="666470" y="2570657"/>
                </a:lnTo>
                <a:lnTo>
                  <a:pt x="638721" y="2562707"/>
                </a:lnTo>
                <a:lnTo>
                  <a:pt x="592353" y="2548585"/>
                </a:lnTo>
                <a:lnTo>
                  <a:pt x="555967" y="2537002"/>
                </a:lnTo>
                <a:lnTo>
                  <a:pt x="580136" y="2586253"/>
                </a:lnTo>
                <a:lnTo>
                  <a:pt x="666470" y="2610345"/>
                </a:lnTo>
                <a:lnTo>
                  <a:pt x="666470" y="2788920"/>
                </a:lnTo>
                <a:lnTo>
                  <a:pt x="562864" y="2760053"/>
                </a:lnTo>
                <a:lnTo>
                  <a:pt x="587044" y="2806458"/>
                </a:lnTo>
                <a:lnTo>
                  <a:pt x="616242" y="2813012"/>
                </a:lnTo>
                <a:lnTo>
                  <a:pt x="630453" y="2816466"/>
                </a:lnTo>
                <a:lnTo>
                  <a:pt x="666470" y="2825775"/>
                </a:lnTo>
                <a:lnTo>
                  <a:pt x="666470" y="3024200"/>
                </a:lnTo>
                <a:lnTo>
                  <a:pt x="738974" y="2987738"/>
                </a:lnTo>
                <a:lnTo>
                  <a:pt x="687184" y="2930791"/>
                </a:lnTo>
                <a:lnTo>
                  <a:pt x="687184" y="2831579"/>
                </a:lnTo>
                <a:lnTo>
                  <a:pt x="745883" y="2847924"/>
                </a:lnTo>
                <a:lnTo>
                  <a:pt x="766610" y="2882061"/>
                </a:lnTo>
                <a:lnTo>
                  <a:pt x="804595" y="2824619"/>
                </a:lnTo>
                <a:lnTo>
                  <a:pt x="772731" y="2817037"/>
                </a:lnTo>
                <a:lnTo>
                  <a:pt x="719823" y="2803563"/>
                </a:lnTo>
                <a:lnTo>
                  <a:pt x="687184" y="2794724"/>
                </a:lnTo>
                <a:lnTo>
                  <a:pt x="687184" y="2616149"/>
                </a:lnTo>
                <a:lnTo>
                  <a:pt x="749338" y="2633472"/>
                </a:lnTo>
                <a:lnTo>
                  <a:pt x="770064" y="2667609"/>
                </a:lnTo>
                <a:lnTo>
                  <a:pt x="808050" y="2607335"/>
                </a:lnTo>
                <a:close/>
              </a:path>
              <a:path w="808354" h="3024504">
                <a:moveTo>
                  <a:pt x="808050" y="2148128"/>
                </a:moveTo>
                <a:lnTo>
                  <a:pt x="797687" y="2139581"/>
                </a:lnTo>
                <a:lnTo>
                  <a:pt x="757974" y="2151164"/>
                </a:lnTo>
                <a:lnTo>
                  <a:pt x="737044" y="2152104"/>
                </a:lnTo>
                <a:lnTo>
                  <a:pt x="690638" y="2149373"/>
                </a:lnTo>
                <a:lnTo>
                  <a:pt x="690638" y="2033155"/>
                </a:lnTo>
                <a:lnTo>
                  <a:pt x="659561" y="2050034"/>
                </a:lnTo>
                <a:lnTo>
                  <a:pt x="666305" y="2080844"/>
                </a:lnTo>
                <a:lnTo>
                  <a:pt x="667842" y="2090483"/>
                </a:lnTo>
                <a:lnTo>
                  <a:pt x="669912" y="2115274"/>
                </a:lnTo>
                <a:lnTo>
                  <a:pt x="669912" y="2291016"/>
                </a:lnTo>
                <a:lnTo>
                  <a:pt x="725170" y="2263902"/>
                </a:lnTo>
                <a:lnTo>
                  <a:pt x="690638" y="2225903"/>
                </a:lnTo>
                <a:lnTo>
                  <a:pt x="690638" y="2163546"/>
                </a:lnTo>
                <a:lnTo>
                  <a:pt x="732078" y="2197785"/>
                </a:lnTo>
                <a:lnTo>
                  <a:pt x="751065" y="2198840"/>
                </a:lnTo>
                <a:lnTo>
                  <a:pt x="808050" y="2148128"/>
                </a:lnTo>
                <a:close/>
              </a:path>
              <a:path w="808354" h="3024504">
                <a:moveTo>
                  <a:pt x="808050" y="637298"/>
                </a:moveTo>
                <a:lnTo>
                  <a:pt x="706551" y="580555"/>
                </a:lnTo>
                <a:lnTo>
                  <a:pt x="638352" y="534606"/>
                </a:lnTo>
                <a:lnTo>
                  <a:pt x="569722" y="482155"/>
                </a:lnTo>
                <a:lnTo>
                  <a:pt x="535241" y="453491"/>
                </a:lnTo>
                <a:lnTo>
                  <a:pt x="528332" y="457212"/>
                </a:lnTo>
                <a:lnTo>
                  <a:pt x="557263" y="489559"/>
                </a:lnTo>
                <a:lnTo>
                  <a:pt x="612508" y="546074"/>
                </a:lnTo>
                <a:lnTo>
                  <a:pt x="638835" y="570242"/>
                </a:lnTo>
                <a:lnTo>
                  <a:pt x="638835" y="689292"/>
                </a:lnTo>
                <a:lnTo>
                  <a:pt x="511073" y="605459"/>
                </a:lnTo>
                <a:lnTo>
                  <a:pt x="511073" y="475068"/>
                </a:lnTo>
                <a:lnTo>
                  <a:pt x="479996" y="491934"/>
                </a:lnTo>
                <a:lnTo>
                  <a:pt x="488975" y="534263"/>
                </a:lnTo>
                <a:lnTo>
                  <a:pt x="490359" y="548678"/>
                </a:lnTo>
                <a:lnTo>
                  <a:pt x="490359" y="718743"/>
                </a:lnTo>
                <a:lnTo>
                  <a:pt x="369493" y="685050"/>
                </a:lnTo>
                <a:lnTo>
                  <a:pt x="369493" y="452615"/>
                </a:lnTo>
                <a:lnTo>
                  <a:pt x="338416" y="469442"/>
                </a:lnTo>
                <a:lnTo>
                  <a:pt x="347383" y="511721"/>
                </a:lnTo>
                <a:lnTo>
                  <a:pt x="348780" y="526173"/>
                </a:lnTo>
                <a:lnTo>
                  <a:pt x="348780" y="679246"/>
                </a:lnTo>
                <a:lnTo>
                  <a:pt x="217551" y="642658"/>
                </a:lnTo>
                <a:lnTo>
                  <a:pt x="217551" y="373380"/>
                </a:lnTo>
                <a:lnTo>
                  <a:pt x="186474" y="390207"/>
                </a:lnTo>
                <a:lnTo>
                  <a:pt x="195478" y="432625"/>
                </a:lnTo>
                <a:lnTo>
                  <a:pt x="196837" y="446938"/>
                </a:lnTo>
                <a:lnTo>
                  <a:pt x="196837" y="636854"/>
                </a:lnTo>
                <a:lnTo>
                  <a:pt x="138137" y="620471"/>
                </a:lnTo>
                <a:lnTo>
                  <a:pt x="158851" y="665962"/>
                </a:lnTo>
                <a:lnTo>
                  <a:pt x="196837" y="675563"/>
                </a:lnTo>
                <a:lnTo>
                  <a:pt x="206336" y="677964"/>
                </a:lnTo>
                <a:lnTo>
                  <a:pt x="348780" y="716445"/>
                </a:lnTo>
                <a:lnTo>
                  <a:pt x="368630" y="721817"/>
                </a:lnTo>
                <a:lnTo>
                  <a:pt x="483450" y="753656"/>
                </a:lnTo>
                <a:lnTo>
                  <a:pt x="490359" y="761250"/>
                </a:lnTo>
                <a:lnTo>
                  <a:pt x="507619" y="780275"/>
                </a:lnTo>
                <a:lnTo>
                  <a:pt x="545604" y="745502"/>
                </a:lnTo>
                <a:lnTo>
                  <a:pt x="511073" y="718845"/>
                </a:lnTo>
                <a:lnTo>
                  <a:pt x="511073" y="619633"/>
                </a:lnTo>
                <a:lnTo>
                  <a:pt x="606767" y="708164"/>
                </a:lnTo>
                <a:lnTo>
                  <a:pt x="622223" y="724839"/>
                </a:lnTo>
                <a:lnTo>
                  <a:pt x="636625" y="745502"/>
                </a:lnTo>
                <a:lnTo>
                  <a:pt x="638835" y="750620"/>
                </a:lnTo>
                <a:lnTo>
                  <a:pt x="640676" y="754875"/>
                </a:lnTo>
                <a:lnTo>
                  <a:pt x="642289" y="761136"/>
                </a:lnTo>
                <a:lnTo>
                  <a:pt x="659561" y="750900"/>
                </a:lnTo>
                <a:lnTo>
                  <a:pt x="697547" y="728357"/>
                </a:lnTo>
                <a:lnTo>
                  <a:pt x="659561" y="692264"/>
                </a:lnTo>
                <a:lnTo>
                  <a:pt x="659561" y="584555"/>
                </a:lnTo>
                <a:lnTo>
                  <a:pt x="682015" y="602221"/>
                </a:lnTo>
                <a:lnTo>
                  <a:pt x="726363" y="637501"/>
                </a:lnTo>
                <a:lnTo>
                  <a:pt x="752792" y="658736"/>
                </a:lnTo>
                <a:lnTo>
                  <a:pt x="763155" y="684288"/>
                </a:lnTo>
                <a:lnTo>
                  <a:pt x="808050" y="637298"/>
                </a:lnTo>
                <a:close/>
              </a:path>
              <a:path w="808354" h="3024504">
                <a:moveTo>
                  <a:pt x="808050" y="373684"/>
                </a:moveTo>
                <a:lnTo>
                  <a:pt x="770496" y="364439"/>
                </a:lnTo>
                <a:lnTo>
                  <a:pt x="697979" y="345617"/>
                </a:lnTo>
                <a:lnTo>
                  <a:pt x="663016" y="336042"/>
                </a:lnTo>
                <a:lnTo>
                  <a:pt x="663016" y="214147"/>
                </a:lnTo>
                <a:lnTo>
                  <a:pt x="631939" y="231025"/>
                </a:lnTo>
                <a:lnTo>
                  <a:pt x="640918" y="273405"/>
                </a:lnTo>
                <a:lnTo>
                  <a:pt x="642289" y="287756"/>
                </a:lnTo>
                <a:lnTo>
                  <a:pt x="642289" y="330276"/>
                </a:lnTo>
                <a:lnTo>
                  <a:pt x="497255" y="289801"/>
                </a:lnTo>
                <a:lnTo>
                  <a:pt x="497255" y="136728"/>
                </a:lnTo>
                <a:lnTo>
                  <a:pt x="466178" y="153606"/>
                </a:lnTo>
                <a:lnTo>
                  <a:pt x="475170" y="196011"/>
                </a:lnTo>
                <a:lnTo>
                  <a:pt x="476542" y="210337"/>
                </a:lnTo>
                <a:lnTo>
                  <a:pt x="476542" y="298208"/>
                </a:lnTo>
                <a:lnTo>
                  <a:pt x="172669" y="213436"/>
                </a:lnTo>
                <a:lnTo>
                  <a:pt x="183654" y="202006"/>
                </a:lnTo>
                <a:lnTo>
                  <a:pt x="234823" y="162725"/>
                </a:lnTo>
                <a:lnTo>
                  <a:pt x="289826" y="183184"/>
                </a:lnTo>
                <a:lnTo>
                  <a:pt x="336689" y="201091"/>
                </a:lnTo>
                <a:lnTo>
                  <a:pt x="376872" y="227698"/>
                </a:lnTo>
                <a:lnTo>
                  <a:pt x="383311" y="235369"/>
                </a:lnTo>
                <a:lnTo>
                  <a:pt x="421297" y="183591"/>
                </a:lnTo>
                <a:lnTo>
                  <a:pt x="365036" y="169570"/>
                </a:lnTo>
                <a:lnTo>
                  <a:pt x="298589" y="147701"/>
                </a:lnTo>
                <a:lnTo>
                  <a:pt x="240004" y="125920"/>
                </a:lnTo>
                <a:lnTo>
                  <a:pt x="154457" y="87096"/>
                </a:lnTo>
                <a:lnTo>
                  <a:pt x="98767" y="55626"/>
                </a:lnTo>
                <a:lnTo>
                  <a:pt x="46037" y="20891"/>
                </a:lnTo>
                <a:lnTo>
                  <a:pt x="17272" y="0"/>
                </a:lnTo>
                <a:lnTo>
                  <a:pt x="10363" y="6565"/>
                </a:lnTo>
                <a:lnTo>
                  <a:pt x="72517" y="61912"/>
                </a:lnTo>
                <a:lnTo>
                  <a:pt x="122567" y="98539"/>
                </a:lnTo>
                <a:lnTo>
                  <a:pt x="173888" y="131368"/>
                </a:lnTo>
                <a:lnTo>
                  <a:pt x="210642" y="153162"/>
                </a:lnTo>
                <a:lnTo>
                  <a:pt x="183489" y="165506"/>
                </a:lnTo>
                <a:lnTo>
                  <a:pt x="122593" y="208064"/>
                </a:lnTo>
                <a:lnTo>
                  <a:pt x="84607" y="256895"/>
                </a:lnTo>
                <a:lnTo>
                  <a:pt x="56603" y="315849"/>
                </a:lnTo>
                <a:lnTo>
                  <a:pt x="42799" y="359829"/>
                </a:lnTo>
                <a:lnTo>
                  <a:pt x="34925" y="397624"/>
                </a:lnTo>
                <a:lnTo>
                  <a:pt x="24282" y="483222"/>
                </a:lnTo>
                <a:lnTo>
                  <a:pt x="19964" y="577684"/>
                </a:lnTo>
                <a:lnTo>
                  <a:pt x="20726" y="621753"/>
                </a:lnTo>
                <a:lnTo>
                  <a:pt x="32994" y="627888"/>
                </a:lnTo>
                <a:lnTo>
                  <a:pt x="39954" y="632752"/>
                </a:lnTo>
                <a:lnTo>
                  <a:pt x="79425" y="689114"/>
                </a:lnTo>
                <a:lnTo>
                  <a:pt x="82880" y="690092"/>
                </a:lnTo>
                <a:lnTo>
                  <a:pt x="89789" y="692048"/>
                </a:lnTo>
                <a:lnTo>
                  <a:pt x="86766" y="660184"/>
                </a:lnTo>
                <a:lnTo>
                  <a:pt x="83312" y="589762"/>
                </a:lnTo>
                <a:lnTo>
                  <a:pt x="83032" y="565886"/>
                </a:lnTo>
                <a:lnTo>
                  <a:pt x="83096" y="526897"/>
                </a:lnTo>
                <a:lnTo>
                  <a:pt x="86334" y="417537"/>
                </a:lnTo>
                <a:lnTo>
                  <a:pt x="96215" y="350202"/>
                </a:lnTo>
                <a:lnTo>
                  <a:pt x="110883" y="306463"/>
                </a:lnTo>
                <a:lnTo>
                  <a:pt x="129565" y="268643"/>
                </a:lnTo>
                <a:lnTo>
                  <a:pt x="145034" y="242582"/>
                </a:lnTo>
                <a:lnTo>
                  <a:pt x="172669" y="250291"/>
                </a:lnTo>
                <a:lnTo>
                  <a:pt x="314248" y="289801"/>
                </a:lnTo>
                <a:lnTo>
                  <a:pt x="314248" y="431520"/>
                </a:lnTo>
                <a:lnTo>
                  <a:pt x="334962" y="423125"/>
                </a:lnTo>
                <a:lnTo>
                  <a:pt x="376402" y="406323"/>
                </a:lnTo>
                <a:lnTo>
                  <a:pt x="334962" y="360756"/>
                </a:lnTo>
                <a:lnTo>
                  <a:pt x="334962" y="295554"/>
                </a:lnTo>
                <a:lnTo>
                  <a:pt x="417842" y="318681"/>
                </a:lnTo>
                <a:lnTo>
                  <a:pt x="445465" y="349059"/>
                </a:lnTo>
                <a:lnTo>
                  <a:pt x="476542" y="301053"/>
                </a:lnTo>
                <a:lnTo>
                  <a:pt x="476542" y="465455"/>
                </a:lnTo>
                <a:lnTo>
                  <a:pt x="538695" y="437413"/>
                </a:lnTo>
                <a:lnTo>
                  <a:pt x="497255" y="389013"/>
                </a:lnTo>
                <a:lnTo>
                  <a:pt x="497255" y="326644"/>
                </a:lnTo>
                <a:lnTo>
                  <a:pt x="642289" y="367131"/>
                </a:lnTo>
                <a:lnTo>
                  <a:pt x="642289" y="500354"/>
                </a:lnTo>
                <a:lnTo>
                  <a:pt x="704443" y="472313"/>
                </a:lnTo>
                <a:lnTo>
                  <a:pt x="663016" y="426745"/>
                </a:lnTo>
                <a:lnTo>
                  <a:pt x="663016" y="372884"/>
                </a:lnTo>
                <a:lnTo>
                  <a:pt x="749338" y="396976"/>
                </a:lnTo>
                <a:lnTo>
                  <a:pt x="773518" y="426389"/>
                </a:lnTo>
                <a:lnTo>
                  <a:pt x="808050" y="373684"/>
                </a:lnTo>
                <a:close/>
              </a:path>
            </a:pathLst>
          </a:custGeom>
          <a:solidFill>
            <a:srgbClr val="003366"/>
          </a:solidFill>
        </p:spPr>
        <p:txBody>
          <a:bodyPr wrap="square" lIns="0" tIns="0" rIns="0" bIns="0" rtlCol="0"/>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3882592" y="787754"/>
            <a:ext cx="2905990" cy="832729"/>
          </a:xfrm>
          <a:prstGeom prst="rect">
            <a:avLst/>
          </a:prstGeom>
        </p:spPr>
      </p:pic>
      <p:sp>
        <p:nvSpPr>
          <p:cNvPr id="3" name="object 3"/>
          <p:cNvSpPr txBox="1">
            <a:spLocks noGrp="1"/>
          </p:cNvSpPr>
          <p:nvPr>
            <p:ph type="title"/>
          </p:nvPr>
        </p:nvSpPr>
        <p:spPr>
          <a:xfrm>
            <a:off x="4186237" y="907803"/>
            <a:ext cx="2311400" cy="574040"/>
          </a:xfrm>
          <a:prstGeom prst="rect">
            <a:avLst/>
          </a:prstGeom>
        </p:spPr>
        <p:txBody>
          <a:bodyPr vert="horz" wrap="square" lIns="0" tIns="12700" rIns="0" bIns="0" rtlCol="0">
            <a:spAutoFit/>
          </a:bodyPr>
          <a:lstStyle/>
          <a:p>
            <a:pPr marL="12700">
              <a:lnSpc>
                <a:spcPct val="100000"/>
              </a:lnSpc>
              <a:spcBef>
                <a:spcPts val="100"/>
              </a:spcBef>
            </a:pPr>
            <a:r>
              <a:rPr spc="-45">
                <a:solidFill>
                  <a:srgbClr val="CC0000"/>
                </a:solidFill>
                <a:latin typeface="MS Gothic"/>
                <a:cs typeface="MS Gothic"/>
              </a:rPr>
              <a:t>道德的起</a:t>
            </a:r>
            <a:r>
              <a:rPr spc="-50">
                <a:solidFill>
                  <a:srgbClr val="CC0000"/>
                </a:solidFill>
                <a:latin typeface="MS Gothic"/>
                <a:cs typeface="MS Gothic"/>
              </a:rPr>
              <a:t>源</a:t>
            </a:r>
          </a:p>
        </p:txBody>
      </p:sp>
      <p:pic>
        <p:nvPicPr>
          <p:cNvPr id="4" name="object 4"/>
          <p:cNvPicPr/>
          <p:nvPr/>
        </p:nvPicPr>
        <p:blipFill>
          <a:blip r:embed="rId3"/>
          <a:stretch>
            <a:fillRect/>
          </a:stretch>
        </p:blipFill>
        <p:spPr>
          <a:xfrm>
            <a:off x="2705100" y="2273300"/>
            <a:ext cx="2071688" cy="823912"/>
          </a:xfrm>
          <a:prstGeom prst="rect">
            <a:avLst/>
          </a:prstGeom>
        </p:spPr>
      </p:pic>
      <p:sp>
        <p:nvSpPr>
          <p:cNvPr id="5" name="object 5"/>
          <p:cNvSpPr txBox="1"/>
          <p:nvPr/>
        </p:nvSpPr>
        <p:spPr>
          <a:xfrm>
            <a:off x="2901315" y="2444432"/>
            <a:ext cx="1651000" cy="513080"/>
          </a:xfrm>
          <a:prstGeom prst="rect">
            <a:avLst/>
          </a:prstGeom>
        </p:spPr>
        <p:txBody>
          <a:bodyPr vert="horz" wrap="square" lIns="0" tIns="12700" rIns="0" bIns="0" rtlCol="0">
            <a:spAutoFit/>
          </a:bodyPr>
          <a:lstStyle/>
          <a:p>
            <a:pPr marL="12700">
              <a:lnSpc>
                <a:spcPct val="100000"/>
              </a:lnSpc>
              <a:spcBef>
                <a:spcPts val="100"/>
              </a:spcBef>
            </a:pPr>
            <a:r>
              <a:rPr sz="3200" b="1" spc="-15">
                <a:solidFill>
                  <a:srgbClr val="0000FF"/>
                </a:solidFill>
                <a:latin typeface="Microsoft JhengHei"/>
                <a:cs typeface="Microsoft JhengHei"/>
              </a:rPr>
              <a:t>客观条件</a:t>
            </a:r>
            <a:endParaRPr sz="3200">
              <a:latin typeface="Microsoft JhengHei"/>
              <a:cs typeface="Microsoft JhengHei"/>
            </a:endParaRPr>
          </a:p>
        </p:txBody>
      </p:sp>
      <p:pic>
        <p:nvPicPr>
          <p:cNvPr id="6" name="object 6"/>
          <p:cNvPicPr/>
          <p:nvPr/>
        </p:nvPicPr>
        <p:blipFill>
          <a:blip r:embed="rId4"/>
          <a:stretch>
            <a:fillRect/>
          </a:stretch>
        </p:blipFill>
        <p:spPr>
          <a:xfrm>
            <a:off x="5639246" y="3823109"/>
            <a:ext cx="3075682" cy="1015180"/>
          </a:xfrm>
          <a:prstGeom prst="rect">
            <a:avLst/>
          </a:prstGeom>
        </p:spPr>
      </p:pic>
      <p:sp>
        <p:nvSpPr>
          <p:cNvPr id="7" name="object 7"/>
          <p:cNvSpPr txBox="1"/>
          <p:nvPr/>
        </p:nvSpPr>
        <p:spPr>
          <a:xfrm>
            <a:off x="5945981" y="3965257"/>
            <a:ext cx="2463800" cy="756920"/>
          </a:xfrm>
          <a:prstGeom prst="rect">
            <a:avLst/>
          </a:prstGeom>
        </p:spPr>
        <p:txBody>
          <a:bodyPr vert="horz" wrap="square" lIns="0" tIns="12700" rIns="0" bIns="0" rtlCol="0">
            <a:spAutoFit/>
          </a:bodyPr>
          <a:lstStyle/>
          <a:p>
            <a:pPr marL="774065" marR="5080" indent="-762000">
              <a:lnSpc>
                <a:spcPct val="100000"/>
              </a:lnSpc>
              <a:spcBef>
                <a:spcPts val="100"/>
              </a:spcBef>
            </a:pPr>
            <a:r>
              <a:rPr sz="2400" b="1" spc="-10">
                <a:solidFill>
                  <a:srgbClr val="0000FF"/>
                </a:solidFill>
                <a:latin typeface="Microsoft JhengHei"/>
                <a:cs typeface="Microsoft JhengHei"/>
              </a:rPr>
              <a:t>人类自我意识形成</a:t>
            </a:r>
            <a:r>
              <a:rPr sz="2400" b="1" spc="-20">
                <a:solidFill>
                  <a:srgbClr val="0000FF"/>
                </a:solidFill>
                <a:latin typeface="Microsoft JhengHei"/>
                <a:cs typeface="Microsoft JhengHei"/>
              </a:rPr>
              <a:t>与发展</a:t>
            </a:r>
            <a:endParaRPr sz="2400">
              <a:latin typeface="Microsoft JhengHei"/>
              <a:cs typeface="Microsoft JhengHei"/>
            </a:endParaRPr>
          </a:p>
        </p:txBody>
      </p:sp>
      <p:pic>
        <p:nvPicPr>
          <p:cNvPr id="8" name="object 8"/>
          <p:cNvPicPr/>
          <p:nvPr/>
        </p:nvPicPr>
        <p:blipFill>
          <a:blip r:embed="rId5"/>
          <a:stretch>
            <a:fillRect/>
          </a:stretch>
        </p:blipFill>
        <p:spPr>
          <a:xfrm>
            <a:off x="4707998" y="5597159"/>
            <a:ext cx="1444752" cy="915832"/>
          </a:xfrm>
          <a:prstGeom prst="rect">
            <a:avLst/>
          </a:prstGeom>
        </p:spPr>
      </p:pic>
      <p:sp>
        <p:nvSpPr>
          <p:cNvPr id="9" name="object 9"/>
          <p:cNvSpPr txBox="1"/>
          <p:nvPr/>
        </p:nvSpPr>
        <p:spPr>
          <a:xfrm>
            <a:off x="4872990" y="5719445"/>
            <a:ext cx="1092200" cy="660400"/>
          </a:xfrm>
          <a:prstGeom prst="rect">
            <a:avLst/>
          </a:prstGeom>
        </p:spPr>
        <p:txBody>
          <a:bodyPr vert="horz" wrap="square" lIns="0" tIns="12700" rIns="0" bIns="0" rtlCol="0">
            <a:spAutoFit/>
          </a:bodyPr>
          <a:lstStyle/>
          <a:p>
            <a:pPr marL="12700">
              <a:lnSpc>
                <a:spcPts val="3340"/>
              </a:lnSpc>
              <a:spcBef>
                <a:spcPts val="100"/>
              </a:spcBef>
              <a:tabLst>
                <a:tab pos="545465"/>
              </a:tabLst>
            </a:pPr>
            <a:r>
              <a:rPr sz="2800" b="1" spc="-50">
                <a:solidFill>
                  <a:srgbClr val="0000FF"/>
                </a:solidFill>
                <a:latin typeface="Microsoft JhengHei"/>
                <a:cs typeface="Microsoft JhengHei"/>
              </a:rPr>
              <a:t>劳</a:t>
            </a:r>
            <a:r>
              <a:rPr sz="2800" b="1">
                <a:solidFill>
                  <a:srgbClr val="0000FF"/>
                </a:solidFill>
                <a:latin typeface="Microsoft JhengHei"/>
                <a:cs typeface="Microsoft JhengHei"/>
              </a:rPr>
              <a:t>	</a:t>
            </a:r>
            <a:r>
              <a:rPr sz="2800" b="1" spc="-50">
                <a:solidFill>
                  <a:srgbClr val="0000FF"/>
                </a:solidFill>
                <a:latin typeface="Microsoft JhengHei"/>
                <a:cs typeface="Microsoft JhengHei"/>
              </a:rPr>
              <a:t>动</a:t>
            </a:r>
            <a:endParaRPr sz="2800">
              <a:latin typeface="Microsoft JhengHei"/>
              <a:cs typeface="Microsoft JhengHei"/>
            </a:endParaRPr>
          </a:p>
          <a:p>
            <a:pPr marL="12700">
              <a:lnSpc>
                <a:spcPts val="1660"/>
              </a:lnSpc>
            </a:pPr>
            <a:r>
              <a:rPr sz="1400" b="1">
                <a:solidFill>
                  <a:srgbClr val="0000FF"/>
                </a:solidFill>
                <a:latin typeface="Microsoft JhengHei"/>
                <a:cs typeface="Microsoft JhengHei"/>
              </a:rPr>
              <a:t>（创造了人</a:t>
            </a:r>
            <a:r>
              <a:rPr sz="1400" b="1" spc="-50">
                <a:solidFill>
                  <a:srgbClr val="0000FF"/>
                </a:solidFill>
                <a:latin typeface="Microsoft JhengHei"/>
                <a:cs typeface="Microsoft JhengHei"/>
              </a:rPr>
              <a:t>）</a:t>
            </a:r>
            <a:endParaRPr sz="1400">
              <a:latin typeface="Microsoft JhengHei"/>
              <a:cs typeface="Microsoft JhengHei"/>
            </a:endParaRPr>
          </a:p>
        </p:txBody>
      </p:sp>
      <p:pic>
        <p:nvPicPr>
          <p:cNvPr id="10" name="object 10"/>
          <p:cNvPicPr/>
          <p:nvPr/>
        </p:nvPicPr>
        <p:blipFill>
          <a:blip r:embed="rId6"/>
          <a:stretch>
            <a:fillRect/>
          </a:stretch>
        </p:blipFill>
        <p:spPr>
          <a:xfrm>
            <a:off x="2159446" y="3823109"/>
            <a:ext cx="3075682" cy="1015180"/>
          </a:xfrm>
          <a:prstGeom prst="rect">
            <a:avLst/>
          </a:prstGeom>
        </p:spPr>
      </p:pic>
      <p:sp>
        <p:nvSpPr>
          <p:cNvPr id="11" name="object 11"/>
          <p:cNvSpPr txBox="1"/>
          <p:nvPr/>
        </p:nvSpPr>
        <p:spPr>
          <a:xfrm>
            <a:off x="2344737" y="3966845"/>
            <a:ext cx="2514600" cy="733425"/>
          </a:xfrm>
          <a:prstGeom prst="rect">
            <a:avLst/>
          </a:prstGeom>
        </p:spPr>
        <p:txBody>
          <a:bodyPr vert="horz" wrap="square" lIns="0" tIns="12700" rIns="0" bIns="0" rtlCol="0">
            <a:spAutoFit/>
          </a:bodyPr>
          <a:lstStyle/>
          <a:p>
            <a:pPr marL="12700">
              <a:lnSpc>
                <a:spcPct val="100000"/>
              </a:lnSpc>
              <a:spcBef>
                <a:spcPts val="100"/>
              </a:spcBef>
            </a:pPr>
            <a:r>
              <a:rPr sz="2800" b="1" spc="-10">
                <a:solidFill>
                  <a:srgbClr val="0000FF"/>
                </a:solidFill>
                <a:latin typeface="Microsoft JhengHei"/>
                <a:cs typeface="Microsoft JhengHei"/>
              </a:rPr>
              <a:t>社会关系的形成</a:t>
            </a:r>
            <a:endParaRPr sz="2800">
              <a:latin typeface="Microsoft JhengHei"/>
              <a:cs typeface="Microsoft JhengHei"/>
            </a:endParaRPr>
          </a:p>
          <a:p>
            <a:pPr marL="317500">
              <a:lnSpc>
                <a:spcPct val="100000"/>
              </a:lnSpc>
              <a:spcBef>
                <a:spcPts val="50"/>
              </a:spcBef>
            </a:pPr>
            <a:r>
              <a:rPr sz="1800" b="1">
                <a:solidFill>
                  <a:srgbClr val="0000FF"/>
                </a:solidFill>
                <a:latin typeface="Microsoft JhengHei"/>
                <a:cs typeface="Microsoft JhengHei"/>
              </a:rPr>
              <a:t>（原始人类群合性</a:t>
            </a:r>
            <a:r>
              <a:rPr sz="1800" b="1" spc="-50">
                <a:solidFill>
                  <a:srgbClr val="0000FF"/>
                </a:solidFill>
                <a:latin typeface="Microsoft JhengHei"/>
                <a:cs typeface="Microsoft JhengHei"/>
              </a:rPr>
              <a:t>）</a:t>
            </a:r>
            <a:endParaRPr sz="1800">
              <a:latin typeface="Microsoft JhengHei"/>
              <a:cs typeface="Microsoft JhengHei"/>
            </a:endParaRPr>
          </a:p>
        </p:txBody>
      </p:sp>
      <p:pic>
        <p:nvPicPr>
          <p:cNvPr id="12" name="object 12"/>
          <p:cNvPicPr/>
          <p:nvPr/>
        </p:nvPicPr>
        <p:blipFill>
          <a:blip r:embed="rId7"/>
          <a:stretch>
            <a:fillRect/>
          </a:stretch>
        </p:blipFill>
        <p:spPr>
          <a:xfrm>
            <a:off x="5943600" y="2273300"/>
            <a:ext cx="2065337" cy="823912"/>
          </a:xfrm>
          <a:prstGeom prst="rect">
            <a:avLst/>
          </a:prstGeom>
        </p:spPr>
      </p:pic>
      <p:sp>
        <p:nvSpPr>
          <p:cNvPr id="13" name="object 13"/>
          <p:cNvSpPr txBox="1"/>
          <p:nvPr/>
        </p:nvSpPr>
        <p:spPr>
          <a:xfrm>
            <a:off x="6141401" y="2444432"/>
            <a:ext cx="1651000" cy="513080"/>
          </a:xfrm>
          <a:prstGeom prst="rect">
            <a:avLst/>
          </a:prstGeom>
        </p:spPr>
        <p:txBody>
          <a:bodyPr vert="horz" wrap="square" lIns="0" tIns="12700" rIns="0" bIns="0" rtlCol="0">
            <a:spAutoFit/>
          </a:bodyPr>
          <a:lstStyle/>
          <a:p>
            <a:pPr marL="12700">
              <a:lnSpc>
                <a:spcPct val="100000"/>
              </a:lnSpc>
              <a:spcBef>
                <a:spcPts val="100"/>
              </a:spcBef>
            </a:pPr>
            <a:r>
              <a:rPr sz="3200" b="1" spc="-15">
                <a:solidFill>
                  <a:srgbClr val="0000FF"/>
                </a:solidFill>
                <a:latin typeface="Microsoft JhengHei"/>
                <a:cs typeface="Microsoft JhengHei"/>
              </a:rPr>
              <a:t>主观条件</a:t>
            </a:r>
            <a:endParaRPr sz="3200">
              <a:latin typeface="Microsoft JhengHei"/>
              <a:cs typeface="Microsoft JhengHei"/>
            </a:endParaRPr>
          </a:p>
        </p:txBody>
      </p:sp>
      <p:grpSp>
        <p:nvGrpSpPr>
          <p:cNvPr id="14" name="object 14"/>
          <p:cNvGrpSpPr/>
          <p:nvPr/>
        </p:nvGrpSpPr>
        <p:grpSpPr>
          <a:xfrm>
            <a:off x="2184400" y="1516681"/>
            <a:ext cx="4958080" cy="4784725"/>
            <a:chOff x="2184400" y="1516681"/>
            <a:chExt cx="4958080" cy="4784725"/>
          </a:xfrm>
        </p:grpSpPr>
        <p:sp>
          <p:nvSpPr>
            <p:cNvPr id="15" name="object 15"/>
            <p:cNvSpPr/>
            <p:nvPr/>
          </p:nvSpPr>
          <p:spPr>
            <a:xfrm>
              <a:off x="3672294" y="1516684"/>
              <a:ext cx="3306445" cy="2395220"/>
            </a:xfrm>
            <a:custGeom>
              <a:rect l="l" t="t" r="r" b="b"/>
              <a:pathLst>
                <a:path w="3306445" h="2395220">
                  <a:moveTo>
                    <a:pt x="171145" y="2245398"/>
                  </a:moveTo>
                  <a:lnTo>
                    <a:pt x="170675" y="2238108"/>
                  </a:lnTo>
                  <a:lnTo>
                    <a:pt x="167513" y="2231529"/>
                  </a:lnTo>
                  <a:lnTo>
                    <a:pt x="161874" y="2226487"/>
                  </a:lnTo>
                  <a:lnTo>
                    <a:pt x="154724" y="2224036"/>
                  </a:lnTo>
                  <a:lnTo>
                    <a:pt x="147434" y="2224494"/>
                  </a:lnTo>
                  <a:lnTo>
                    <a:pt x="140843" y="2227656"/>
                  </a:lnTo>
                  <a:lnTo>
                    <a:pt x="135813" y="2233307"/>
                  </a:lnTo>
                  <a:lnTo>
                    <a:pt x="104546" y="2286685"/>
                  </a:lnTo>
                  <a:lnTo>
                    <a:pt x="105956" y="1458328"/>
                  </a:lnTo>
                  <a:lnTo>
                    <a:pt x="67856" y="1458264"/>
                  </a:lnTo>
                  <a:lnTo>
                    <a:pt x="66446" y="2286622"/>
                  </a:lnTo>
                  <a:lnTo>
                    <a:pt x="35369" y="2233130"/>
                  </a:lnTo>
                  <a:lnTo>
                    <a:pt x="30353" y="2227465"/>
                  </a:lnTo>
                  <a:lnTo>
                    <a:pt x="23774" y="2224290"/>
                  </a:lnTo>
                  <a:lnTo>
                    <a:pt x="16484" y="2223795"/>
                  </a:lnTo>
                  <a:lnTo>
                    <a:pt x="9321" y="2226233"/>
                  </a:lnTo>
                  <a:lnTo>
                    <a:pt x="3670" y="2231250"/>
                  </a:lnTo>
                  <a:lnTo>
                    <a:pt x="482" y="2237816"/>
                  </a:lnTo>
                  <a:lnTo>
                    <a:pt x="0" y="2245106"/>
                  </a:lnTo>
                  <a:lnTo>
                    <a:pt x="2425" y="2252268"/>
                  </a:lnTo>
                  <a:lnTo>
                    <a:pt x="66332" y="2362250"/>
                  </a:lnTo>
                  <a:lnTo>
                    <a:pt x="85318" y="2394928"/>
                  </a:lnTo>
                  <a:lnTo>
                    <a:pt x="168681" y="2252561"/>
                  </a:lnTo>
                  <a:lnTo>
                    <a:pt x="171145" y="2245398"/>
                  </a:lnTo>
                  <a:close/>
                </a:path>
                <a:path w="3306445" h="2395220">
                  <a:moveTo>
                    <a:pt x="3306343" y="882027"/>
                  </a:moveTo>
                  <a:lnTo>
                    <a:pt x="3219208" y="741934"/>
                  </a:lnTo>
                  <a:lnTo>
                    <a:pt x="3214027" y="736434"/>
                  </a:lnTo>
                  <a:lnTo>
                    <a:pt x="3207359" y="733450"/>
                  </a:lnTo>
                  <a:lnTo>
                    <a:pt x="3200057" y="733183"/>
                  </a:lnTo>
                  <a:lnTo>
                    <a:pt x="3192970" y="735825"/>
                  </a:lnTo>
                  <a:lnTo>
                    <a:pt x="3187471" y="741019"/>
                  </a:lnTo>
                  <a:lnTo>
                    <a:pt x="3184487" y="747674"/>
                  </a:lnTo>
                  <a:lnTo>
                    <a:pt x="3184207" y="754976"/>
                  </a:lnTo>
                  <a:lnTo>
                    <a:pt x="3186861" y="762063"/>
                  </a:lnTo>
                  <a:lnTo>
                    <a:pt x="3219526" y="814590"/>
                  </a:lnTo>
                  <a:lnTo>
                    <a:pt x="1680032" y="787"/>
                  </a:lnTo>
                  <a:lnTo>
                    <a:pt x="1679651" y="76"/>
                  </a:lnTo>
                  <a:lnTo>
                    <a:pt x="1679168" y="342"/>
                  </a:lnTo>
                  <a:lnTo>
                    <a:pt x="1678546" y="0"/>
                  </a:lnTo>
                  <a:lnTo>
                    <a:pt x="1678038" y="939"/>
                  </a:lnTo>
                  <a:lnTo>
                    <a:pt x="171602" y="812330"/>
                  </a:lnTo>
                  <a:lnTo>
                    <a:pt x="203860" y="759548"/>
                  </a:lnTo>
                  <a:lnTo>
                    <a:pt x="206451" y="752436"/>
                  </a:lnTo>
                  <a:lnTo>
                    <a:pt x="206133" y="745147"/>
                  </a:lnTo>
                  <a:lnTo>
                    <a:pt x="203098" y="738505"/>
                  </a:lnTo>
                  <a:lnTo>
                    <a:pt x="197548" y="733361"/>
                  </a:lnTo>
                  <a:lnTo>
                    <a:pt x="190436" y="730770"/>
                  </a:lnTo>
                  <a:lnTo>
                    <a:pt x="183146" y="731100"/>
                  </a:lnTo>
                  <a:lnTo>
                    <a:pt x="176504" y="734136"/>
                  </a:lnTo>
                  <a:lnTo>
                    <a:pt x="171361" y="739673"/>
                  </a:lnTo>
                  <a:lnTo>
                    <a:pt x="85305" y="880452"/>
                  </a:lnTo>
                  <a:lnTo>
                    <a:pt x="109550" y="881265"/>
                  </a:lnTo>
                  <a:lnTo>
                    <a:pt x="250202" y="886053"/>
                  </a:lnTo>
                  <a:lnTo>
                    <a:pt x="257657" y="884809"/>
                  </a:lnTo>
                  <a:lnTo>
                    <a:pt x="263855" y="880935"/>
                  </a:lnTo>
                  <a:lnTo>
                    <a:pt x="268135" y="875030"/>
                  </a:lnTo>
                  <a:lnTo>
                    <a:pt x="269887" y="867664"/>
                  </a:lnTo>
                  <a:lnTo>
                    <a:pt x="268643" y="860209"/>
                  </a:lnTo>
                  <a:lnTo>
                    <a:pt x="264769" y="854011"/>
                  </a:lnTo>
                  <a:lnTo>
                    <a:pt x="258851" y="849731"/>
                  </a:lnTo>
                  <a:lnTo>
                    <a:pt x="251498" y="847979"/>
                  </a:lnTo>
                  <a:lnTo>
                    <a:pt x="189674" y="845870"/>
                  </a:lnTo>
                  <a:lnTo>
                    <a:pt x="1679333" y="43522"/>
                  </a:lnTo>
                  <a:lnTo>
                    <a:pt x="3201720" y="848271"/>
                  </a:lnTo>
                  <a:lnTo>
                    <a:pt x="3139922" y="850861"/>
                  </a:lnTo>
                  <a:lnTo>
                    <a:pt x="3132569" y="852665"/>
                  </a:lnTo>
                  <a:lnTo>
                    <a:pt x="3126689" y="856996"/>
                  </a:lnTo>
                  <a:lnTo>
                    <a:pt x="3122866" y="863219"/>
                  </a:lnTo>
                  <a:lnTo>
                    <a:pt x="3121685" y="870686"/>
                  </a:lnTo>
                  <a:lnTo>
                    <a:pt x="3123488" y="878039"/>
                  </a:lnTo>
                  <a:lnTo>
                    <a:pt x="3127819" y="883920"/>
                  </a:lnTo>
                  <a:lnTo>
                    <a:pt x="3134042" y="887742"/>
                  </a:lnTo>
                  <a:lnTo>
                    <a:pt x="3141510" y="888923"/>
                  </a:lnTo>
                  <a:lnTo>
                    <a:pt x="3281832" y="883056"/>
                  </a:lnTo>
                  <a:lnTo>
                    <a:pt x="3306343" y="882027"/>
                  </a:lnTo>
                  <a:close/>
                </a:path>
              </a:pathLst>
            </a:custGeom>
            <a:solidFill>
              <a:srgbClr val="99CC99"/>
            </a:solidFill>
          </p:spPr>
          <p:txBody>
            <a:bodyPr wrap="square" lIns="0" tIns="0" rIns="0" bIns="0" rtlCol="0"/>
            <a:lstStyle/>
            <a:p/>
          </p:txBody>
        </p:sp>
        <p:pic>
          <p:nvPicPr>
            <p:cNvPr id="16" name="object 16"/>
            <p:cNvPicPr/>
            <p:nvPr/>
          </p:nvPicPr>
          <p:blipFill>
            <a:blip r:embed="rId8"/>
            <a:stretch>
              <a:fillRect/>
            </a:stretch>
          </p:blipFill>
          <p:spPr>
            <a:xfrm>
              <a:off x="2184400" y="5575300"/>
              <a:ext cx="2614612" cy="725487"/>
            </a:xfrm>
            <a:prstGeom prst="rect">
              <a:avLst/>
            </a:prstGeom>
          </p:spPr>
        </p:pic>
        <p:sp>
          <p:nvSpPr>
            <p:cNvPr id="17" name="object 17"/>
            <p:cNvSpPr/>
            <p:nvPr/>
          </p:nvSpPr>
          <p:spPr>
            <a:xfrm>
              <a:off x="3686175" y="2971774"/>
              <a:ext cx="3456304" cy="2720975"/>
            </a:xfrm>
            <a:custGeom>
              <a:rect l="l" t="t" r="r" b="b"/>
              <a:pathLst>
                <a:path w="3456304" h="2720975">
                  <a:moveTo>
                    <a:pt x="3395764" y="787133"/>
                  </a:moveTo>
                  <a:lnTo>
                    <a:pt x="3395294" y="779843"/>
                  </a:lnTo>
                  <a:lnTo>
                    <a:pt x="3392132" y="773264"/>
                  </a:lnTo>
                  <a:lnTo>
                    <a:pt x="3386493" y="768223"/>
                  </a:lnTo>
                  <a:lnTo>
                    <a:pt x="3379330" y="765771"/>
                  </a:lnTo>
                  <a:lnTo>
                    <a:pt x="3372053" y="766229"/>
                  </a:lnTo>
                  <a:lnTo>
                    <a:pt x="3365462" y="769391"/>
                  </a:lnTo>
                  <a:lnTo>
                    <a:pt x="3360420" y="775030"/>
                  </a:lnTo>
                  <a:lnTo>
                    <a:pt x="3329165" y="828421"/>
                  </a:lnTo>
                  <a:lnTo>
                    <a:pt x="3330575" y="63"/>
                  </a:lnTo>
                  <a:lnTo>
                    <a:pt x="3292475" y="0"/>
                  </a:lnTo>
                  <a:lnTo>
                    <a:pt x="3291065" y="828357"/>
                  </a:lnTo>
                  <a:lnTo>
                    <a:pt x="3259988" y="774865"/>
                  </a:lnTo>
                  <a:lnTo>
                    <a:pt x="3254972" y="769200"/>
                  </a:lnTo>
                  <a:lnTo>
                    <a:pt x="3248393" y="766025"/>
                  </a:lnTo>
                  <a:lnTo>
                    <a:pt x="3241103" y="765530"/>
                  </a:lnTo>
                  <a:lnTo>
                    <a:pt x="3233940" y="767969"/>
                  </a:lnTo>
                  <a:lnTo>
                    <a:pt x="3228289" y="772985"/>
                  </a:lnTo>
                  <a:lnTo>
                    <a:pt x="3225101" y="779551"/>
                  </a:lnTo>
                  <a:lnTo>
                    <a:pt x="3224619" y="786841"/>
                  </a:lnTo>
                  <a:lnTo>
                    <a:pt x="3227044" y="794004"/>
                  </a:lnTo>
                  <a:lnTo>
                    <a:pt x="3290951" y="903986"/>
                  </a:lnTo>
                  <a:lnTo>
                    <a:pt x="3309937" y="936650"/>
                  </a:lnTo>
                  <a:lnTo>
                    <a:pt x="3393300" y="794296"/>
                  </a:lnTo>
                  <a:lnTo>
                    <a:pt x="3395764" y="787133"/>
                  </a:lnTo>
                  <a:close/>
                </a:path>
                <a:path w="3456304" h="2720975">
                  <a:moveTo>
                    <a:pt x="3455974" y="1801850"/>
                  </a:moveTo>
                  <a:lnTo>
                    <a:pt x="3431387" y="1800771"/>
                  </a:lnTo>
                  <a:lnTo>
                    <a:pt x="3291154" y="1794611"/>
                  </a:lnTo>
                  <a:lnTo>
                    <a:pt x="3283686" y="1795780"/>
                  </a:lnTo>
                  <a:lnTo>
                    <a:pt x="3277451" y="1799590"/>
                  </a:lnTo>
                  <a:lnTo>
                    <a:pt x="3273107" y="1805457"/>
                  </a:lnTo>
                  <a:lnTo>
                    <a:pt x="3271291" y="1812798"/>
                  </a:lnTo>
                  <a:lnTo>
                    <a:pt x="3272459" y="1820278"/>
                  </a:lnTo>
                  <a:lnTo>
                    <a:pt x="3276269" y="1826501"/>
                  </a:lnTo>
                  <a:lnTo>
                    <a:pt x="3282137" y="1830844"/>
                  </a:lnTo>
                  <a:lnTo>
                    <a:pt x="3289490" y="1832673"/>
                  </a:lnTo>
                  <a:lnTo>
                    <a:pt x="3351288" y="1835378"/>
                  </a:lnTo>
                  <a:lnTo>
                    <a:pt x="1741398" y="2682062"/>
                  </a:lnTo>
                  <a:lnTo>
                    <a:pt x="104902" y="1834718"/>
                  </a:lnTo>
                  <a:lnTo>
                    <a:pt x="166687" y="1831606"/>
                  </a:lnTo>
                  <a:lnTo>
                    <a:pt x="174015" y="1829727"/>
                  </a:lnTo>
                  <a:lnTo>
                    <a:pt x="179857" y="1825345"/>
                  </a:lnTo>
                  <a:lnTo>
                    <a:pt x="183629" y="1819097"/>
                  </a:lnTo>
                  <a:lnTo>
                    <a:pt x="184746" y="1811616"/>
                  </a:lnTo>
                  <a:lnTo>
                    <a:pt x="182880" y="1804289"/>
                  </a:lnTo>
                  <a:lnTo>
                    <a:pt x="178498" y="1798447"/>
                  </a:lnTo>
                  <a:lnTo>
                    <a:pt x="172250" y="1794675"/>
                  </a:lnTo>
                  <a:lnTo>
                    <a:pt x="164769" y="1793544"/>
                  </a:lnTo>
                  <a:lnTo>
                    <a:pt x="24803" y="1800593"/>
                  </a:lnTo>
                  <a:lnTo>
                    <a:pt x="0" y="1801850"/>
                  </a:lnTo>
                  <a:lnTo>
                    <a:pt x="88328" y="1941195"/>
                  </a:lnTo>
                  <a:lnTo>
                    <a:pt x="93560" y="1946656"/>
                  </a:lnTo>
                  <a:lnTo>
                    <a:pt x="100241" y="1949577"/>
                  </a:lnTo>
                  <a:lnTo>
                    <a:pt x="107543" y="1949792"/>
                  </a:lnTo>
                  <a:lnTo>
                    <a:pt x="114617" y="1947087"/>
                  </a:lnTo>
                  <a:lnTo>
                    <a:pt x="87388" y="1868551"/>
                  </a:lnTo>
                  <a:lnTo>
                    <a:pt x="1732724" y="2720467"/>
                  </a:lnTo>
                  <a:lnTo>
                    <a:pt x="1741474" y="2703550"/>
                  </a:lnTo>
                  <a:lnTo>
                    <a:pt x="1750352" y="2720403"/>
                  </a:lnTo>
                  <a:lnTo>
                    <a:pt x="3369018" y="1869097"/>
                  </a:lnTo>
                  <a:lnTo>
                    <a:pt x="3336239" y="1921560"/>
                  </a:lnTo>
                  <a:lnTo>
                    <a:pt x="3333572" y="1928647"/>
                  </a:lnTo>
                  <a:lnTo>
                    <a:pt x="3333826" y="1935949"/>
                  </a:lnTo>
                  <a:lnTo>
                    <a:pt x="3336798" y="1942617"/>
                  </a:lnTo>
                  <a:lnTo>
                    <a:pt x="3342297" y="1947811"/>
                  </a:lnTo>
                  <a:lnTo>
                    <a:pt x="3349383" y="1950478"/>
                  </a:lnTo>
                  <a:lnTo>
                    <a:pt x="3356673" y="1950224"/>
                  </a:lnTo>
                  <a:lnTo>
                    <a:pt x="3363353" y="1947252"/>
                  </a:lnTo>
                  <a:lnTo>
                    <a:pt x="3368548" y="1941753"/>
                  </a:lnTo>
                  <a:lnTo>
                    <a:pt x="3455974" y="1801850"/>
                  </a:lnTo>
                  <a:close/>
                </a:path>
              </a:pathLst>
            </a:custGeom>
            <a:solidFill>
              <a:srgbClr val="99CC99"/>
            </a:solidFill>
          </p:spPr>
          <p:txBody>
            <a:bodyPr wrap="square" lIns="0" tIns="0" rIns="0" bIns="0" rtlCol="0"/>
            <a:lstStyle/>
            <a:p/>
          </p:txBody>
        </p:sp>
      </p:grpSp>
      <p:sp>
        <p:nvSpPr>
          <p:cNvPr id="18" name="object 18"/>
          <p:cNvSpPr/>
          <p:nvPr/>
        </p:nvSpPr>
        <p:spPr>
          <a:xfrm>
            <a:off x="973746" y="620713"/>
            <a:ext cx="505459" cy="401320"/>
          </a:xfrm>
          <a:custGeom>
            <a:rect l="l" t="t" r="r" b="b"/>
            <a:pathLst>
              <a:path w="505459" h="401319">
                <a:moveTo>
                  <a:pt x="465773" y="54374"/>
                </a:moveTo>
                <a:lnTo>
                  <a:pt x="485547" y="37500"/>
                </a:lnTo>
                <a:lnTo>
                  <a:pt x="485547" y="286874"/>
                </a:lnTo>
                <a:lnTo>
                  <a:pt x="505321" y="301874"/>
                </a:lnTo>
                <a:lnTo>
                  <a:pt x="476759" y="328124"/>
                </a:lnTo>
                <a:lnTo>
                  <a:pt x="472365" y="322124"/>
                </a:lnTo>
                <a:lnTo>
                  <a:pt x="472365" y="99374"/>
                </a:lnTo>
                <a:lnTo>
                  <a:pt x="470223" y="78954"/>
                </a:lnTo>
                <a:lnTo>
                  <a:pt x="465773" y="54374"/>
                </a:lnTo>
                <a:close/>
              </a:path>
              <a:path w="505459" h="401319">
                <a:moveTo>
                  <a:pt x="265842" y="288749"/>
                </a:moveTo>
                <a:lnTo>
                  <a:pt x="265842" y="262499"/>
                </a:lnTo>
                <a:lnTo>
                  <a:pt x="472365" y="288749"/>
                </a:lnTo>
                <a:lnTo>
                  <a:pt x="472365" y="322124"/>
                </a:lnTo>
                <a:lnTo>
                  <a:pt x="465773" y="313124"/>
                </a:lnTo>
                <a:lnTo>
                  <a:pt x="265842" y="288749"/>
                </a:lnTo>
                <a:close/>
              </a:path>
              <a:path w="505459" h="401319">
                <a:moveTo>
                  <a:pt x="235084" y="103124"/>
                </a:moveTo>
                <a:lnTo>
                  <a:pt x="263645" y="76874"/>
                </a:lnTo>
                <a:lnTo>
                  <a:pt x="276828" y="91874"/>
                </a:lnTo>
                <a:lnTo>
                  <a:pt x="443951" y="110162"/>
                </a:lnTo>
                <a:lnTo>
                  <a:pt x="450394" y="110624"/>
                </a:lnTo>
                <a:lnTo>
                  <a:pt x="426227" y="155624"/>
                </a:lnTo>
                <a:lnTo>
                  <a:pt x="408651" y="136874"/>
                </a:lnTo>
                <a:lnTo>
                  <a:pt x="265842" y="118124"/>
                </a:lnTo>
                <a:lnTo>
                  <a:pt x="265842" y="396634"/>
                </a:lnTo>
                <a:lnTo>
                  <a:pt x="261448" y="401249"/>
                </a:lnTo>
                <a:lnTo>
                  <a:pt x="252660" y="392811"/>
                </a:lnTo>
                <a:lnTo>
                  <a:pt x="252660" y="118124"/>
                </a:lnTo>
                <a:lnTo>
                  <a:pt x="235084" y="103124"/>
                </a:lnTo>
                <a:close/>
              </a:path>
              <a:path w="505459" h="401319">
                <a:moveTo>
                  <a:pt x="265842" y="396634"/>
                </a:moveTo>
                <a:lnTo>
                  <a:pt x="265842" y="354374"/>
                </a:lnTo>
                <a:lnTo>
                  <a:pt x="290010" y="371249"/>
                </a:lnTo>
                <a:lnTo>
                  <a:pt x="265842" y="396634"/>
                </a:lnTo>
                <a:close/>
              </a:path>
              <a:path w="505459" h="401319">
                <a:moveTo>
                  <a:pt x="52728" y="353972"/>
                </a:moveTo>
                <a:lnTo>
                  <a:pt x="52728" y="293437"/>
                </a:lnTo>
                <a:lnTo>
                  <a:pt x="57123" y="324374"/>
                </a:lnTo>
                <a:lnTo>
                  <a:pt x="104359" y="341249"/>
                </a:lnTo>
                <a:lnTo>
                  <a:pt x="128046" y="345116"/>
                </a:lnTo>
                <a:lnTo>
                  <a:pt x="160325" y="348789"/>
                </a:lnTo>
                <a:lnTo>
                  <a:pt x="252660" y="358124"/>
                </a:lnTo>
                <a:lnTo>
                  <a:pt x="252660" y="392811"/>
                </a:lnTo>
                <a:lnTo>
                  <a:pt x="243872" y="384374"/>
                </a:lnTo>
                <a:lnTo>
                  <a:pt x="116604" y="370208"/>
                </a:lnTo>
                <a:lnTo>
                  <a:pt x="107415" y="369066"/>
                </a:lnTo>
                <a:lnTo>
                  <a:pt x="76381" y="363558"/>
                </a:lnTo>
                <a:lnTo>
                  <a:pt x="65911" y="360936"/>
                </a:lnTo>
                <a:lnTo>
                  <a:pt x="52728" y="353972"/>
                </a:lnTo>
                <a:close/>
              </a:path>
              <a:path w="505459" h="401319">
                <a:moveTo>
                  <a:pt x="145005" y="16874"/>
                </a:moveTo>
                <a:lnTo>
                  <a:pt x="164778" y="0"/>
                </a:lnTo>
                <a:lnTo>
                  <a:pt x="164778" y="268124"/>
                </a:lnTo>
                <a:lnTo>
                  <a:pt x="195537" y="298124"/>
                </a:lnTo>
                <a:lnTo>
                  <a:pt x="151596" y="331874"/>
                </a:lnTo>
                <a:lnTo>
                  <a:pt x="151596" y="58124"/>
                </a:lnTo>
                <a:lnTo>
                  <a:pt x="150198" y="45911"/>
                </a:lnTo>
                <a:lnTo>
                  <a:pt x="145005" y="16874"/>
                </a:lnTo>
                <a:close/>
              </a:path>
              <a:path w="505459" h="401319">
                <a:moveTo>
                  <a:pt x="0" y="288749"/>
                </a:moveTo>
                <a:lnTo>
                  <a:pt x="9547" y="287608"/>
                </a:lnTo>
                <a:lnTo>
                  <a:pt x="61517" y="228749"/>
                </a:lnTo>
                <a:lnTo>
                  <a:pt x="70305" y="230624"/>
                </a:lnTo>
                <a:lnTo>
                  <a:pt x="56284" y="279235"/>
                </a:lnTo>
                <a:lnTo>
                  <a:pt x="52728" y="293437"/>
                </a:lnTo>
                <a:lnTo>
                  <a:pt x="52728" y="353972"/>
                </a:lnTo>
                <a:lnTo>
                  <a:pt x="19773" y="336561"/>
                </a:lnTo>
                <a:lnTo>
                  <a:pt x="0" y="288749"/>
                </a:lnTo>
                <a:close/>
              </a:path>
            </a:pathLst>
          </a:custGeom>
          <a:solidFill>
            <a:srgbClr val="003366"/>
          </a:solidFill>
        </p:spPr>
        <p:txBody>
          <a:bodyPr wrap="square" lIns="0" tIns="0" rIns="0" bIns="0" rtlCol="0"/>
          <a:lstStyle/>
          <a:p/>
        </p:txBody>
      </p:sp>
      <p:sp>
        <p:nvSpPr>
          <p:cNvPr id="19" name="object 19"/>
          <p:cNvSpPr/>
          <p:nvPr/>
        </p:nvSpPr>
        <p:spPr>
          <a:xfrm>
            <a:off x="971550" y="1096962"/>
            <a:ext cx="520700" cy="422275"/>
          </a:xfrm>
          <a:custGeom>
            <a:rect l="l" t="t" r="r" b="b"/>
            <a:pathLst>
              <a:path w="520700" h="422275">
                <a:moveTo>
                  <a:pt x="432818" y="223124"/>
                </a:moveTo>
                <a:lnTo>
                  <a:pt x="432818" y="198749"/>
                </a:lnTo>
                <a:lnTo>
                  <a:pt x="473385" y="199452"/>
                </a:lnTo>
                <a:lnTo>
                  <a:pt x="493522" y="199452"/>
                </a:lnTo>
                <a:lnTo>
                  <a:pt x="520700" y="198749"/>
                </a:lnTo>
                <a:lnTo>
                  <a:pt x="498729" y="243749"/>
                </a:lnTo>
                <a:lnTo>
                  <a:pt x="481153" y="226874"/>
                </a:lnTo>
                <a:lnTo>
                  <a:pt x="432818" y="223124"/>
                </a:lnTo>
                <a:close/>
              </a:path>
              <a:path w="520700" h="422275">
                <a:moveTo>
                  <a:pt x="413044" y="20625"/>
                </a:moveTo>
                <a:lnTo>
                  <a:pt x="432818" y="3750"/>
                </a:lnTo>
                <a:lnTo>
                  <a:pt x="432818" y="356249"/>
                </a:lnTo>
                <a:lnTo>
                  <a:pt x="463576" y="382499"/>
                </a:lnTo>
                <a:lnTo>
                  <a:pt x="419636" y="418124"/>
                </a:lnTo>
                <a:lnTo>
                  <a:pt x="419636" y="65624"/>
                </a:lnTo>
                <a:lnTo>
                  <a:pt x="417492" y="45191"/>
                </a:lnTo>
                <a:lnTo>
                  <a:pt x="413044" y="20625"/>
                </a:lnTo>
                <a:close/>
              </a:path>
              <a:path w="520700" h="422275">
                <a:moveTo>
                  <a:pt x="353724" y="217499"/>
                </a:moveTo>
                <a:lnTo>
                  <a:pt x="353724" y="193124"/>
                </a:lnTo>
                <a:lnTo>
                  <a:pt x="419636" y="196874"/>
                </a:lnTo>
                <a:lnTo>
                  <a:pt x="419636" y="221249"/>
                </a:lnTo>
                <a:lnTo>
                  <a:pt x="353724" y="217499"/>
                </a:lnTo>
                <a:close/>
              </a:path>
              <a:path w="520700" h="422275">
                <a:moveTo>
                  <a:pt x="353724" y="340713"/>
                </a:moveTo>
                <a:lnTo>
                  <a:pt x="353724" y="303749"/>
                </a:lnTo>
                <a:lnTo>
                  <a:pt x="375694" y="320624"/>
                </a:lnTo>
                <a:lnTo>
                  <a:pt x="353724" y="340713"/>
                </a:lnTo>
                <a:close/>
              </a:path>
              <a:path w="520700" h="422275">
                <a:moveTo>
                  <a:pt x="171369" y="84374"/>
                </a:moveTo>
                <a:lnTo>
                  <a:pt x="214086" y="85441"/>
                </a:lnTo>
                <a:lnTo>
                  <a:pt x="251007" y="86098"/>
                </a:lnTo>
                <a:lnTo>
                  <a:pt x="283418" y="86190"/>
                </a:lnTo>
                <a:lnTo>
                  <a:pt x="308502" y="85964"/>
                </a:lnTo>
                <a:lnTo>
                  <a:pt x="336496" y="85409"/>
                </a:lnTo>
                <a:lnTo>
                  <a:pt x="371300" y="84374"/>
                </a:lnTo>
                <a:lnTo>
                  <a:pt x="353724" y="110624"/>
                </a:lnTo>
                <a:lnTo>
                  <a:pt x="353724" y="340713"/>
                </a:lnTo>
                <a:lnTo>
                  <a:pt x="344935" y="348749"/>
                </a:lnTo>
                <a:lnTo>
                  <a:pt x="340542" y="343124"/>
                </a:lnTo>
                <a:lnTo>
                  <a:pt x="340542" y="110624"/>
                </a:lnTo>
                <a:lnTo>
                  <a:pt x="224098" y="110624"/>
                </a:lnTo>
                <a:lnTo>
                  <a:pt x="224098" y="332757"/>
                </a:lnTo>
                <a:lnTo>
                  <a:pt x="220857" y="332828"/>
                </a:lnTo>
                <a:lnTo>
                  <a:pt x="210916" y="333224"/>
                </a:lnTo>
                <a:lnTo>
                  <a:pt x="210916" y="110624"/>
                </a:lnTo>
                <a:lnTo>
                  <a:pt x="186748" y="110624"/>
                </a:lnTo>
                <a:lnTo>
                  <a:pt x="171369" y="84374"/>
                </a:lnTo>
                <a:close/>
              </a:path>
              <a:path w="520700" h="422275">
                <a:moveTo>
                  <a:pt x="224098" y="332757"/>
                </a:moveTo>
                <a:lnTo>
                  <a:pt x="224098" y="307499"/>
                </a:lnTo>
                <a:lnTo>
                  <a:pt x="340542" y="307499"/>
                </a:lnTo>
                <a:lnTo>
                  <a:pt x="340542" y="343124"/>
                </a:lnTo>
                <a:lnTo>
                  <a:pt x="331753" y="331874"/>
                </a:lnTo>
                <a:lnTo>
                  <a:pt x="276827" y="331961"/>
                </a:lnTo>
                <a:lnTo>
                  <a:pt x="235775" y="332502"/>
                </a:lnTo>
                <a:lnTo>
                  <a:pt x="224098" y="332757"/>
                </a:lnTo>
                <a:close/>
              </a:path>
              <a:path w="520700" h="422275">
                <a:moveTo>
                  <a:pt x="0" y="1875"/>
                </a:moveTo>
                <a:lnTo>
                  <a:pt x="6591" y="0"/>
                </a:lnTo>
                <a:lnTo>
                  <a:pt x="26803" y="46284"/>
                </a:lnTo>
                <a:lnTo>
                  <a:pt x="28784" y="50581"/>
                </a:lnTo>
                <a:lnTo>
                  <a:pt x="57984" y="96557"/>
                </a:lnTo>
                <a:lnTo>
                  <a:pt x="105097" y="132670"/>
                </a:lnTo>
                <a:lnTo>
                  <a:pt x="144285" y="145403"/>
                </a:lnTo>
                <a:lnTo>
                  <a:pt x="210916" y="157499"/>
                </a:lnTo>
                <a:lnTo>
                  <a:pt x="210916" y="183749"/>
                </a:lnTo>
                <a:lnTo>
                  <a:pt x="149245" y="172885"/>
                </a:lnTo>
                <a:lnTo>
                  <a:pt x="96257" y="155990"/>
                </a:lnTo>
                <a:lnTo>
                  <a:pt x="57122" y="128437"/>
                </a:lnTo>
                <a:lnTo>
                  <a:pt x="31582" y="90864"/>
                </a:lnTo>
                <a:lnTo>
                  <a:pt x="13173" y="46611"/>
                </a:lnTo>
                <a:lnTo>
                  <a:pt x="0" y="1875"/>
                </a:lnTo>
                <a:close/>
              </a:path>
              <a:path w="520700" h="422275">
                <a:moveTo>
                  <a:pt x="17576" y="365624"/>
                </a:moveTo>
                <a:lnTo>
                  <a:pt x="17576" y="264374"/>
                </a:lnTo>
                <a:lnTo>
                  <a:pt x="24224" y="251706"/>
                </a:lnTo>
                <a:lnTo>
                  <a:pt x="59320" y="236249"/>
                </a:lnTo>
                <a:lnTo>
                  <a:pt x="210916" y="236249"/>
                </a:lnTo>
                <a:lnTo>
                  <a:pt x="210916" y="260624"/>
                </a:lnTo>
                <a:lnTo>
                  <a:pt x="72502" y="260624"/>
                </a:lnTo>
                <a:lnTo>
                  <a:pt x="41743" y="283124"/>
                </a:lnTo>
                <a:lnTo>
                  <a:pt x="41743" y="417375"/>
                </a:lnTo>
                <a:lnTo>
                  <a:pt x="31870" y="410636"/>
                </a:lnTo>
                <a:lnTo>
                  <a:pt x="29973" y="409016"/>
                </a:lnTo>
                <a:lnTo>
                  <a:pt x="17576" y="365624"/>
                </a:lnTo>
                <a:close/>
              </a:path>
              <a:path w="520700" h="422275">
                <a:moveTo>
                  <a:pt x="184551" y="307499"/>
                </a:moveTo>
                <a:lnTo>
                  <a:pt x="210916" y="307499"/>
                </a:lnTo>
                <a:lnTo>
                  <a:pt x="210916" y="333224"/>
                </a:lnTo>
                <a:lnTo>
                  <a:pt x="197734" y="333749"/>
                </a:lnTo>
                <a:lnTo>
                  <a:pt x="184551" y="307499"/>
                </a:lnTo>
                <a:close/>
              </a:path>
              <a:path w="520700" h="422275">
                <a:moveTo>
                  <a:pt x="41743" y="417375"/>
                </a:moveTo>
                <a:lnTo>
                  <a:pt x="41743" y="358124"/>
                </a:lnTo>
                <a:lnTo>
                  <a:pt x="60418" y="381561"/>
                </a:lnTo>
                <a:lnTo>
                  <a:pt x="138413" y="388124"/>
                </a:lnTo>
                <a:lnTo>
                  <a:pt x="138413" y="397499"/>
                </a:lnTo>
                <a:lnTo>
                  <a:pt x="105878" y="398883"/>
                </a:lnTo>
                <a:lnTo>
                  <a:pt x="77994" y="401249"/>
                </a:lnTo>
                <a:lnTo>
                  <a:pt x="48334" y="421874"/>
                </a:lnTo>
                <a:lnTo>
                  <a:pt x="41743" y="417375"/>
                </a:lnTo>
                <a:close/>
              </a:path>
            </a:pathLst>
          </a:custGeom>
          <a:solidFill>
            <a:srgbClr val="003366"/>
          </a:solidFill>
        </p:spPr>
        <p:txBody>
          <a:bodyPr wrap="square" lIns="0" tIns="0" rIns="0" bIns="0" rtlCol="0"/>
          <a:lstStyle/>
          <a:p/>
        </p:txBody>
      </p:sp>
      <p:sp>
        <p:nvSpPr>
          <p:cNvPr id="20" name="object 20"/>
          <p:cNvSpPr/>
          <p:nvPr/>
        </p:nvSpPr>
        <p:spPr>
          <a:xfrm>
            <a:off x="997914" y="1582586"/>
            <a:ext cx="479425" cy="412750"/>
          </a:xfrm>
          <a:custGeom>
            <a:rect l="l" t="t" r="r" b="b"/>
            <a:pathLst>
              <a:path w="479425" h="412750">
                <a:moveTo>
                  <a:pt x="456986" y="356561"/>
                </a:moveTo>
                <a:lnTo>
                  <a:pt x="456986" y="316874"/>
                </a:lnTo>
                <a:lnTo>
                  <a:pt x="478956" y="329999"/>
                </a:lnTo>
                <a:lnTo>
                  <a:pt x="456986" y="356561"/>
                </a:lnTo>
                <a:close/>
              </a:path>
              <a:path w="479425" h="412750">
                <a:moveTo>
                  <a:pt x="186749" y="61874"/>
                </a:moveTo>
                <a:lnTo>
                  <a:pt x="221901" y="62702"/>
                </a:lnTo>
                <a:lnTo>
                  <a:pt x="297923" y="63609"/>
                </a:lnTo>
                <a:lnTo>
                  <a:pt x="344936" y="63741"/>
                </a:lnTo>
                <a:lnTo>
                  <a:pt x="416278" y="63210"/>
                </a:lnTo>
                <a:lnTo>
                  <a:pt x="452797" y="62695"/>
                </a:lnTo>
                <a:lnTo>
                  <a:pt x="476759" y="61874"/>
                </a:lnTo>
                <a:lnTo>
                  <a:pt x="456986" y="89999"/>
                </a:lnTo>
                <a:lnTo>
                  <a:pt x="456986" y="356561"/>
                </a:lnTo>
                <a:lnTo>
                  <a:pt x="452591" y="361874"/>
                </a:lnTo>
                <a:lnTo>
                  <a:pt x="443803" y="353302"/>
                </a:lnTo>
                <a:lnTo>
                  <a:pt x="443803" y="89999"/>
                </a:lnTo>
                <a:lnTo>
                  <a:pt x="344936" y="89999"/>
                </a:lnTo>
                <a:lnTo>
                  <a:pt x="344936" y="346874"/>
                </a:lnTo>
                <a:lnTo>
                  <a:pt x="331754" y="346874"/>
                </a:lnTo>
                <a:lnTo>
                  <a:pt x="331754" y="89999"/>
                </a:lnTo>
                <a:lnTo>
                  <a:pt x="235084" y="89999"/>
                </a:lnTo>
                <a:lnTo>
                  <a:pt x="235084" y="347754"/>
                </a:lnTo>
                <a:lnTo>
                  <a:pt x="221901" y="348213"/>
                </a:lnTo>
                <a:lnTo>
                  <a:pt x="221901" y="89999"/>
                </a:lnTo>
                <a:lnTo>
                  <a:pt x="199931" y="89999"/>
                </a:lnTo>
                <a:lnTo>
                  <a:pt x="186749" y="61874"/>
                </a:lnTo>
                <a:close/>
              </a:path>
              <a:path w="479425" h="412750">
                <a:moveTo>
                  <a:pt x="344936" y="219374"/>
                </a:moveTo>
                <a:lnTo>
                  <a:pt x="344936" y="193124"/>
                </a:lnTo>
                <a:lnTo>
                  <a:pt x="443803" y="193124"/>
                </a:lnTo>
                <a:lnTo>
                  <a:pt x="443803" y="219374"/>
                </a:lnTo>
                <a:lnTo>
                  <a:pt x="344936" y="219374"/>
                </a:lnTo>
                <a:close/>
              </a:path>
              <a:path w="479425" h="412750">
                <a:moveTo>
                  <a:pt x="344936" y="346874"/>
                </a:moveTo>
                <a:lnTo>
                  <a:pt x="344936" y="320624"/>
                </a:lnTo>
                <a:lnTo>
                  <a:pt x="443803" y="320624"/>
                </a:lnTo>
                <a:lnTo>
                  <a:pt x="443803" y="353302"/>
                </a:lnTo>
                <a:lnTo>
                  <a:pt x="437212" y="346874"/>
                </a:lnTo>
                <a:lnTo>
                  <a:pt x="344936" y="346874"/>
                </a:lnTo>
                <a:close/>
              </a:path>
              <a:path w="479425" h="412750">
                <a:moveTo>
                  <a:pt x="235084" y="219374"/>
                </a:moveTo>
                <a:lnTo>
                  <a:pt x="235084" y="193124"/>
                </a:lnTo>
                <a:lnTo>
                  <a:pt x="331754" y="193124"/>
                </a:lnTo>
                <a:lnTo>
                  <a:pt x="331754" y="219374"/>
                </a:lnTo>
                <a:lnTo>
                  <a:pt x="235084" y="219374"/>
                </a:lnTo>
                <a:close/>
              </a:path>
              <a:path w="479425" h="412750">
                <a:moveTo>
                  <a:pt x="235084" y="347754"/>
                </a:moveTo>
                <a:lnTo>
                  <a:pt x="235084" y="320624"/>
                </a:lnTo>
                <a:lnTo>
                  <a:pt x="331754" y="320624"/>
                </a:lnTo>
                <a:lnTo>
                  <a:pt x="331754" y="346874"/>
                </a:lnTo>
                <a:lnTo>
                  <a:pt x="290010" y="346874"/>
                </a:lnTo>
                <a:lnTo>
                  <a:pt x="253168" y="347331"/>
                </a:lnTo>
                <a:lnTo>
                  <a:pt x="236440" y="347707"/>
                </a:lnTo>
                <a:lnTo>
                  <a:pt x="235084" y="347754"/>
                </a:lnTo>
                <a:close/>
              </a:path>
              <a:path w="479425" h="412750">
                <a:moveTo>
                  <a:pt x="193340" y="320624"/>
                </a:moveTo>
                <a:lnTo>
                  <a:pt x="221901" y="320624"/>
                </a:lnTo>
                <a:lnTo>
                  <a:pt x="221901" y="348213"/>
                </a:lnTo>
                <a:lnTo>
                  <a:pt x="206522" y="348749"/>
                </a:lnTo>
                <a:lnTo>
                  <a:pt x="193340" y="320624"/>
                </a:lnTo>
                <a:close/>
              </a:path>
              <a:path w="479425" h="412750">
                <a:moveTo>
                  <a:pt x="109852" y="221249"/>
                </a:moveTo>
                <a:lnTo>
                  <a:pt x="127428" y="209999"/>
                </a:lnTo>
                <a:lnTo>
                  <a:pt x="140836" y="203726"/>
                </a:lnTo>
                <a:lnTo>
                  <a:pt x="142467" y="202857"/>
                </a:lnTo>
                <a:lnTo>
                  <a:pt x="197734" y="163124"/>
                </a:lnTo>
                <a:lnTo>
                  <a:pt x="204325" y="166874"/>
                </a:lnTo>
                <a:lnTo>
                  <a:pt x="184280" y="203382"/>
                </a:lnTo>
                <a:lnTo>
                  <a:pt x="175764" y="217499"/>
                </a:lnTo>
                <a:lnTo>
                  <a:pt x="148301" y="236249"/>
                </a:lnTo>
                <a:lnTo>
                  <a:pt x="121936" y="231562"/>
                </a:lnTo>
                <a:lnTo>
                  <a:pt x="109852" y="221249"/>
                </a:lnTo>
                <a:close/>
              </a:path>
              <a:path w="479425" h="412750">
                <a:moveTo>
                  <a:pt x="0" y="277499"/>
                </a:moveTo>
                <a:lnTo>
                  <a:pt x="0" y="148124"/>
                </a:lnTo>
                <a:lnTo>
                  <a:pt x="6327" y="120214"/>
                </a:lnTo>
                <a:lnTo>
                  <a:pt x="11749" y="115359"/>
                </a:lnTo>
                <a:lnTo>
                  <a:pt x="43941" y="108749"/>
                </a:lnTo>
                <a:lnTo>
                  <a:pt x="129625" y="108034"/>
                </a:lnTo>
                <a:lnTo>
                  <a:pt x="153518" y="107695"/>
                </a:lnTo>
                <a:lnTo>
                  <a:pt x="175764" y="106874"/>
                </a:lnTo>
                <a:lnTo>
                  <a:pt x="153793" y="149999"/>
                </a:lnTo>
                <a:lnTo>
                  <a:pt x="138414" y="134999"/>
                </a:lnTo>
                <a:lnTo>
                  <a:pt x="59320" y="134999"/>
                </a:lnTo>
                <a:lnTo>
                  <a:pt x="28561" y="157499"/>
                </a:lnTo>
                <a:lnTo>
                  <a:pt x="28561" y="342490"/>
                </a:lnTo>
                <a:lnTo>
                  <a:pt x="17391" y="335062"/>
                </a:lnTo>
                <a:lnTo>
                  <a:pt x="11672" y="330087"/>
                </a:lnTo>
                <a:lnTo>
                  <a:pt x="6057" y="319006"/>
                </a:lnTo>
                <a:lnTo>
                  <a:pt x="0" y="277499"/>
                </a:lnTo>
                <a:close/>
              </a:path>
              <a:path w="479425" h="412750">
                <a:moveTo>
                  <a:pt x="43941" y="395624"/>
                </a:moveTo>
                <a:lnTo>
                  <a:pt x="70305" y="380624"/>
                </a:lnTo>
                <a:lnTo>
                  <a:pt x="88812" y="372981"/>
                </a:lnTo>
                <a:lnTo>
                  <a:pt x="97906" y="368759"/>
                </a:lnTo>
                <a:lnTo>
                  <a:pt x="107784" y="362609"/>
                </a:lnTo>
                <a:lnTo>
                  <a:pt x="149399" y="333749"/>
                </a:lnTo>
                <a:lnTo>
                  <a:pt x="155990" y="337499"/>
                </a:lnTo>
                <a:lnTo>
                  <a:pt x="127418" y="380478"/>
                </a:lnTo>
                <a:lnTo>
                  <a:pt x="116443" y="393749"/>
                </a:lnTo>
                <a:lnTo>
                  <a:pt x="81290" y="412499"/>
                </a:lnTo>
                <a:lnTo>
                  <a:pt x="53827" y="404999"/>
                </a:lnTo>
                <a:lnTo>
                  <a:pt x="43941" y="395624"/>
                </a:lnTo>
                <a:close/>
              </a:path>
              <a:path w="479425" h="412750">
                <a:moveTo>
                  <a:pt x="28561" y="342490"/>
                </a:moveTo>
                <a:lnTo>
                  <a:pt x="28561" y="281249"/>
                </a:lnTo>
                <a:lnTo>
                  <a:pt x="32323" y="286112"/>
                </a:lnTo>
                <a:lnTo>
                  <a:pt x="59320" y="306561"/>
                </a:lnTo>
                <a:lnTo>
                  <a:pt x="81443" y="308368"/>
                </a:lnTo>
                <a:lnTo>
                  <a:pt x="129625" y="311249"/>
                </a:lnTo>
                <a:lnTo>
                  <a:pt x="129625" y="320624"/>
                </a:lnTo>
                <a:lnTo>
                  <a:pt x="60418" y="327186"/>
                </a:lnTo>
                <a:lnTo>
                  <a:pt x="35152" y="346874"/>
                </a:lnTo>
                <a:lnTo>
                  <a:pt x="28561" y="342490"/>
                </a:lnTo>
                <a:close/>
              </a:path>
              <a:path w="479425" h="412750">
                <a:moveTo>
                  <a:pt x="37349" y="20625"/>
                </a:moveTo>
                <a:lnTo>
                  <a:pt x="40645" y="6562"/>
                </a:lnTo>
                <a:lnTo>
                  <a:pt x="46137" y="0"/>
                </a:lnTo>
                <a:lnTo>
                  <a:pt x="72502" y="15000"/>
                </a:lnTo>
                <a:lnTo>
                  <a:pt x="87921" y="25225"/>
                </a:lnTo>
                <a:lnTo>
                  <a:pt x="97219" y="30556"/>
                </a:lnTo>
                <a:lnTo>
                  <a:pt x="107117" y="34569"/>
                </a:lnTo>
                <a:lnTo>
                  <a:pt x="160384" y="50624"/>
                </a:lnTo>
                <a:lnTo>
                  <a:pt x="160384" y="58124"/>
                </a:lnTo>
                <a:lnTo>
                  <a:pt x="95175" y="55910"/>
                </a:lnTo>
                <a:lnTo>
                  <a:pt x="79094" y="54374"/>
                </a:lnTo>
                <a:lnTo>
                  <a:pt x="45039" y="40312"/>
                </a:lnTo>
                <a:lnTo>
                  <a:pt x="37349" y="20625"/>
                </a:lnTo>
                <a:close/>
              </a:path>
            </a:pathLst>
          </a:custGeom>
          <a:solidFill>
            <a:srgbClr val="003366"/>
          </a:solidFill>
        </p:spPr>
        <p:txBody>
          <a:bodyPr wrap="square" lIns="0" tIns="0" rIns="0" bIns="0" rtlCol="0"/>
          <a:lstStyle/>
          <a:p/>
        </p:txBody>
      </p:sp>
      <p:sp>
        <p:nvSpPr>
          <p:cNvPr id="21" name="object 21"/>
          <p:cNvSpPr/>
          <p:nvPr/>
        </p:nvSpPr>
        <p:spPr>
          <a:xfrm>
            <a:off x="1000111" y="2049460"/>
            <a:ext cx="476884" cy="431800"/>
          </a:xfrm>
          <a:custGeom>
            <a:rect l="l" t="t" r="r" b="b"/>
            <a:pathLst>
              <a:path w="476884" h="431800">
                <a:moveTo>
                  <a:pt x="360315" y="223124"/>
                </a:moveTo>
                <a:lnTo>
                  <a:pt x="382286" y="209999"/>
                </a:lnTo>
                <a:lnTo>
                  <a:pt x="396399" y="204566"/>
                </a:lnTo>
                <a:lnTo>
                  <a:pt x="410092" y="198222"/>
                </a:lnTo>
                <a:lnTo>
                  <a:pt x="414418" y="195514"/>
                </a:lnTo>
                <a:lnTo>
                  <a:pt x="470168" y="157499"/>
                </a:lnTo>
                <a:lnTo>
                  <a:pt x="476759" y="161249"/>
                </a:lnTo>
                <a:lnTo>
                  <a:pt x="436112" y="218861"/>
                </a:lnTo>
                <a:lnTo>
                  <a:pt x="429523" y="227812"/>
                </a:lnTo>
                <a:lnTo>
                  <a:pt x="397665" y="243749"/>
                </a:lnTo>
                <a:lnTo>
                  <a:pt x="373498" y="235312"/>
                </a:lnTo>
                <a:lnTo>
                  <a:pt x="360315" y="223124"/>
                </a:lnTo>
                <a:close/>
              </a:path>
              <a:path w="476884" h="431800">
                <a:moveTo>
                  <a:pt x="331754" y="44999"/>
                </a:moveTo>
                <a:lnTo>
                  <a:pt x="351527" y="28124"/>
                </a:lnTo>
                <a:lnTo>
                  <a:pt x="351527" y="344999"/>
                </a:lnTo>
                <a:lnTo>
                  <a:pt x="384483" y="373124"/>
                </a:lnTo>
                <a:lnTo>
                  <a:pt x="338345" y="412499"/>
                </a:lnTo>
                <a:lnTo>
                  <a:pt x="338345" y="89999"/>
                </a:lnTo>
                <a:lnTo>
                  <a:pt x="336203" y="69576"/>
                </a:lnTo>
                <a:lnTo>
                  <a:pt x="331754" y="44999"/>
                </a:lnTo>
                <a:close/>
              </a:path>
              <a:path w="476884" h="431800">
                <a:moveTo>
                  <a:pt x="173566" y="74999"/>
                </a:moveTo>
                <a:lnTo>
                  <a:pt x="193340" y="58124"/>
                </a:lnTo>
                <a:lnTo>
                  <a:pt x="193340" y="202499"/>
                </a:lnTo>
                <a:lnTo>
                  <a:pt x="338345" y="202499"/>
                </a:lnTo>
                <a:lnTo>
                  <a:pt x="338345" y="230624"/>
                </a:lnTo>
                <a:lnTo>
                  <a:pt x="195537" y="230624"/>
                </a:lnTo>
                <a:lnTo>
                  <a:pt x="195537" y="369374"/>
                </a:lnTo>
                <a:lnTo>
                  <a:pt x="182355" y="380624"/>
                </a:lnTo>
                <a:lnTo>
                  <a:pt x="182355" y="230624"/>
                </a:lnTo>
                <a:lnTo>
                  <a:pt x="180157" y="230624"/>
                </a:lnTo>
                <a:lnTo>
                  <a:pt x="180157" y="119999"/>
                </a:lnTo>
                <a:lnTo>
                  <a:pt x="178015" y="99571"/>
                </a:lnTo>
                <a:lnTo>
                  <a:pt x="173566" y="74999"/>
                </a:lnTo>
                <a:close/>
              </a:path>
              <a:path w="476884" h="431800">
                <a:moveTo>
                  <a:pt x="195537" y="369374"/>
                </a:moveTo>
                <a:lnTo>
                  <a:pt x="195537" y="316874"/>
                </a:lnTo>
                <a:lnTo>
                  <a:pt x="226295" y="343124"/>
                </a:lnTo>
                <a:lnTo>
                  <a:pt x="195537" y="369374"/>
                </a:lnTo>
                <a:close/>
              </a:path>
              <a:path w="476884" h="431800">
                <a:moveTo>
                  <a:pt x="19773" y="230624"/>
                </a:moveTo>
                <a:lnTo>
                  <a:pt x="19773" y="202499"/>
                </a:lnTo>
                <a:lnTo>
                  <a:pt x="180157" y="202499"/>
                </a:lnTo>
                <a:lnTo>
                  <a:pt x="180157" y="230624"/>
                </a:lnTo>
                <a:lnTo>
                  <a:pt x="19773" y="230624"/>
                </a:lnTo>
                <a:close/>
              </a:path>
              <a:path w="476884" h="431800">
                <a:moveTo>
                  <a:pt x="0" y="16874"/>
                </a:moveTo>
                <a:lnTo>
                  <a:pt x="19773" y="0"/>
                </a:lnTo>
                <a:lnTo>
                  <a:pt x="19773" y="359999"/>
                </a:lnTo>
                <a:lnTo>
                  <a:pt x="54926" y="389999"/>
                </a:lnTo>
                <a:lnTo>
                  <a:pt x="6591" y="431249"/>
                </a:lnTo>
                <a:lnTo>
                  <a:pt x="6591" y="61874"/>
                </a:lnTo>
                <a:lnTo>
                  <a:pt x="4447" y="41433"/>
                </a:lnTo>
                <a:lnTo>
                  <a:pt x="0" y="16874"/>
                </a:lnTo>
                <a:close/>
              </a:path>
            </a:pathLst>
          </a:custGeom>
          <a:solidFill>
            <a:srgbClr val="003366"/>
          </a:solidFill>
        </p:spPr>
        <p:txBody>
          <a:bodyPr wrap="square" lIns="0" tIns="0" rIns="0" bIns="0" rtlCol="0"/>
          <a:lstStyle/>
          <a:p/>
        </p:txBody>
      </p:sp>
      <p:sp>
        <p:nvSpPr>
          <p:cNvPr id="22" name="object 22"/>
          <p:cNvSpPr/>
          <p:nvPr/>
        </p:nvSpPr>
        <p:spPr>
          <a:xfrm>
            <a:off x="973734" y="2531338"/>
            <a:ext cx="514350" cy="431800"/>
          </a:xfrm>
          <a:custGeom>
            <a:rect l="l" t="t" r="r" b="b"/>
            <a:pathLst>
              <a:path w="514350" h="431800">
                <a:moveTo>
                  <a:pt x="474573" y="318757"/>
                </a:moveTo>
                <a:lnTo>
                  <a:pt x="427126" y="309143"/>
                </a:lnTo>
                <a:lnTo>
                  <a:pt x="344182" y="288518"/>
                </a:lnTo>
                <a:lnTo>
                  <a:pt x="273977" y="264858"/>
                </a:lnTo>
                <a:lnTo>
                  <a:pt x="216204" y="239534"/>
                </a:lnTo>
                <a:lnTo>
                  <a:pt x="188950" y="225005"/>
                </a:lnTo>
                <a:lnTo>
                  <a:pt x="207657" y="211175"/>
                </a:lnTo>
                <a:lnTo>
                  <a:pt x="255168" y="182105"/>
                </a:lnTo>
                <a:lnTo>
                  <a:pt x="316141" y="151168"/>
                </a:lnTo>
                <a:lnTo>
                  <a:pt x="370840" y="127063"/>
                </a:lnTo>
                <a:lnTo>
                  <a:pt x="432828" y="101257"/>
                </a:lnTo>
                <a:lnTo>
                  <a:pt x="428434" y="93751"/>
                </a:lnTo>
                <a:lnTo>
                  <a:pt x="386867" y="107480"/>
                </a:lnTo>
                <a:lnTo>
                  <a:pt x="316179" y="133565"/>
                </a:lnTo>
                <a:lnTo>
                  <a:pt x="250266" y="162153"/>
                </a:lnTo>
                <a:lnTo>
                  <a:pt x="191490" y="192392"/>
                </a:lnTo>
                <a:lnTo>
                  <a:pt x="164782" y="208127"/>
                </a:lnTo>
                <a:lnTo>
                  <a:pt x="140944" y="187629"/>
                </a:lnTo>
                <a:lnTo>
                  <a:pt x="102349" y="149936"/>
                </a:lnTo>
                <a:lnTo>
                  <a:pt x="61366" y="98894"/>
                </a:lnTo>
                <a:lnTo>
                  <a:pt x="28333" y="43878"/>
                </a:lnTo>
                <a:lnTo>
                  <a:pt x="8788" y="0"/>
                </a:lnTo>
                <a:lnTo>
                  <a:pt x="0" y="1879"/>
                </a:lnTo>
                <a:lnTo>
                  <a:pt x="17081" y="49707"/>
                </a:lnTo>
                <a:lnTo>
                  <a:pt x="46799" y="109181"/>
                </a:lnTo>
                <a:lnTo>
                  <a:pt x="84493" y="163728"/>
                </a:lnTo>
                <a:lnTo>
                  <a:pt x="122047" y="205117"/>
                </a:lnTo>
                <a:lnTo>
                  <a:pt x="142811" y="225005"/>
                </a:lnTo>
                <a:lnTo>
                  <a:pt x="113042" y="249948"/>
                </a:lnTo>
                <a:lnTo>
                  <a:pt x="77000" y="283718"/>
                </a:lnTo>
                <a:lnTo>
                  <a:pt x="42405" y="324027"/>
                </a:lnTo>
                <a:lnTo>
                  <a:pt x="15214" y="365277"/>
                </a:lnTo>
                <a:lnTo>
                  <a:pt x="4394" y="386245"/>
                </a:lnTo>
                <a:lnTo>
                  <a:pt x="21640" y="401002"/>
                </a:lnTo>
                <a:lnTo>
                  <a:pt x="37350" y="431253"/>
                </a:lnTo>
                <a:lnTo>
                  <a:pt x="46139" y="431253"/>
                </a:lnTo>
                <a:lnTo>
                  <a:pt x="50342" y="411187"/>
                </a:lnTo>
                <a:lnTo>
                  <a:pt x="54330" y="396024"/>
                </a:lnTo>
                <a:lnTo>
                  <a:pt x="75336" y="348856"/>
                </a:lnTo>
                <a:lnTo>
                  <a:pt x="107886" y="301459"/>
                </a:lnTo>
                <a:lnTo>
                  <a:pt x="134556" y="271678"/>
                </a:lnTo>
                <a:lnTo>
                  <a:pt x="164782" y="241871"/>
                </a:lnTo>
                <a:lnTo>
                  <a:pt x="187617" y="255816"/>
                </a:lnTo>
                <a:lnTo>
                  <a:pt x="188950" y="256489"/>
                </a:lnTo>
                <a:lnTo>
                  <a:pt x="241719" y="283006"/>
                </a:lnTo>
                <a:lnTo>
                  <a:pt x="307073" y="309257"/>
                </a:lnTo>
                <a:lnTo>
                  <a:pt x="372618" y="330911"/>
                </a:lnTo>
                <a:lnTo>
                  <a:pt x="426237" y="346875"/>
                </a:lnTo>
                <a:lnTo>
                  <a:pt x="437222" y="365620"/>
                </a:lnTo>
                <a:lnTo>
                  <a:pt x="474573" y="318757"/>
                </a:lnTo>
                <a:close/>
              </a:path>
              <a:path w="514350" h="431800">
                <a:moveTo>
                  <a:pt x="514121" y="168757"/>
                </a:moveTo>
                <a:lnTo>
                  <a:pt x="509727" y="163131"/>
                </a:lnTo>
                <a:lnTo>
                  <a:pt x="459828" y="189522"/>
                </a:lnTo>
                <a:lnTo>
                  <a:pt x="443293" y="197408"/>
                </a:lnTo>
                <a:lnTo>
                  <a:pt x="428536" y="202692"/>
                </a:lnTo>
                <a:lnTo>
                  <a:pt x="410857" y="208127"/>
                </a:lnTo>
                <a:lnTo>
                  <a:pt x="386689" y="219379"/>
                </a:lnTo>
                <a:lnTo>
                  <a:pt x="402069" y="233438"/>
                </a:lnTo>
                <a:lnTo>
                  <a:pt x="428434" y="241871"/>
                </a:lnTo>
                <a:lnTo>
                  <a:pt x="464680" y="223126"/>
                </a:lnTo>
                <a:lnTo>
                  <a:pt x="477748" y="210337"/>
                </a:lnTo>
                <a:lnTo>
                  <a:pt x="481037" y="206717"/>
                </a:lnTo>
                <a:lnTo>
                  <a:pt x="514121" y="168757"/>
                </a:lnTo>
                <a:close/>
              </a:path>
            </a:pathLst>
          </a:custGeom>
          <a:solidFill>
            <a:srgbClr val="003366"/>
          </a:solidFill>
        </p:spPr>
        <p:txBody>
          <a:bodyPr wrap="square" lIns="0" tIns="0" rIns="0" bIns="0" rtlCol="0"/>
          <a:lstStyle/>
          <a:p/>
        </p:txBody>
      </p:sp>
      <p:sp>
        <p:nvSpPr>
          <p:cNvPr id="23" name="object 23"/>
          <p:cNvSpPr/>
          <p:nvPr/>
        </p:nvSpPr>
        <p:spPr>
          <a:xfrm>
            <a:off x="973746" y="3013208"/>
            <a:ext cx="514350" cy="431800"/>
          </a:xfrm>
          <a:custGeom>
            <a:rect l="l" t="t" r="r" b="b"/>
            <a:pathLst>
              <a:path w="514350" h="431800">
                <a:moveTo>
                  <a:pt x="375695" y="249374"/>
                </a:moveTo>
                <a:lnTo>
                  <a:pt x="375695" y="236249"/>
                </a:lnTo>
                <a:lnTo>
                  <a:pt x="399779" y="246817"/>
                </a:lnTo>
                <a:lnTo>
                  <a:pt x="409632" y="250698"/>
                </a:lnTo>
                <a:lnTo>
                  <a:pt x="447099" y="264374"/>
                </a:lnTo>
                <a:lnTo>
                  <a:pt x="494157" y="278157"/>
                </a:lnTo>
                <a:lnTo>
                  <a:pt x="514109" y="283124"/>
                </a:lnTo>
                <a:lnTo>
                  <a:pt x="478956" y="328124"/>
                </a:lnTo>
                <a:lnTo>
                  <a:pt x="467971" y="305624"/>
                </a:lnTo>
                <a:lnTo>
                  <a:pt x="426636" y="281532"/>
                </a:lnTo>
                <a:lnTo>
                  <a:pt x="394644" y="262030"/>
                </a:lnTo>
                <a:lnTo>
                  <a:pt x="375695" y="249374"/>
                </a:lnTo>
                <a:close/>
              </a:path>
              <a:path w="514350" h="431800">
                <a:moveTo>
                  <a:pt x="391074" y="168749"/>
                </a:moveTo>
                <a:lnTo>
                  <a:pt x="421833" y="151874"/>
                </a:lnTo>
                <a:lnTo>
                  <a:pt x="448541" y="140669"/>
                </a:lnTo>
                <a:lnTo>
                  <a:pt x="453861" y="138251"/>
                </a:lnTo>
                <a:lnTo>
                  <a:pt x="474184" y="126532"/>
                </a:lnTo>
                <a:lnTo>
                  <a:pt x="475197" y="125814"/>
                </a:lnTo>
                <a:lnTo>
                  <a:pt x="503123" y="104999"/>
                </a:lnTo>
                <a:lnTo>
                  <a:pt x="509715" y="108749"/>
                </a:lnTo>
                <a:lnTo>
                  <a:pt x="479798" y="149507"/>
                </a:lnTo>
                <a:lnTo>
                  <a:pt x="477935" y="151892"/>
                </a:lnTo>
                <a:lnTo>
                  <a:pt x="465773" y="164999"/>
                </a:lnTo>
                <a:lnTo>
                  <a:pt x="428424" y="183749"/>
                </a:lnTo>
                <a:lnTo>
                  <a:pt x="404256" y="177187"/>
                </a:lnTo>
                <a:lnTo>
                  <a:pt x="391074" y="168749"/>
                </a:lnTo>
                <a:close/>
              </a:path>
              <a:path w="514350" h="431800">
                <a:moveTo>
                  <a:pt x="355921" y="41249"/>
                </a:moveTo>
                <a:lnTo>
                  <a:pt x="375695" y="24374"/>
                </a:lnTo>
                <a:lnTo>
                  <a:pt x="375695" y="346874"/>
                </a:lnTo>
                <a:lnTo>
                  <a:pt x="406453" y="373124"/>
                </a:lnTo>
                <a:lnTo>
                  <a:pt x="362512" y="410624"/>
                </a:lnTo>
                <a:lnTo>
                  <a:pt x="362512" y="86249"/>
                </a:lnTo>
                <a:lnTo>
                  <a:pt x="360369" y="65820"/>
                </a:lnTo>
                <a:lnTo>
                  <a:pt x="355921" y="41249"/>
                </a:lnTo>
                <a:close/>
              </a:path>
              <a:path w="514350" h="431800">
                <a:moveTo>
                  <a:pt x="243872" y="221249"/>
                </a:moveTo>
                <a:lnTo>
                  <a:pt x="243872" y="193124"/>
                </a:lnTo>
                <a:lnTo>
                  <a:pt x="269413" y="194765"/>
                </a:lnTo>
                <a:lnTo>
                  <a:pt x="314404" y="196187"/>
                </a:lnTo>
                <a:lnTo>
                  <a:pt x="362512" y="196874"/>
                </a:lnTo>
                <a:lnTo>
                  <a:pt x="362512" y="226874"/>
                </a:lnTo>
                <a:lnTo>
                  <a:pt x="331754" y="225728"/>
                </a:lnTo>
                <a:lnTo>
                  <a:pt x="279635" y="223257"/>
                </a:lnTo>
                <a:lnTo>
                  <a:pt x="243872" y="221249"/>
                </a:lnTo>
                <a:close/>
              </a:path>
              <a:path w="514350" h="431800">
                <a:moveTo>
                  <a:pt x="224099" y="16874"/>
                </a:moveTo>
                <a:lnTo>
                  <a:pt x="243872" y="0"/>
                </a:lnTo>
                <a:lnTo>
                  <a:pt x="243872" y="363749"/>
                </a:lnTo>
                <a:lnTo>
                  <a:pt x="276828" y="391874"/>
                </a:lnTo>
                <a:lnTo>
                  <a:pt x="230690" y="431249"/>
                </a:lnTo>
                <a:lnTo>
                  <a:pt x="230690" y="61874"/>
                </a:lnTo>
                <a:lnTo>
                  <a:pt x="228546" y="41432"/>
                </a:lnTo>
                <a:lnTo>
                  <a:pt x="224099" y="16874"/>
                </a:lnTo>
                <a:close/>
              </a:path>
              <a:path w="514350" h="431800">
                <a:moveTo>
                  <a:pt x="0" y="1874"/>
                </a:moveTo>
                <a:lnTo>
                  <a:pt x="8788" y="0"/>
                </a:lnTo>
                <a:lnTo>
                  <a:pt x="32211" y="41116"/>
                </a:lnTo>
                <a:lnTo>
                  <a:pt x="46429" y="64072"/>
                </a:lnTo>
                <a:lnTo>
                  <a:pt x="73069" y="98290"/>
                </a:lnTo>
                <a:lnTo>
                  <a:pt x="115344" y="136874"/>
                </a:lnTo>
                <a:lnTo>
                  <a:pt x="149568" y="158372"/>
                </a:lnTo>
                <a:lnTo>
                  <a:pt x="187692" y="177450"/>
                </a:lnTo>
                <a:lnTo>
                  <a:pt x="230690" y="191249"/>
                </a:lnTo>
                <a:lnTo>
                  <a:pt x="230690" y="219374"/>
                </a:lnTo>
                <a:lnTo>
                  <a:pt x="172965" y="201313"/>
                </a:lnTo>
                <a:lnTo>
                  <a:pt x="138087" y="183266"/>
                </a:lnTo>
                <a:lnTo>
                  <a:pt x="91177" y="147187"/>
                </a:lnTo>
                <a:lnTo>
                  <a:pt x="51064" y="100824"/>
                </a:lnTo>
                <a:lnTo>
                  <a:pt x="28269" y="64496"/>
                </a:lnTo>
                <a:lnTo>
                  <a:pt x="14348" y="35667"/>
                </a:lnTo>
                <a:lnTo>
                  <a:pt x="0" y="1874"/>
                </a:lnTo>
                <a:close/>
              </a:path>
              <a:path w="514350" h="431800">
                <a:moveTo>
                  <a:pt x="6591" y="389999"/>
                </a:moveTo>
                <a:lnTo>
                  <a:pt x="32595" y="353216"/>
                </a:lnTo>
                <a:lnTo>
                  <a:pt x="64534" y="319189"/>
                </a:lnTo>
                <a:lnTo>
                  <a:pt x="108574" y="283320"/>
                </a:lnTo>
                <a:lnTo>
                  <a:pt x="168537" y="252875"/>
                </a:lnTo>
                <a:lnTo>
                  <a:pt x="230690" y="234374"/>
                </a:lnTo>
                <a:lnTo>
                  <a:pt x="230690" y="245624"/>
                </a:lnTo>
                <a:lnTo>
                  <a:pt x="205422" y="254878"/>
                </a:lnTo>
                <a:lnTo>
                  <a:pt x="188465" y="261972"/>
                </a:lnTo>
                <a:lnTo>
                  <a:pt x="151442" y="283465"/>
                </a:lnTo>
                <a:lnTo>
                  <a:pt x="104622" y="320975"/>
                </a:lnTo>
                <a:lnTo>
                  <a:pt x="65225" y="374911"/>
                </a:lnTo>
                <a:lnTo>
                  <a:pt x="41743" y="431249"/>
                </a:lnTo>
                <a:lnTo>
                  <a:pt x="35152" y="431249"/>
                </a:lnTo>
                <a:lnTo>
                  <a:pt x="24785" y="407937"/>
                </a:lnTo>
                <a:lnTo>
                  <a:pt x="6591" y="389999"/>
                </a:lnTo>
                <a:close/>
              </a:path>
            </a:pathLst>
          </a:custGeom>
          <a:solidFill>
            <a:srgbClr val="003366"/>
          </a:solidFill>
        </p:spPr>
        <p:txBody>
          <a:bodyPr wrap="square" lIns="0" tIns="0" rIns="0" bIns="0" rtlCol="0"/>
          <a:lstStyle/>
          <a:p/>
        </p:txBody>
      </p:sp>
      <p:sp>
        <p:nvSpPr>
          <p:cNvPr id="24" name="object 24"/>
          <p:cNvSpPr/>
          <p:nvPr/>
        </p:nvSpPr>
        <p:spPr>
          <a:xfrm>
            <a:off x="982534" y="3493207"/>
            <a:ext cx="488315" cy="426084"/>
          </a:xfrm>
          <a:custGeom>
            <a:rect l="l" t="t" r="r" b="b"/>
            <a:pathLst>
              <a:path w="488315" h="426084">
                <a:moveTo>
                  <a:pt x="437212" y="74999"/>
                </a:moveTo>
                <a:lnTo>
                  <a:pt x="456985" y="58124"/>
                </a:lnTo>
                <a:lnTo>
                  <a:pt x="456985" y="309374"/>
                </a:lnTo>
                <a:lnTo>
                  <a:pt x="487744" y="335624"/>
                </a:lnTo>
                <a:lnTo>
                  <a:pt x="443803" y="373124"/>
                </a:lnTo>
                <a:lnTo>
                  <a:pt x="443803" y="119999"/>
                </a:lnTo>
                <a:lnTo>
                  <a:pt x="441661" y="99578"/>
                </a:lnTo>
                <a:lnTo>
                  <a:pt x="437212" y="74999"/>
                </a:lnTo>
                <a:close/>
              </a:path>
              <a:path w="488315" h="426084">
                <a:moveTo>
                  <a:pt x="290010" y="226874"/>
                </a:moveTo>
                <a:lnTo>
                  <a:pt x="290010" y="198749"/>
                </a:lnTo>
                <a:lnTo>
                  <a:pt x="443803" y="198749"/>
                </a:lnTo>
                <a:lnTo>
                  <a:pt x="443803" y="226874"/>
                </a:lnTo>
                <a:lnTo>
                  <a:pt x="290010" y="226874"/>
                </a:lnTo>
                <a:close/>
              </a:path>
              <a:path w="488315" h="426084">
                <a:moveTo>
                  <a:pt x="270236" y="16875"/>
                </a:moveTo>
                <a:lnTo>
                  <a:pt x="290010" y="0"/>
                </a:lnTo>
                <a:lnTo>
                  <a:pt x="290010" y="354374"/>
                </a:lnTo>
                <a:lnTo>
                  <a:pt x="325163" y="384374"/>
                </a:lnTo>
                <a:lnTo>
                  <a:pt x="276828" y="425624"/>
                </a:lnTo>
                <a:lnTo>
                  <a:pt x="276828" y="61874"/>
                </a:lnTo>
                <a:lnTo>
                  <a:pt x="274685" y="41441"/>
                </a:lnTo>
                <a:lnTo>
                  <a:pt x="270236" y="16875"/>
                </a:lnTo>
                <a:close/>
              </a:path>
              <a:path w="488315" h="426084">
                <a:moveTo>
                  <a:pt x="54926" y="225150"/>
                </a:moveTo>
                <a:lnTo>
                  <a:pt x="54926" y="179999"/>
                </a:lnTo>
                <a:lnTo>
                  <a:pt x="83487" y="198749"/>
                </a:lnTo>
                <a:lnTo>
                  <a:pt x="276828" y="198749"/>
                </a:lnTo>
                <a:lnTo>
                  <a:pt x="276828" y="226874"/>
                </a:lnTo>
                <a:lnTo>
                  <a:pt x="65911" y="226874"/>
                </a:lnTo>
                <a:lnTo>
                  <a:pt x="54926" y="225150"/>
                </a:lnTo>
                <a:close/>
              </a:path>
              <a:path w="488315" h="426084">
                <a:moveTo>
                  <a:pt x="0" y="181874"/>
                </a:moveTo>
                <a:lnTo>
                  <a:pt x="13653" y="178555"/>
                </a:lnTo>
                <a:lnTo>
                  <a:pt x="16362" y="176894"/>
                </a:lnTo>
                <a:lnTo>
                  <a:pt x="52728" y="118124"/>
                </a:lnTo>
                <a:lnTo>
                  <a:pt x="63714" y="118124"/>
                </a:lnTo>
                <a:lnTo>
                  <a:pt x="54926" y="179999"/>
                </a:lnTo>
                <a:lnTo>
                  <a:pt x="54926" y="225150"/>
                </a:lnTo>
                <a:lnTo>
                  <a:pt x="38517" y="222575"/>
                </a:lnTo>
                <a:lnTo>
                  <a:pt x="33985" y="221425"/>
                </a:lnTo>
                <a:lnTo>
                  <a:pt x="19286" y="211389"/>
                </a:lnTo>
                <a:lnTo>
                  <a:pt x="0" y="181874"/>
                </a:lnTo>
                <a:close/>
              </a:path>
            </a:pathLst>
          </a:custGeom>
          <a:solidFill>
            <a:srgbClr val="003366"/>
          </a:solidFill>
        </p:spPr>
        <p:txBody>
          <a:bodyPr wrap="square" lIns="0" tIns="0" rIns="0" bIns="0" rtlCol="0"/>
          <a:lstStyle/>
          <a:p/>
        </p:txBody>
      </p:sp>
      <p:sp>
        <p:nvSpPr>
          <p:cNvPr id="25" name="object 25"/>
          <p:cNvSpPr/>
          <p:nvPr/>
        </p:nvSpPr>
        <p:spPr>
          <a:xfrm>
            <a:off x="980325" y="3963834"/>
            <a:ext cx="509905" cy="918844"/>
          </a:xfrm>
          <a:custGeom>
            <a:rect l="l" t="t" r="r" b="b"/>
            <a:pathLst>
              <a:path w="509905" h="918844">
                <a:moveTo>
                  <a:pt x="142811" y="639381"/>
                </a:moveTo>
                <a:lnTo>
                  <a:pt x="87706" y="623011"/>
                </a:lnTo>
                <a:lnTo>
                  <a:pt x="74701" y="614997"/>
                </a:lnTo>
                <a:lnTo>
                  <a:pt x="42849" y="601878"/>
                </a:lnTo>
                <a:lnTo>
                  <a:pt x="32956" y="619683"/>
                </a:lnTo>
                <a:lnTo>
                  <a:pt x="54927" y="640308"/>
                </a:lnTo>
                <a:lnTo>
                  <a:pt x="142811" y="646874"/>
                </a:lnTo>
                <a:lnTo>
                  <a:pt x="142811" y="639381"/>
                </a:lnTo>
                <a:close/>
              </a:path>
              <a:path w="509905" h="918844">
                <a:moveTo>
                  <a:pt x="147205" y="851255"/>
                </a:moveTo>
                <a:lnTo>
                  <a:pt x="142811" y="845629"/>
                </a:lnTo>
                <a:lnTo>
                  <a:pt x="87071" y="877735"/>
                </a:lnTo>
                <a:lnTo>
                  <a:pt x="72504" y="883119"/>
                </a:lnTo>
                <a:lnTo>
                  <a:pt x="57124" y="892505"/>
                </a:lnTo>
                <a:lnTo>
                  <a:pt x="68110" y="902817"/>
                </a:lnTo>
                <a:lnTo>
                  <a:pt x="87884" y="909370"/>
                </a:lnTo>
                <a:lnTo>
                  <a:pt x="109855" y="898131"/>
                </a:lnTo>
                <a:lnTo>
                  <a:pt x="147205" y="851255"/>
                </a:lnTo>
                <a:close/>
              </a:path>
              <a:path w="509905" h="918844">
                <a:moveTo>
                  <a:pt x="158191" y="680631"/>
                </a:moveTo>
                <a:lnTo>
                  <a:pt x="147205" y="681050"/>
                </a:lnTo>
                <a:lnTo>
                  <a:pt x="142811" y="681151"/>
                </a:lnTo>
                <a:lnTo>
                  <a:pt x="59321" y="682498"/>
                </a:lnTo>
                <a:lnTo>
                  <a:pt x="22796" y="692734"/>
                </a:lnTo>
                <a:lnTo>
                  <a:pt x="19913" y="694855"/>
                </a:lnTo>
                <a:lnTo>
                  <a:pt x="10985" y="718121"/>
                </a:lnTo>
                <a:lnTo>
                  <a:pt x="10985" y="813752"/>
                </a:lnTo>
                <a:lnTo>
                  <a:pt x="21272" y="839520"/>
                </a:lnTo>
                <a:lnTo>
                  <a:pt x="37350" y="853135"/>
                </a:lnTo>
                <a:lnTo>
                  <a:pt x="39547" y="855002"/>
                </a:lnTo>
                <a:lnTo>
                  <a:pt x="68110" y="836256"/>
                </a:lnTo>
                <a:lnTo>
                  <a:pt x="109855" y="832497"/>
                </a:lnTo>
                <a:lnTo>
                  <a:pt x="109855" y="823125"/>
                </a:lnTo>
                <a:lnTo>
                  <a:pt x="58153" y="820483"/>
                </a:lnTo>
                <a:lnTo>
                  <a:pt x="56032" y="820318"/>
                </a:lnTo>
                <a:lnTo>
                  <a:pt x="37350" y="798753"/>
                </a:lnTo>
                <a:lnTo>
                  <a:pt x="37350" y="727506"/>
                </a:lnTo>
                <a:lnTo>
                  <a:pt x="60820" y="707440"/>
                </a:lnTo>
                <a:lnTo>
                  <a:pt x="61518" y="706882"/>
                </a:lnTo>
                <a:lnTo>
                  <a:pt x="123037" y="706882"/>
                </a:lnTo>
                <a:lnTo>
                  <a:pt x="136220" y="720001"/>
                </a:lnTo>
                <a:lnTo>
                  <a:pt x="158191" y="680631"/>
                </a:lnTo>
                <a:close/>
              </a:path>
              <a:path w="509905" h="918844">
                <a:moveTo>
                  <a:pt x="173570" y="740625"/>
                </a:moveTo>
                <a:lnTo>
                  <a:pt x="169176" y="734999"/>
                </a:lnTo>
                <a:lnTo>
                  <a:pt x="121729" y="760679"/>
                </a:lnTo>
                <a:lnTo>
                  <a:pt x="105460" y="766876"/>
                </a:lnTo>
                <a:lnTo>
                  <a:pt x="87884" y="778129"/>
                </a:lnTo>
                <a:lnTo>
                  <a:pt x="97777" y="788441"/>
                </a:lnTo>
                <a:lnTo>
                  <a:pt x="116446" y="794994"/>
                </a:lnTo>
                <a:lnTo>
                  <a:pt x="137325" y="784682"/>
                </a:lnTo>
                <a:lnTo>
                  <a:pt x="173570" y="740625"/>
                </a:lnTo>
                <a:close/>
              </a:path>
              <a:path w="509905" h="918844">
                <a:moveTo>
                  <a:pt x="228498" y="883119"/>
                </a:moveTo>
                <a:lnTo>
                  <a:pt x="199936" y="858748"/>
                </a:lnTo>
                <a:lnTo>
                  <a:pt x="199936" y="599998"/>
                </a:lnTo>
                <a:lnTo>
                  <a:pt x="180162" y="616877"/>
                </a:lnTo>
                <a:lnTo>
                  <a:pt x="186753" y="661873"/>
                </a:lnTo>
                <a:lnTo>
                  <a:pt x="186753" y="918756"/>
                </a:lnTo>
                <a:lnTo>
                  <a:pt x="228498" y="883119"/>
                </a:lnTo>
                <a:close/>
              </a:path>
              <a:path w="509905" h="918844">
                <a:moveTo>
                  <a:pt x="344944" y="93751"/>
                </a:moveTo>
                <a:lnTo>
                  <a:pt x="320776" y="73126"/>
                </a:lnTo>
                <a:lnTo>
                  <a:pt x="320776" y="0"/>
                </a:lnTo>
                <a:lnTo>
                  <a:pt x="301002" y="16878"/>
                </a:lnTo>
                <a:lnTo>
                  <a:pt x="305447" y="41452"/>
                </a:lnTo>
                <a:lnTo>
                  <a:pt x="307594" y="61874"/>
                </a:lnTo>
                <a:lnTo>
                  <a:pt x="307594" y="76873"/>
                </a:lnTo>
                <a:lnTo>
                  <a:pt x="125234" y="76873"/>
                </a:lnTo>
                <a:lnTo>
                  <a:pt x="88265" y="25082"/>
                </a:lnTo>
                <a:lnTo>
                  <a:pt x="74701" y="5626"/>
                </a:lnTo>
                <a:lnTo>
                  <a:pt x="43942" y="29997"/>
                </a:lnTo>
                <a:lnTo>
                  <a:pt x="84594" y="58127"/>
                </a:lnTo>
                <a:lnTo>
                  <a:pt x="113157" y="87185"/>
                </a:lnTo>
                <a:lnTo>
                  <a:pt x="83489" y="118122"/>
                </a:lnTo>
                <a:lnTo>
                  <a:pt x="59855" y="139611"/>
                </a:lnTo>
                <a:lnTo>
                  <a:pt x="53276" y="147421"/>
                </a:lnTo>
                <a:lnTo>
                  <a:pt x="31788" y="188734"/>
                </a:lnTo>
                <a:lnTo>
                  <a:pt x="17576" y="260629"/>
                </a:lnTo>
                <a:lnTo>
                  <a:pt x="12661" y="364083"/>
                </a:lnTo>
                <a:lnTo>
                  <a:pt x="13182" y="406882"/>
                </a:lnTo>
                <a:lnTo>
                  <a:pt x="31115" y="421538"/>
                </a:lnTo>
                <a:lnTo>
                  <a:pt x="46139" y="440626"/>
                </a:lnTo>
                <a:lnTo>
                  <a:pt x="54927" y="440626"/>
                </a:lnTo>
                <a:lnTo>
                  <a:pt x="50825" y="392696"/>
                </a:lnTo>
                <a:lnTo>
                  <a:pt x="46697" y="323913"/>
                </a:lnTo>
                <a:lnTo>
                  <a:pt x="46139" y="294373"/>
                </a:lnTo>
                <a:lnTo>
                  <a:pt x="46647" y="277101"/>
                </a:lnTo>
                <a:lnTo>
                  <a:pt x="47409" y="266712"/>
                </a:lnTo>
                <a:lnTo>
                  <a:pt x="51638" y="220319"/>
                </a:lnTo>
                <a:lnTo>
                  <a:pt x="59944" y="183134"/>
                </a:lnTo>
                <a:lnTo>
                  <a:pt x="79095" y="145313"/>
                </a:lnTo>
                <a:lnTo>
                  <a:pt x="108750" y="113284"/>
                </a:lnTo>
                <a:lnTo>
                  <a:pt x="113157" y="109575"/>
                </a:lnTo>
                <a:lnTo>
                  <a:pt x="123037" y="101257"/>
                </a:lnTo>
                <a:lnTo>
                  <a:pt x="298805" y="101257"/>
                </a:lnTo>
                <a:lnTo>
                  <a:pt x="307594" y="111963"/>
                </a:lnTo>
                <a:lnTo>
                  <a:pt x="314185" y="120002"/>
                </a:lnTo>
                <a:lnTo>
                  <a:pt x="344944" y="93751"/>
                </a:lnTo>
                <a:close/>
              </a:path>
              <a:path w="509905" h="918844">
                <a:moveTo>
                  <a:pt x="395478" y="594372"/>
                </a:moveTo>
                <a:lnTo>
                  <a:pt x="330657" y="571881"/>
                </a:lnTo>
                <a:lnTo>
                  <a:pt x="288201" y="551967"/>
                </a:lnTo>
                <a:lnTo>
                  <a:pt x="228498" y="518109"/>
                </a:lnTo>
                <a:lnTo>
                  <a:pt x="180162" y="483755"/>
                </a:lnTo>
                <a:lnTo>
                  <a:pt x="173570" y="489381"/>
                </a:lnTo>
                <a:lnTo>
                  <a:pt x="202438" y="515810"/>
                </a:lnTo>
                <a:lnTo>
                  <a:pt x="234797" y="542683"/>
                </a:lnTo>
                <a:lnTo>
                  <a:pt x="254863" y="556882"/>
                </a:lnTo>
                <a:lnTo>
                  <a:pt x="87071" y="556780"/>
                </a:lnTo>
                <a:lnTo>
                  <a:pt x="74701" y="556691"/>
                </a:lnTo>
                <a:lnTo>
                  <a:pt x="43205" y="556107"/>
                </a:lnTo>
                <a:lnTo>
                  <a:pt x="0" y="555002"/>
                </a:lnTo>
                <a:lnTo>
                  <a:pt x="15379" y="581253"/>
                </a:lnTo>
                <a:lnTo>
                  <a:pt x="254863" y="581253"/>
                </a:lnTo>
                <a:lnTo>
                  <a:pt x="294411" y="581253"/>
                </a:lnTo>
                <a:lnTo>
                  <a:pt x="344944" y="612190"/>
                </a:lnTo>
                <a:lnTo>
                  <a:pt x="364718" y="633755"/>
                </a:lnTo>
                <a:lnTo>
                  <a:pt x="395478" y="594372"/>
                </a:lnTo>
                <a:close/>
              </a:path>
              <a:path w="509905" h="918844">
                <a:moveTo>
                  <a:pt x="498741" y="46875"/>
                </a:moveTo>
                <a:lnTo>
                  <a:pt x="492150" y="43129"/>
                </a:lnTo>
                <a:lnTo>
                  <a:pt x="454799" y="64757"/>
                </a:lnTo>
                <a:lnTo>
                  <a:pt x="450811" y="66763"/>
                </a:lnTo>
                <a:lnTo>
                  <a:pt x="428434" y="75006"/>
                </a:lnTo>
                <a:lnTo>
                  <a:pt x="402069" y="90004"/>
                </a:lnTo>
                <a:lnTo>
                  <a:pt x="406463" y="100317"/>
                </a:lnTo>
                <a:lnTo>
                  <a:pt x="428434" y="107810"/>
                </a:lnTo>
                <a:lnTo>
                  <a:pt x="462483" y="94691"/>
                </a:lnTo>
                <a:lnTo>
                  <a:pt x="472351" y="82334"/>
                </a:lnTo>
                <a:lnTo>
                  <a:pt x="498741" y="46875"/>
                </a:lnTo>
                <a:close/>
              </a:path>
              <a:path w="509905" h="918844">
                <a:moveTo>
                  <a:pt x="500938" y="577507"/>
                </a:moveTo>
                <a:lnTo>
                  <a:pt x="425132" y="547497"/>
                </a:lnTo>
                <a:lnTo>
                  <a:pt x="365734" y="511073"/>
                </a:lnTo>
                <a:lnTo>
                  <a:pt x="344944" y="494995"/>
                </a:lnTo>
                <a:lnTo>
                  <a:pt x="340550" y="500621"/>
                </a:lnTo>
                <a:lnTo>
                  <a:pt x="361886" y="522351"/>
                </a:lnTo>
                <a:lnTo>
                  <a:pt x="396379" y="551789"/>
                </a:lnTo>
                <a:lnTo>
                  <a:pt x="421843" y="570001"/>
                </a:lnTo>
                <a:lnTo>
                  <a:pt x="472376" y="613130"/>
                </a:lnTo>
                <a:lnTo>
                  <a:pt x="500938" y="577507"/>
                </a:lnTo>
                <a:close/>
              </a:path>
              <a:path w="509905" h="918844">
                <a:moveTo>
                  <a:pt x="500938" y="189382"/>
                </a:moveTo>
                <a:lnTo>
                  <a:pt x="494347" y="185623"/>
                </a:lnTo>
                <a:lnTo>
                  <a:pt x="454317" y="211340"/>
                </a:lnTo>
                <a:lnTo>
                  <a:pt x="453148" y="211823"/>
                </a:lnTo>
                <a:lnTo>
                  <a:pt x="432828" y="219379"/>
                </a:lnTo>
                <a:lnTo>
                  <a:pt x="410857" y="230632"/>
                </a:lnTo>
                <a:lnTo>
                  <a:pt x="417449" y="240004"/>
                </a:lnTo>
                <a:lnTo>
                  <a:pt x="438315" y="248437"/>
                </a:lnTo>
                <a:lnTo>
                  <a:pt x="469074" y="233438"/>
                </a:lnTo>
                <a:lnTo>
                  <a:pt x="481990" y="217462"/>
                </a:lnTo>
                <a:lnTo>
                  <a:pt x="500938" y="189382"/>
                </a:lnTo>
                <a:close/>
              </a:path>
              <a:path w="509905" h="918844">
                <a:moveTo>
                  <a:pt x="507530" y="749998"/>
                </a:moveTo>
                <a:lnTo>
                  <a:pt x="493458" y="748195"/>
                </a:lnTo>
                <a:lnTo>
                  <a:pt x="428434" y="738746"/>
                </a:lnTo>
                <a:lnTo>
                  <a:pt x="428434" y="616877"/>
                </a:lnTo>
                <a:lnTo>
                  <a:pt x="410857" y="631875"/>
                </a:lnTo>
                <a:lnTo>
                  <a:pt x="415251" y="648754"/>
                </a:lnTo>
                <a:lnTo>
                  <a:pt x="415251" y="736879"/>
                </a:lnTo>
                <a:lnTo>
                  <a:pt x="364718" y="725627"/>
                </a:lnTo>
                <a:lnTo>
                  <a:pt x="364718" y="676871"/>
                </a:lnTo>
                <a:lnTo>
                  <a:pt x="380098" y="648754"/>
                </a:lnTo>
                <a:lnTo>
                  <a:pt x="351536" y="649732"/>
                </a:lnTo>
                <a:lnTo>
                  <a:pt x="351536" y="847496"/>
                </a:lnTo>
                <a:lnTo>
                  <a:pt x="259257" y="847496"/>
                </a:lnTo>
                <a:lnTo>
                  <a:pt x="259257" y="804379"/>
                </a:lnTo>
                <a:lnTo>
                  <a:pt x="351536" y="804379"/>
                </a:lnTo>
                <a:lnTo>
                  <a:pt x="351536" y="781875"/>
                </a:lnTo>
                <a:lnTo>
                  <a:pt x="259257" y="781875"/>
                </a:lnTo>
                <a:lnTo>
                  <a:pt x="259257" y="740625"/>
                </a:lnTo>
                <a:lnTo>
                  <a:pt x="351536" y="740625"/>
                </a:lnTo>
                <a:lnTo>
                  <a:pt x="351536" y="718121"/>
                </a:lnTo>
                <a:lnTo>
                  <a:pt x="259257" y="718121"/>
                </a:lnTo>
                <a:lnTo>
                  <a:pt x="259257" y="675005"/>
                </a:lnTo>
                <a:lnTo>
                  <a:pt x="351536" y="675005"/>
                </a:lnTo>
                <a:lnTo>
                  <a:pt x="351536" y="649732"/>
                </a:lnTo>
                <a:lnTo>
                  <a:pt x="347751" y="649859"/>
                </a:lnTo>
                <a:lnTo>
                  <a:pt x="333971" y="650189"/>
                </a:lnTo>
                <a:lnTo>
                  <a:pt x="305765" y="650544"/>
                </a:lnTo>
                <a:lnTo>
                  <a:pt x="288201" y="650468"/>
                </a:lnTo>
                <a:lnTo>
                  <a:pt x="265836" y="650189"/>
                </a:lnTo>
                <a:lnTo>
                  <a:pt x="252056" y="649859"/>
                </a:lnTo>
                <a:lnTo>
                  <a:pt x="219710" y="648754"/>
                </a:lnTo>
                <a:lnTo>
                  <a:pt x="232892" y="675005"/>
                </a:lnTo>
                <a:lnTo>
                  <a:pt x="246075" y="675005"/>
                </a:lnTo>
                <a:lnTo>
                  <a:pt x="246075" y="847496"/>
                </a:lnTo>
                <a:lnTo>
                  <a:pt x="230695" y="847496"/>
                </a:lnTo>
                <a:lnTo>
                  <a:pt x="241681" y="873747"/>
                </a:lnTo>
                <a:lnTo>
                  <a:pt x="246075" y="873556"/>
                </a:lnTo>
                <a:lnTo>
                  <a:pt x="259257" y="872985"/>
                </a:lnTo>
                <a:lnTo>
                  <a:pt x="260489" y="872934"/>
                </a:lnTo>
                <a:lnTo>
                  <a:pt x="274243" y="872680"/>
                </a:lnTo>
                <a:lnTo>
                  <a:pt x="344944" y="871880"/>
                </a:lnTo>
                <a:lnTo>
                  <a:pt x="351536" y="879373"/>
                </a:lnTo>
                <a:lnTo>
                  <a:pt x="358127" y="886879"/>
                </a:lnTo>
                <a:lnTo>
                  <a:pt x="364718" y="879843"/>
                </a:lnTo>
                <a:lnTo>
                  <a:pt x="384492" y="858748"/>
                </a:lnTo>
                <a:lnTo>
                  <a:pt x="364718" y="843749"/>
                </a:lnTo>
                <a:lnTo>
                  <a:pt x="364718" y="744372"/>
                </a:lnTo>
                <a:lnTo>
                  <a:pt x="415251" y="761250"/>
                </a:lnTo>
                <a:lnTo>
                  <a:pt x="415251" y="909370"/>
                </a:lnTo>
                <a:lnTo>
                  <a:pt x="454799" y="875626"/>
                </a:lnTo>
                <a:lnTo>
                  <a:pt x="428434" y="853122"/>
                </a:lnTo>
                <a:lnTo>
                  <a:pt x="428434" y="763130"/>
                </a:lnTo>
                <a:lnTo>
                  <a:pt x="485559" y="791248"/>
                </a:lnTo>
                <a:lnTo>
                  <a:pt x="507530" y="749998"/>
                </a:lnTo>
                <a:close/>
              </a:path>
              <a:path w="509905" h="918844">
                <a:moveTo>
                  <a:pt x="509727" y="337502"/>
                </a:moveTo>
                <a:lnTo>
                  <a:pt x="487337" y="330593"/>
                </a:lnTo>
                <a:lnTo>
                  <a:pt x="453148" y="316890"/>
                </a:lnTo>
                <a:lnTo>
                  <a:pt x="402069" y="294373"/>
                </a:lnTo>
                <a:lnTo>
                  <a:pt x="402069" y="129374"/>
                </a:lnTo>
                <a:lnTo>
                  <a:pt x="382295" y="146253"/>
                </a:lnTo>
                <a:lnTo>
                  <a:pt x="386740" y="170827"/>
                </a:lnTo>
                <a:lnTo>
                  <a:pt x="388886" y="191249"/>
                </a:lnTo>
                <a:lnTo>
                  <a:pt x="388886" y="256882"/>
                </a:lnTo>
                <a:lnTo>
                  <a:pt x="336156" y="251256"/>
                </a:lnTo>
                <a:lnTo>
                  <a:pt x="336156" y="211874"/>
                </a:lnTo>
                <a:lnTo>
                  <a:pt x="353733" y="183756"/>
                </a:lnTo>
                <a:lnTo>
                  <a:pt x="322973" y="184492"/>
                </a:lnTo>
                <a:lnTo>
                  <a:pt x="322973" y="210007"/>
                </a:lnTo>
                <a:lnTo>
                  <a:pt x="322973" y="350621"/>
                </a:lnTo>
                <a:lnTo>
                  <a:pt x="270243" y="350621"/>
                </a:lnTo>
                <a:lnTo>
                  <a:pt x="270243" y="210007"/>
                </a:lnTo>
                <a:lnTo>
                  <a:pt x="322973" y="210007"/>
                </a:lnTo>
                <a:lnTo>
                  <a:pt x="322973" y="184492"/>
                </a:lnTo>
                <a:lnTo>
                  <a:pt x="318833" y="184581"/>
                </a:lnTo>
                <a:lnTo>
                  <a:pt x="257060" y="185458"/>
                </a:lnTo>
                <a:lnTo>
                  <a:pt x="257060" y="210007"/>
                </a:lnTo>
                <a:lnTo>
                  <a:pt x="257060" y="350621"/>
                </a:lnTo>
                <a:lnTo>
                  <a:pt x="197739" y="350621"/>
                </a:lnTo>
                <a:lnTo>
                  <a:pt x="197739" y="210007"/>
                </a:lnTo>
                <a:lnTo>
                  <a:pt x="257060" y="210007"/>
                </a:lnTo>
                <a:lnTo>
                  <a:pt x="257060" y="185458"/>
                </a:lnTo>
                <a:lnTo>
                  <a:pt x="253415" y="185508"/>
                </a:lnTo>
                <a:lnTo>
                  <a:pt x="184556" y="185470"/>
                </a:lnTo>
                <a:lnTo>
                  <a:pt x="184556" y="210007"/>
                </a:lnTo>
                <a:lnTo>
                  <a:pt x="184556" y="350621"/>
                </a:lnTo>
                <a:lnTo>
                  <a:pt x="129628" y="350621"/>
                </a:lnTo>
                <a:lnTo>
                  <a:pt x="129628" y="210007"/>
                </a:lnTo>
                <a:lnTo>
                  <a:pt x="184556" y="210007"/>
                </a:lnTo>
                <a:lnTo>
                  <a:pt x="184556" y="185470"/>
                </a:lnTo>
                <a:lnTo>
                  <a:pt x="129628" y="184746"/>
                </a:lnTo>
                <a:lnTo>
                  <a:pt x="116446" y="184556"/>
                </a:lnTo>
                <a:lnTo>
                  <a:pt x="79095" y="183756"/>
                </a:lnTo>
                <a:lnTo>
                  <a:pt x="92278" y="210007"/>
                </a:lnTo>
                <a:lnTo>
                  <a:pt x="116446" y="210007"/>
                </a:lnTo>
                <a:lnTo>
                  <a:pt x="116446" y="350621"/>
                </a:lnTo>
                <a:lnTo>
                  <a:pt x="85686" y="350621"/>
                </a:lnTo>
                <a:lnTo>
                  <a:pt x="98869" y="376872"/>
                </a:lnTo>
                <a:lnTo>
                  <a:pt x="116446" y="376351"/>
                </a:lnTo>
                <a:lnTo>
                  <a:pt x="129628" y="375996"/>
                </a:lnTo>
                <a:lnTo>
                  <a:pt x="174396" y="375259"/>
                </a:lnTo>
                <a:lnTo>
                  <a:pt x="184556" y="375196"/>
                </a:lnTo>
                <a:lnTo>
                  <a:pt x="197739" y="375107"/>
                </a:lnTo>
                <a:lnTo>
                  <a:pt x="257060" y="375005"/>
                </a:lnTo>
                <a:lnTo>
                  <a:pt x="270243" y="375005"/>
                </a:lnTo>
                <a:lnTo>
                  <a:pt x="311988" y="375005"/>
                </a:lnTo>
                <a:lnTo>
                  <a:pt x="322973" y="388391"/>
                </a:lnTo>
                <a:lnTo>
                  <a:pt x="327367" y="393750"/>
                </a:lnTo>
                <a:lnTo>
                  <a:pt x="336156" y="386257"/>
                </a:lnTo>
                <a:lnTo>
                  <a:pt x="358127" y="367499"/>
                </a:lnTo>
                <a:lnTo>
                  <a:pt x="336156" y="348754"/>
                </a:lnTo>
                <a:lnTo>
                  <a:pt x="336156" y="262496"/>
                </a:lnTo>
                <a:lnTo>
                  <a:pt x="388886" y="286880"/>
                </a:lnTo>
                <a:lnTo>
                  <a:pt x="388886" y="436880"/>
                </a:lnTo>
                <a:lnTo>
                  <a:pt x="430631" y="403123"/>
                </a:lnTo>
                <a:lnTo>
                  <a:pt x="402069" y="378752"/>
                </a:lnTo>
                <a:lnTo>
                  <a:pt x="402069" y="307505"/>
                </a:lnTo>
                <a:lnTo>
                  <a:pt x="445770" y="338607"/>
                </a:lnTo>
                <a:lnTo>
                  <a:pt x="454799" y="345935"/>
                </a:lnTo>
                <a:lnTo>
                  <a:pt x="478967" y="375005"/>
                </a:lnTo>
                <a:lnTo>
                  <a:pt x="509727" y="337502"/>
                </a:lnTo>
                <a:close/>
              </a:path>
            </a:pathLst>
          </a:custGeom>
          <a:solidFill>
            <a:srgbClr val="003366"/>
          </a:solidFill>
        </p:spPr>
        <p:txBody>
          <a:bodyPr wrap="square" lIns="0" tIns="0" rIns="0" bIns="0" rtlCol="0"/>
          <a:lstStyle/>
          <a:p/>
        </p:txBody>
      </p:sp>
      <p:sp>
        <p:nvSpPr>
          <p:cNvPr id="26" name="object 26"/>
          <p:cNvSpPr/>
          <p:nvPr/>
        </p:nvSpPr>
        <p:spPr>
          <a:xfrm>
            <a:off x="973734" y="4927587"/>
            <a:ext cx="516890" cy="918844"/>
          </a:xfrm>
          <a:custGeom>
            <a:rect l="l" t="t" r="r" b="b"/>
            <a:pathLst>
              <a:path w="516890" h="918844">
                <a:moveTo>
                  <a:pt x="162585" y="823125"/>
                </a:moveTo>
                <a:lnTo>
                  <a:pt x="155994" y="819365"/>
                </a:lnTo>
                <a:lnTo>
                  <a:pt x="105168" y="852665"/>
                </a:lnTo>
                <a:lnTo>
                  <a:pt x="90424" y="861555"/>
                </a:lnTo>
                <a:lnTo>
                  <a:pt x="74764" y="869099"/>
                </a:lnTo>
                <a:lnTo>
                  <a:pt x="59321" y="875626"/>
                </a:lnTo>
                <a:lnTo>
                  <a:pt x="32956" y="890625"/>
                </a:lnTo>
                <a:lnTo>
                  <a:pt x="47244" y="899998"/>
                </a:lnTo>
                <a:lnTo>
                  <a:pt x="72504" y="905624"/>
                </a:lnTo>
                <a:lnTo>
                  <a:pt x="101066" y="895311"/>
                </a:lnTo>
                <a:lnTo>
                  <a:pt x="162585" y="823125"/>
                </a:lnTo>
                <a:close/>
              </a:path>
              <a:path w="516890" h="918844">
                <a:moveTo>
                  <a:pt x="171373" y="712495"/>
                </a:moveTo>
                <a:lnTo>
                  <a:pt x="123075" y="691578"/>
                </a:lnTo>
                <a:lnTo>
                  <a:pt x="88468" y="670013"/>
                </a:lnTo>
                <a:lnTo>
                  <a:pt x="32956" y="626249"/>
                </a:lnTo>
                <a:lnTo>
                  <a:pt x="26365" y="629996"/>
                </a:lnTo>
                <a:lnTo>
                  <a:pt x="61074" y="667486"/>
                </a:lnTo>
                <a:lnTo>
                  <a:pt x="82804" y="689406"/>
                </a:lnTo>
                <a:lnTo>
                  <a:pt x="98869" y="703122"/>
                </a:lnTo>
                <a:lnTo>
                  <a:pt x="132511" y="735469"/>
                </a:lnTo>
                <a:lnTo>
                  <a:pt x="140614" y="746252"/>
                </a:lnTo>
                <a:lnTo>
                  <a:pt x="171373" y="712495"/>
                </a:lnTo>
                <a:close/>
              </a:path>
              <a:path w="516890" h="918844">
                <a:moveTo>
                  <a:pt x="369112" y="479996"/>
                </a:moveTo>
                <a:lnTo>
                  <a:pt x="362521" y="476250"/>
                </a:lnTo>
                <a:lnTo>
                  <a:pt x="314375" y="505688"/>
                </a:lnTo>
                <a:lnTo>
                  <a:pt x="308978" y="508723"/>
                </a:lnTo>
                <a:lnTo>
                  <a:pt x="292214" y="515620"/>
                </a:lnTo>
                <a:lnTo>
                  <a:pt x="270243" y="526872"/>
                </a:lnTo>
                <a:lnTo>
                  <a:pt x="280123" y="538124"/>
                </a:lnTo>
                <a:lnTo>
                  <a:pt x="311988" y="545617"/>
                </a:lnTo>
                <a:lnTo>
                  <a:pt x="369112" y="479996"/>
                </a:lnTo>
                <a:close/>
              </a:path>
              <a:path w="516890" h="918844">
                <a:moveTo>
                  <a:pt x="430631" y="613117"/>
                </a:moveTo>
                <a:lnTo>
                  <a:pt x="187858" y="540931"/>
                </a:lnTo>
                <a:lnTo>
                  <a:pt x="168084" y="522185"/>
                </a:lnTo>
                <a:lnTo>
                  <a:pt x="171373" y="479996"/>
                </a:lnTo>
                <a:lnTo>
                  <a:pt x="162585" y="479996"/>
                </a:lnTo>
                <a:lnTo>
                  <a:pt x="145008" y="516559"/>
                </a:lnTo>
                <a:lnTo>
                  <a:pt x="123037" y="524992"/>
                </a:lnTo>
                <a:lnTo>
                  <a:pt x="87884" y="519366"/>
                </a:lnTo>
                <a:lnTo>
                  <a:pt x="57124" y="515620"/>
                </a:lnTo>
                <a:lnTo>
                  <a:pt x="34061" y="527812"/>
                </a:lnTo>
                <a:lnTo>
                  <a:pt x="28562" y="545617"/>
                </a:lnTo>
                <a:lnTo>
                  <a:pt x="37350" y="553123"/>
                </a:lnTo>
                <a:lnTo>
                  <a:pt x="92278" y="552183"/>
                </a:lnTo>
                <a:lnTo>
                  <a:pt x="137337" y="555078"/>
                </a:lnTo>
                <a:lnTo>
                  <a:pt x="160388" y="557809"/>
                </a:lnTo>
                <a:lnTo>
                  <a:pt x="168084" y="559612"/>
                </a:lnTo>
                <a:lnTo>
                  <a:pt x="428434" y="620623"/>
                </a:lnTo>
                <a:lnTo>
                  <a:pt x="430631" y="613117"/>
                </a:lnTo>
                <a:close/>
              </a:path>
              <a:path w="516890" h="918844">
                <a:moveTo>
                  <a:pt x="459193" y="378752"/>
                </a:moveTo>
                <a:lnTo>
                  <a:pt x="437222" y="367499"/>
                </a:lnTo>
                <a:lnTo>
                  <a:pt x="437222" y="241871"/>
                </a:lnTo>
                <a:lnTo>
                  <a:pt x="417449" y="258749"/>
                </a:lnTo>
                <a:lnTo>
                  <a:pt x="421894" y="283311"/>
                </a:lnTo>
                <a:lnTo>
                  <a:pt x="424040" y="303745"/>
                </a:lnTo>
                <a:lnTo>
                  <a:pt x="424040" y="371246"/>
                </a:lnTo>
                <a:lnTo>
                  <a:pt x="314185" y="371246"/>
                </a:lnTo>
                <a:lnTo>
                  <a:pt x="314185" y="277495"/>
                </a:lnTo>
                <a:lnTo>
                  <a:pt x="331762" y="251244"/>
                </a:lnTo>
                <a:lnTo>
                  <a:pt x="287820" y="253123"/>
                </a:lnTo>
                <a:lnTo>
                  <a:pt x="153797" y="253123"/>
                </a:lnTo>
                <a:lnTo>
                  <a:pt x="119900" y="259295"/>
                </a:lnTo>
                <a:lnTo>
                  <a:pt x="118173" y="260096"/>
                </a:lnTo>
                <a:lnTo>
                  <a:pt x="111861" y="265252"/>
                </a:lnTo>
                <a:lnTo>
                  <a:pt x="110058" y="267817"/>
                </a:lnTo>
                <a:lnTo>
                  <a:pt x="103263" y="294373"/>
                </a:lnTo>
                <a:lnTo>
                  <a:pt x="103263" y="386245"/>
                </a:lnTo>
                <a:lnTo>
                  <a:pt x="110947" y="417283"/>
                </a:lnTo>
                <a:lnTo>
                  <a:pt x="112344" y="419582"/>
                </a:lnTo>
                <a:lnTo>
                  <a:pt x="127431" y="431609"/>
                </a:lnTo>
                <a:lnTo>
                  <a:pt x="134023" y="436867"/>
                </a:lnTo>
                <a:lnTo>
                  <a:pt x="165887" y="416242"/>
                </a:lnTo>
                <a:lnTo>
                  <a:pt x="187286" y="414286"/>
                </a:lnTo>
                <a:lnTo>
                  <a:pt x="230695" y="412496"/>
                </a:lnTo>
                <a:lnTo>
                  <a:pt x="230695" y="403123"/>
                </a:lnTo>
                <a:lnTo>
                  <a:pt x="212267" y="402590"/>
                </a:lnTo>
                <a:lnTo>
                  <a:pt x="169176" y="401243"/>
                </a:lnTo>
                <a:lnTo>
                  <a:pt x="127431" y="380619"/>
                </a:lnTo>
                <a:lnTo>
                  <a:pt x="127431" y="301866"/>
                </a:lnTo>
                <a:lnTo>
                  <a:pt x="146634" y="284975"/>
                </a:lnTo>
                <a:lnTo>
                  <a:pt x="164782" y="277495"/>
                </a:lnTo>
                <a:lnTo>
                  <a:pt x="301002" y="277495"/>
                </a:lnTo>
                <a:lnTo>
                  <a:pt x="301002" y="371246"/>
                </a:lnTo>
                <a:lnTo>
                  <a:pt x="272440" y="371246"/>
                </a:lnTo>
                <a:lnTo>
                  <a:pt x="285623" y="397497"/>
                </a:lnTo>
                <a:lnTo>
                  <a:pt x="301002" y="396862"/>
                </a:lnTo>
                <a:lnTo>
                  <a:pt x="305676" y="396671"/>
                </a:lnTo>
                <a:lnTo>
                  <a:pt x="314185" y="396595"/>
                </a:lnTo>
                <a:lnTo>
                  <a:pt x="397675" y="395846"/>
                </a:lnTo>
                <a:lnTo>
                  <a:pt x="421894" y="395668"/>
                </a:lnTo>
                <a:lnTo>
                  <a:pt x="424040" y="397497"/>
                </a:lnTo>
                <a:lnTo>
                  <a:pt x="437222" y="408749"/>
                </a:lnTo>
                <a:lnTo>
                  <a:pt x="459193" y="378752"/>
                </a:lnTo>
                <a:close/>
              </a:path>
              <a:path w="516890" h="918844">
                <a:moveTo>
                  <a:pt x="496544" y="521246"/>
                </a:moveTo>
                <a:lnTo>
                  <a:pt x="489953" y="517499"/>
                </a:lnTo>
                <a:lnTo>
                  <a:pt x="444309" y="545007"/>
                </a:lnTo>
                <a:lnTo>
                  <a:pt x="439597" y="547598"/>
                </a:lnTo>
                <a:lnTo>
                  <a:pt x="421843" y="555002"/>
                </a:lnTo>
                <a:lnTo>
                  <a:pt x="404266" y="566242"/>
                </a:lnTo>
                <a:lnTo>
                  <a:pt x="418541" y="578434"/>
                </a:lnTo>
                <a:lnTo>
                  <a:pt x="451497" y="581240"/>
                </a:lnTo>
                <a:lnTo>
                  <a:pt x="496544" y="521246"/>
                </a:lnTo>
                <a:close/>
              </a:path>
              <a:path w="516890" h="918844">
                <a:moveTo>
                  <a:pt x="498741" y="883119"/>
                </a:moveTo>
                <a:lnTo>
                  <a:pt x="467982" y="856869"/>
                </a:lnTo>
                <a:lnTo>
                  <a:pt x="467982" y="661873"/>
                </a:lnTo>
                <a:lnTo>
                  <a:pt x="489953" y="633742"/>
                </a:lnTo>
                <a:lnTo>
                  <a:pt x="458431" y="634568"/>
                </a:lnTo>
                <a:lnTo>
                  <a:pt x="389102" y="635368"/>
                </a:lnTo>
                <a:lnTo>
                  <a:pt x="355930" y="635508"/>
                </a:lnTo>
                <a:lnTo>
                  <a:pt x="323380" y="635482"/>
                </a:lnTo>
                <a:lnTo>
                  <a:pt x="282092" y="634314"/>
                </a:lnTo>
                <a:lnTo>
                  <a:pt x="210883" y="628294"/>
                </a:lnTo>
                <a:lnTo>
                  <a:pt x="152704" y="616877"/>
                </a:lnTo>
                <a:lnTo>
                  <a:pt x="99606" y="598855"/>
                </a:lnTo>
                <a:lnTo>
                  <a:pt x="64731" y="582447"/>
                </a:lnTo>
                <a:lnTo>
                  <a:pt x="13182" y="551243"/>
                </a:lnTo>
                <a:lnTo>
                  <a:pt x="6591" y="555002"/>
                </a:lnTo>
                <a:lnTo>
                  <a:pt x="52019" y="590677"/>
                </a:lnTo>
                <a:lnTo>
                  <a:pt x="106895" y="622401"/>
                </a:lnTo>
                <a:lnTo>
                  <a:pt x="158724" y="642785"/>
                </a:lnTo>
                <a:lnTo>
                  <a:pt x="221081" y="656666"/>
                </a:lnTo>
                <a:lnTo>
                  <a:pt x="281228" y="660933"/>
                </a:lnTo>
                <a:lnTo>
                  <a:pt x="328460" y="661377"/>
                </a:lnTo>
                <a:lnTo>
                  <a:pt x="399872" y="661758"/>
                </a:lnTo>
                <a:lnTo>
                  <a:pt x="454799" y="661873"/>
                </a:lnTo>
                <a:lnTo>
                  <a:pt x="454799" y="776249"/>
                </a:lnTo>
                <a:lnTo>
                  <a:pt x="439166" y="772883"/>
                </a:lnTo>
                <a:lnTo>
                  <a:pt x="377901" y="753745"/>
                </a:lnTo>
                <a:lnTo>
                  <a:pt x="377901" y="727494"/>
                </a:lnTo>
                <a:lnTo>
                  <a:pt x="395478" y="701243"/>
                </a:lnTo>
                <a:lnTo>
                  <a:pt x="364718" y="702119"/>
                </a:lnTo>
                <a:lnTo>
                  <a:pt x="364718" y="727494"/>
                </a:lnTo>
                <a:lnTo>
                  <a:pt x="364718" y="851242"/>
                </a:lnTo>
                <a:lnTo>
                  <a:pt x="301002" y="851242"/>
                </a:lnTo>
                <a:lnTo>
                  <a:pt x="301002" y="727494"/>
                </a:lnTo>
                <a:lnTo>
                  <a:pt x="364718" y="727494"/>
                </a:lnTo>
                <a:lnTo>
                  <a:pt x="364718" y="702119"/>
                </a:lnTo>
                <a:lnTo>
                  <a:pt x="360807" y="702221"/>
                </a:lnTo>
                <a:lnTo>
                  <a:pt x="323380" y="702894"/>
                </a:lnTo>
                <a:lnTo>
                  <a:pt x="308978" y="702995"/>
                </a:lnTo>
                <a:lnTo>
                  <a:pt x="287820" y="702983"/>
                </a:lnTo>
                <a:lnTo>
                  <a:pt x="287820" y="727494"/>
                </a:lnTo>
                <a:lnTo>
                  <a:pt x="287820" y="851242"/>
                </a:lnTo>
                <a:lnTo>
                  <a:pt x="221907" y="851242"/>
                </a:lnTo>
                <a:lnTo>
                  <a:pt x="221907" y="727494"/>
                </a:lnTo>
                <a:lnTo>
                  <a:pt x="287820" y="727494"/>
                </a:lnTo>
                <a:lnTo>
                  <a:pt x="287820" y="702983"/>
                </a:lnTo>
                <a:lnTo>
                  <a:pt x="262864" y="702945"/>
                </a:lnTo>
                <a:lnTo>
                  <a:pt x="222123" y="702233"/>
                </a:lnTo>
                <a:lnTo>
                  <a:pt x="184556" y="701243"/>
                </a:lnTo>
                <a:lnTo>
                  <a:pt x="197739" y="727494"/>
                </a:lnTo>
                <a:lnTo>
                  <a:pt x="208724" y="727494"/>
                </a:lnTo>
                <a:lnTo>
                  <a:pt x="208724" y="776249"/>
                </a:lnTo>
                <a:lnTo>
                  <a:pt x="70307" y="776249"/>
                </a:lnTo>
                <a:lnTo>
                  <a:pt x="53835" y="759371"/>
                </a:lnTo>
                <a:lnTo>
                  <a:pt x="57124" y="718121"/>
                </a:lnTo>
                <a:lnTo>
                  <a:pt x="48336" y="718121"/>
                </a:lnTo>
                <a:lnTo>
                  <a:pt x="19392" y="758736"/>
                </a:lnTo>
                <a:lnTo>
                  <a:pt x="6591" y="763117"/>
                </a:lnTo>
                <a:lnTo>
                  <a:pt x="25374" y="791133"/>
                </a:lnTo>
                <a:lnTo>
                  <a:pt x="35064" y="797826"/>
                </a:lnTo>
                <a:lnTo>
                  <a:pt x="53835" y="800887"/>
                </a:lnTo>
                <a:lnTo>
                  <a:pt x="63715" y="802500"/>
                </a:lnTo>
                <a:lnTo>
                  <a:pt x="208724" y="802500"/>
                </a:lnTo>
                <a:lnTo>
                  <a:pt x="208724" y="851242"/>
                </a:lnTo>
                <a:lnTo>
                  <a:pt x="186753" y="851242"/>
                </a:lnTo>
                <a:lnTo>
                  <a:pt x="202133" y="877493"/>
                </a:lnTo>
                <a:lnTo>
                  <a:pt x="208724" y="877417"/>
                </a:lnTo>
                <a:lnTo>
                  <a:pt x="221907" y="877252"/>
                </a:lnTo>
                <a:lnTo>
                  <a:pt x="287820" y="876452"/>
                </a:lnTo>
                <a:lnTo>
                  <a:pt x="301002" y="876287"/>
                </a:lnTo>
                <a:lnTo>
                  <a:pt x="355930" y="875626"/>
                </a:lnTo>
                <a:lnTo>
                  <a:pt x="364718" y="884186"/>
                </a:lnTo>
                <a:lnTo>
                  <a:pt x="371309" y="890625"/>
                </a:lnTo>
                <a:lnTo>
                  <a:pt x="377901" y="884135"/>
                </a:lnTo>
                <a:lnTo>
                  <a:pt x="399872" y="862495"/>
                </a:lnTo>
                <a:lnTo>
                  <a:pt x="377901" y="849376"/>
                </a:lnTo>
                <a:lnTo>
                  <a:pt x="377901" y="764997"/>
                </a:lnTo>
                <a:lnTo>
                  <a:pt x="418541" y="792187"/>
                </a:lnTo>
                <a:lnTo>
                  <a:pt x="435025" y="815619"/>
                </a:lnTo>
                <a:lnTo>
                  <a:pt x="454799" y="785622"/>
                </a:lnTo>
                <a:lnTo>
                  <a:pt x="454799" y="918743"/>
                </a:lnTo>
                <a:lnTo>
                  <a:pt x="467982" y="908062"/>
                </a:lnTo>
                <a:lnTo>
                  <a:pt x="498741" y="883119"/>
                </a:lnTo>
                <a:close/>
              </a:path>
              <a:path w="516890" h="918844">
                <a:moveTo>
                  <a:pt x="516318" y="120002"/>
                </a:moveTo>
                <a:lnTo>
                  <a:pt x="496138" y="120815"/>
                </a:lnTo>
                <a:lnTo>
                  <a:pt x="472046" y="121272"/>
                </a:lnTo>
                <a:lnTo>
                  <a:pt x="417449" y="121869"/>
                </a:lnTo>
                <a:lnTo>
                  <a:pt x="417449" y="29997"/>
                </a:lnTo>
                <a:lnTo>
                  <a:pt x="397675" y="46875"/>
                </a:lnTo>
                <a:lnTo>
                  <a:pt x="404266" y="82499"/>
                </a:lnTo>
                <a:lnTo>
                  <a:pt x="404266" y="121869"/>
                </a:lnTo>
                <a:lnTo>
                  <a:pt x="314185" y="121869"/>
                </a:lnTo>
                <a:lnTo>
                  <a:pt x="314185" y="7493"/>
                </a:lnTo>
                <a:lnTo>
                  <a:pt x="294411" y="24371"/>
                </a:lnTo>
                <a:lnTo>
                  <a:pt x="301002" y="59994"/>
                </a:lnTo>
                <a:lnTo>
                  <a:pt x="301002" y="125628"/>
                </a:lnTo>
                <a:lnTo>
                  <a:pt x="85686" y="125628"/>
                </a:lnTo>
                <a:lnTo>
                  <a:pt x="98056" y="109372"/>
                </a:lnTo>
                <a:lnTo>
                  <a:pt x="131826" y="78600"/>
                </a:lnTo>
                <a:lnTo>
                  <a:pt x="209829" y="77812"/>
                </a:lnTo>
                <a:lnTo>
                  <a:pt x="232892" y="91871"/>
                </a:lnTo>
                <a:lnTo>
                  <a:pt x="257060" y="50622"/>
                </a:lnTo>
                <a:lnTo>
                  <a:pt x="152704" y="42189"/>
                </a:lnTo>
                <a:lnTo>
                  <a:pt x="95288" y="32296"/>
                </a:lnTo>
                <a:lnTo>
                  <a:pt x="58178" y="21742"/>
                </a:lnTo>
                <a:lnTo>
                  <a:pt x="4394" y="0"/>
                </a:lnTo>
                <a:lnTo>
                  <a:pt x="0" y="5626"/>
                </a:lnTo>
                <a:lnTo>
                  <a:pt x="41198" y="30492"/>
                </a:lnTo>
                <a:lnTo>
                  <a:pt x="89154" y="50203"/>
                </a:lnTo>
                <a:lnTo>
                  <a:pt x="131826" y="63754"/>
                </a:lnTo>
                <a:lnTo>
                  <a:pt x="104381" y="81889"/>
                </a:lnTo>
                <a:lnTo>
                  <a:pt x="68668" y="114363"/>
                </a:lnTo>
                <a:lnTo>
                  <a:pt x="43942" y="152806"/>
                </a:lnTo>
                <a:lnTo>
                  <a:pt x="26949" y="196405"/>
                </a:lnTo>
                <a:lnTo>
                  <a:pt x="15697" y="245186"/>
                </a:lnTo>
                <a:lnTo>
                  <a:pt x="8153" y="315112"/>
                </a:lnTo>
                <a:lnTo>
                  <a:pt x="6045" y="374942"/>
                </a:lnTo>
                <a:lnTo>
                  <a:pt x="6591" y="403123"/>
                </a:lnTo>
                <a:lnTo>
                  <a:pt x="24701" y="416229"/>
                </a:lnTo>
                <a:lnTo>
                  <a:pt x="41744" y="438746"/>
                </a:lnTo>
                <a:lnTo>
                  <a:pt x="44157" y="438746"/>
                </a:lnTo>
                <a:lnTo>
                  <a:pt x="50533" y="438746"/>
                </a:lnTo>
                <a:lnTo>
                  <a:pt x="46901" y="403186"/>
                </a:lnTo>
                <a:lnTo>
                  <a:pt x="44157" y="326771"/>
                </a:lnTo>
                <a:lnTo>
                  <a:pt x="45046" y="285940"/>
                </a:lnTo>
                <a:lnTo>
                  <a:pt x="48729" y="244627"/>
                </a:lnTo>
                <a:lnTo>
                  <a:pt x="50761" y="227711"/>
                </a:lnTo>
                <a:lnTo>
                  <a:pt x="58178" y="193725"/>
                </a:lnTo>
                <a:lnTo>
                  <a:pt x="66903" y="168198"/>
                </a:lnTo>
                <a:lnTo>
                  <a:pt x="74701" y="149999"/>
                </a:lnTo>
                <a:lnTo>
                  <a:pt x="85686" y="149999"/>
                </a:lnTo>
                <a:lnTo>
                  <a:pt x="182359" y="149999"/>
                </a:lnTo>
                <a:lnTo>
                  <a:pt x="182359" y="236245"/>
                </a:lnTo>
                <a:lnTo>
                  <a:pt x="195541" y="226250"/>
                </a:lnTo>
                <a:lnTo>
                  <a:pt x="221907" y="206248"/>
                </a:lnTo>
                <a:lnTo>
                  <a:pt x="195541" y="181876"/>
                </a:lnTo>
                <a:lnTo>
                  <a:pt x="195541" y="149999"/>
                </a:lnTo>
                <a:lnTo>
                  <a:pt x="268046" y="149999"/>
                </a:lnTo>
                <a:lnTo>
                  <a:pt x="283425" y="164998"/>
                </a:lnTo>
                <a:lnTo>
                  <a:pt x="301002" y="138747"/>
                </a:lnTo>
                <a:lnTo>
                  <a:pt x="301002" y="243751"/>
                </a:lnTo>
                <a:lnTo>
                  <a:pt x="340550" y="211874"/>
                </a:lnTo>
                <a:lnTo>
                  <a:pt x="314185" y="189369"/>
                </a:lnTo>
                <a:lnTo>
                  <a:pt x="314185" y="146253"/>
                </a:lnTo>
                <a:lnTo>
                  <a:pt x="404266" y="146253"/>
                </a:lnTo>
                <a:lnTo>
                  <a:pt x="404266" y="228752"/>
                </a:lnTo>
                <a:lnTo>
                  <a:pt x="443814" y="200621"/>
                </a:lnTo>
                <a:lnTo>
                  <a:pt x="417449" y="176250"/>
                </a:lnTo>
                <a:lnTo>
                  <a:pt x="417449" y="146253"/>
                </a:lnTo>
                <a:lnTo>
                  <a:pt x="476770" y="146253"/>
                </a:lnTo>
                <a:lnTo>
                  <a:pt x="494347" y="161251"/>
                </a:lnTo>
                <a:lnTo>
                  <a:pt x="516318" y="120002"/>
                </a:lnTo>
                <a:close/>
              </a:path>
            </a:pathLst>
          </a:custGeom>
          <a:solidFill>
            <a:srgbClr val="003366"/>
          </a:solidFill>
        </p:spPr>
        <p:txBody>
          <a:bodyPr wrap="square" lIns="0" tIns="0" rIns="0" bIns="0" rtlCol="0"/>
          <a:lstStyle/>
          <a:p/>
        </p:txBody>
      </p:sp>
      <p:sp>
        <p:nvSpPr>
          <p:cNvPr id="27" name="object 27"/>
          <p:cNvSpPr/>
          <p:nvPr/>
        </p:nvSpPr>
        <p:spPr>
          <a:xfrm>
            <a:off x="997914" y="5902577"/>
            <a:ext cx="479425" cy="412750"/>
          </a:xfrm>
          <a:custGeom>
            <a:rect l="l" t="t" r="r" b="b"/>
            <a:pathLst>
              <a:path w="479425" h="412750">
                <a:moveTo>
                  <a:pt x="456986" y="356561"/>
                </a:moveTo>
                <a:lnTo>
                  <a:pt x="456986" y="316874"/>
                </a:lnTo>
                <a:lnTo>
                  <a:pt x="478956" y="329999"/>
                </a:lnTo>
                <a:lnTo>
                  <a:pt x="456986" y="356561"/>
                </a:lnTo>
                <a:close/>
              </a:path>
              <a:path w="479425" h="412750">
                <a:moveTo>
                  <a:pt x="186749" y="61874"/>
                </a:moveTo>
                <a:lnTo>
                  <a:pt x="221901" y="62702"/>
                </a:lnTo>
                <a:lnTo>
                  <a:pt x="297918" y="63609"/>
                </a:lnTo>
                <a:lnTo>
                  <a:pt x="344936" y="63741"/>
                </a:lnTo>
                <a:lnTo>
                  <a:pt x="416281" y="63209"/>
                </a:lnTo>
                <a:lnTo>
                  <a:pt x="452797" y="62695"/>
                </a:lnTo>
                <a:lnTo>
                  <a:pt x="476759" y="61874"/>
                </a:lnTo>
                <a:lnTo>
                  <a:pt x="456986" y="89999"/>
                </a:lnTo>
                <a:lnTo>
                  <a:pt x="456986" y="356561"/>
                </a:lnTo>
                <a:lnTo>
                  <a:pt x="452591" y="361874"/>
                </a:lnTo>
                <a:lnTo>
                  <a:pt x="443803" y="353302"/>
                </a:lnTo>
                <a:lnTo>
                  <a:pt x="443803" y="89999"/>
                </a:lnTo>
                <a:lnTo>
                  <a:pt x="344936" y="89999"/>
                </a:lnTo>
                <a:lnTo>
                  <a:pt x="344936" y="346874"/>
                </a:lnTo>
                <a:lnTo>
                  <a:pt x="331754" y="346874"/>
                </a:lnTo>
                <a:lnTo>
                  <a:pt x="331754" y="89999"/>
                </a:lnTo>
                <a:lnTo>
                  <a:pt x="235084" y="89999"/>
                </a:lnTo>
                <a:lnTo>
                  <a:pt x="235084" y="347754"/>
                </a:lnTo>
                <a:lnTo>
                  <a:pt x="221901" y="348213"/>
                </a:lnTo>
                <a:lnTo>
                  <a:pt x="221901" y="89999"/>
                </a:lnTo>
                <a:lnTo>
                  <a:pt x="199931" y="89999"/>
                </a:lnTo>
                <a:lnTo>
                  <a:pt x="186749" y="61874"/>
                </a:lnTo>
                <a:close/>
              </a:path>
              <a:path w="479425" h="412750">
                <a:moveTo>
                  <a:pt x="344936" y="219374"/>
                </a:moveTo>
                <a:lnTo>
                  <a:pt x="344936" y="193124"/>
                </a:lnTo>
                <a:lnTo>
                  <a:pt x="443803" y="193124"/>
                </a:lnTo>
                <a:lnTo>
                  <a:pt x="443803" y="219374"/>
                </a:lnTo>
                <a:lnTo>
                  <a:pt x="344936" y="219374"/>
                </a:lnTo>
                <a:close/>
              </a:path>
              <a:path w="479425" h="412750">
                <a:moveTo>
                  <a:pt x="344936" y="346874"/>
                </a:moveTo>
                <a:lnTo>
                  <a:pt x="344936" y="320624"/>
                </a:lnTo>
                <a:lnTo>
                  <a:pt x="443803" y="320624"/>
                </a:lnTo>
                <a:lnTo>
                  <a:pt x="443803" y="353302"/>
                </a:lnTo>
                <a:lnTo>
                  <a:pt x="437212" y="346874"/>
                </a:lnTo>
                <a:lnTo>
                  <a:pt x="344936" y="346874"/>
                </a:lnTo>
                <a:close/>
              </a:path>
              <a:path w="479425" h="412750">
                <a:moveTo>
                  <a:pt x="235084" y="219374"/>
                </a:moveTo>
                <a:lnTo>
                  <a:pt x="235084" y="193124"/>
                </a:lnTo>
                <a:lnTo>
                  <a:pt x="331754" y="193124"/>
                </a:lnTo>
                <a:lnTo>
                  <a:pt x="331754" y="219374"/>
                </a:lnTo>
                <a:lnTo>
                  <a:pt x="235084" y="219374"/>
                </a:lnTo>
                <a:close/>
              </a:path>
              <a:path w="479425" h="412750">
                <a:moveTo>
                  <a:pt x="235084" y="347754"/>
                </a:moveTo>
                <a:lnTo>
                  <a:pt x="235084" y="320624"/>
                </a:lnTo>
                <a:lnTo>
                  <a:pt x="331754" y="320624"/>
                </a:lnTo>
                <a:lnTo>
                  <a:pt x="331754" y="346874"/>
                </a:lnTo>
                <a:lnTo>
                  <a:pt x="290010" y="346874"/>
                </a:lnTo>
                <a:lnTo>
                  <a:pt x="253161" y="347331"/>
                </a:lnTo>
                <a:lnTo>
                  <a:pt x="236442" y="347707"/>
                </a:lnTo>
                <a:lnTo>
                  <a:pt x="235084" y="347754"/>
                </a:lnTo>
                <a:close/>
              </a:path>
              <a:path w="479425" h="412750">
                <a:moveTo>
                  <a:pt x="193340" y="320624"/>
                </a:moveTo>
                <a:lnTo>
                  <a:pt x="221901" y="320624"/>
                </a:lnTo>
                <a:lnTo>
                  <a:pt x="221901" y="348213"/>
                </a:lnTo>
                <a:lnTo>
                  <a:pt x="206522" y="348749"/>
                </a:lnTo>
                <a:lnTo>
                  <a:pt x="193340" y="320624"/>
                </a:lnTo>
                <a:close/>
              </a:path>
              <a:path w="479425" h="412750">
                <a:moveTo>
                  <a:pt x="109852" y="221249"/>
                </a:moveTo>
                <a:lnTo>
                  <a:pt x="127428" y="209999"/>
                </a:lnTo>
                <a:lnTo>
                  <a:pt x="140815" y="203737"/>
                </a:lnTo>
                <a:lnTo>
                  <a:pt x="142464" y="202858"/>
                </a:lnTo>
                <a:lnTo>
                  <a:pt x="197734" y="163124"/>
                </a:lnTo>
                <a:lnTo>
                  <a:pt x="204325" y="166874"/>
                </a:lnTo>
                <a:lnTo>
                  <a:pt x="184276" y="203390"/>
                </a:lnTo>
                <a:lnTo>
                  <a:pt x="175764" y="217499"/>
                </a:lnTo>
                <a:lnTo>
                  <a:pt x="148301" y="236249"/>
                </a:lnTo>
                <a:lnTo>
                  <a:pt x="121936" y="231561"/>
                </a:lnTo>
                <a:lnTo>
                  <a:pt x="109852" y="221249"/>
                </a:lnTo>
                <a:close/>
              </a:path>
              <a:path w="479425" h="412750">
                <a:moveTo>
                  <a:pt x="0" y="277499"/>
                </a:moveTo>
                <a:lnTo>
                  <a:pt x="0" y="148124"/>
                </a:lnTo>
                <a:lnTo>
                  <a:pt x="6335" y="120206"/>
                </a:lnTo>
                <a:lnTo>
                  <a:pt x="11751" y="115357"/>
                </a:lnTo>
                <a:lnTo>
                  <a:pt x="43941" y="108749"/>
                </a:lnTo>
                <a:lnTo>
                  <a:pt x="129625" y="108034"/>
                </a:lnTo>
                <a:lnTo>
                  <a:pt x="153518" y="107694"/>
                </a:lnTo>
                <a:lnTo>
                  <a:pt x="175764" y="106874"/>
                </a:lnTo>
                <a:lnTo>
                  <a:pt x="153793" y="149999"/>
                </a:lnTo>
                <a:lnTo>
                  <a:pt x="138414" y="134999"/>
                </a:lnTo>
                <a:lnTo>
                  <a:pt x="59320" y="134999"/>
                </a:lnTo>
                <a:lnTo>
                  <a:pt x="28561" y="157499"/>
                </a:lnTo>
                <a:lnTo>
                  <a:pt x="28561" y="342489"/>
                </a:lnTo>
                <a:lnTo>
                  <a:pt x="17383" y="335054"/>
                </a:lnTo>
                <a:lnTo>
                  <a:pt x="11672" y="330086"/>
                </a:lnTo>
                <a:lnTo>
                  <a:pt x="6055" y="319002"/>
                </a:lnTo>
                <a:lnTo>
                  <a:pt x="0" y="277499"/>
                </a:lnTo>
                <a:close/>
              </a:path>
              <a:path w="479425" h="412750">
                <a:moveTo>
                  <a:pt x="43941" y="395624"/>
                </a:moveTo>
                <a:lnTo>
                  <a:pt x="70305" y="380624"/>
                </a:lnTo>
                <a:lnTo>
                  <a:pt x="88828" y="372974"/>
                </a:lnTo>
                <a:lnTo>
                  <a:pt x="97906" y="368758"/>
                </a:lnTo>
                <a:lnTo>
                  <a:pt x="107787" y="362607"/>
                </a:lnTo>
                <a:lnTo>
                  <a:pt x="149399" y="333749"/>
                </a:lnTo>
                <a:lnTo>
                  <a:pt x="155990" y="337499"/>
                </a:lnTo>
                <a:lnTo>
                  <a:pt x="127409" y="380492"/>
                </a:lnTo>
                <a:lnTo>
                  <a:pt x="116443" y="393749"/>
                </a:lnTo>
                <a:lnTo>
                  <a:pt x="81290" y="412499"/>
                </a:lnTo>
                <a:lnTo>
                  <a:pt x="53827" y="404999"/>
                </a:lnTo>
                <a:lnTo>
                  <a:pt x="43941" y="395624"/>
                </a:lnTo>
                <a:close/>
              </a:path>
              <a:path w="479425" h="412750">
                <a:moveTo>
                  <a:pt x="28561" y="342489"/>
                </a:moveTo>
                <a:lnTo>
                  <a:pt x="28561" y="281249"/>
                </a:lnTo>
                <a:lnTo>
                  <a:pt x="32321" y="286110"/>
                </a:lnTo>
                <a:lnTo>
                  <a:pt x="59320" y="306561"/>
                </a:lnTo>
                <a:lnTo>
                  <a:pt x="81443" y="308367"/>
                </a:lnTo>
                <a:lnTo>
                  <a:pt x="129625" y="311249"/>
                </a:lnTo>
                <a:lnTo>
                  <a:pt x="129625" y="320624"/>
                </a:lnTo>
                <a:lnTo>
                  <a:pt x="60418" y="327186"/>
                </a:lnTo>
                <a:lnTo>
                  <a:pt x="35152" y="346874"/>
                </a:lnTo>
                <a:lnTo>
                  <a:pt x="28561" y="342489"/>
                </a:lnTo>
                <a:close/>
              </a:path>
              <a:path w="479425" h="412750">
                <a:moveTo>
                  <a:pt x="37349" y="20624"/>
                </a:moveTo>
                <a:lnTo>
                  <a:pt x="40645" y="6562"/>
                </a:lnTo>
                <a:lnTo>
                  <a:pt x="46137" y="0"/>
                </a:lnTo>
                <a:lnTo>
                  <a:pt x="72502" y="14999"/>
                </a:lnTo>
                <a:lnTo>
                  <a:pt x="87915" y="25222"/>
                </a:lnTo>
                <a:lnTo>
                  <a:pt x="97219" y="30556"/>
                </a:lnTo>
                <a:lnTo>
                  <a:pt x="107119" y="34569"/>
                </a:lnTo>
                <a:lnTo>
                  <a:pt x="160384" y="50624"/>
                </a:lnTo>
                <a:lnTo>
                  <a:pt x="160384" y="58124"/>
                </a:lnTo>
                <a:lnTo>
                  <a:pt x="95159" y="55910"/>
                </a:lnTo>
                <a:lnTo>
                  <a:pt x="79094" y="54374"/>
                </a:lnTo>
                <a:lnTo>
                  <a:pt x="45039" y="40312"/>
                </a:lnTo>
                <a:lnTo>
                  <a:pt x="37349" y="20624"/>
                </a:lnTo>
                <a:close/>
              </a:path>
            </a:pathLst>
          </a:custGeom>
          <a:solidFill>
            <a:srgbClr val="003366"/>
          </a:solidFill>
        </p:spPr>
        <p:txBody>
          <a:bodyPr wrap="square" lIns="0" tIns="0" rIns="0" bIns="0" rtlCol="0"/>
          <a:lstStyle/>
          <a:p/>
        </p:txBody>
      </p:sp>
      <p:sp>
        <p:nvSpPr>
          <p:cNvPr id="28" name="object 28"/>
          <p:cNvSpPr/>
          <p:nvPr/>
        </p:nvSpPr>
        <p:spPr>
          <a:xfrm>
            <a:off x="997902" y="6373202"/>
            <a:ext cx="492759" cy="418465"/>
          </a:xfrm>
          <a:custGeom>
            <a:rect l="l" t="t" r="r" b="b"/>
            <a:pathLst>
              <a:path w="492759" h="418465">
                <a:moveTo>
                  <a:pt x="125234" y="67500"/>
                </a:moveTo>
                <a:lnTo>
                  <a:pt x="71374" y="50863"/>
                </a:lnTo>
                <a:lnTo>
                  <a:pt x="67310" y="48285"/>
                </a:lnTo>
                <a:lnTo>
                  <a:pt x="52730" y="37503"/>
                </a:lnTo>
                <a:lnTo>
                  <a:pt x="30759" y="22504"/>
                </a:lnTo>
                <a:lnTo>
                  <a:pt x="21971" y="29070"/>
                </a:lnTo>
                <a:lnTo>
                  <a:pt x="17576" y="43129"/>
                </a:lnTo>
                <a:lnTo>
                  <a:pt x="23075" y="59067"/>
                </a:lnTo>
                <a:lnTo>
                  <a:pt x="48336" y="72186"/>
                </a:lnTo>
                <a:lnTo>
                  <a:pt x="125234" y="75006"/>
                </a:lnTo>
                <a:lnTo>
                  <a:pt x="125234" y="67500"/>
                </a:lnTo>
                <a:close/>
              </a:path>
              <a:path w="492759" h="418465">
                <a:moveTo>
                  <a:pt x="129628" y="352501"/>
                </a:moveTo>
                <a:lnTo>
                  <a:pt x="123037" y="346875"/>
                </a:lnTo>
                <a:lnTo>
                  <a:pt x="73431" y="378333"/>
                </a:lnTo>
                <a:lnTo>
                  <a:pt x="71374" y="379539"/>
                </a:lnTo>
                <a:lnTo>
                  <a:pt x="62357" y="383578"/>
                </a:lnTo>
                <a:lnTo>
                  <a:pt x="46139" y="390004"/>
                </a:lnTo>
                <a:lnTo>
                  <a:pt x="24168" y="401256"/>
                </a:lnTo>
                <a:lnTo>
                  <a:pt x="36258" y="410629"/>
                </a:lnTo>
                <a:lnTo>
                  <a:pt x="59321" y="418122"/>
                </a:lnTo>
                <a:lnTo>
                  <a:pt x="84594" y="406882"/>
                </a:lnTo>
                <a:lnTo>
                  <a:pt x="129628" y="352501"/>
                </a:lnTo>
                <a:close/>
              </a:path>
              <a:path w="492759" h="418465">
                <a:moveTo>
                  <a:pt x="149402" y="125628"/>
                </a:moveTo>
                <a:lnTo>
                  <a:pt x="128676" y="126453"/>
                </a:lnTo>
                <a:lnTo>
                  <a:pt x="104152" y="126873"/>
                </a:lnTo>
                <a:lnTo>
                  <a:pt x="41744" y="127508"/>
                </a:lnTo>
                <a:lnTo>
                  <a:pt x="5156" y="144183"/>
                </a:lnTo>
                <a:lnTo>
                  <a:pt x="0" y="155625"/>
                </a:lnTo>
                <a:lnTo>
                  <a:pt x="0" y="296252"/>
                </a:lnTo>
                <a:lnTo>
                  <a:pt x="6921" y="324637"/>
                </a:lnTo>
                <a:lnTo>
                  <a:pt x="24168" y="340868"/>
                </a:lnTo>
                <a:lnTo>
                  <a:pt x="28562" y="345008"/>
                </a:lnTo>
                <a:lnTo>
                  <a:pt x="58229" y="326250"/>
                </a:lnTo>
                <a:lnTo>
                  <a:pt x="114249" y="322503"/>
                </a:lnTo>
                <a:lnTo>
                  <a:pt x="114249" y="314998"/>
                </a:lnTo>
                <a:lnTo>
                  <a:pt x="55397" y="310108"/>
                </a:lnTo>
                <a:lnTo>
                  <a:pt x="49441" y="309384"/>
                </a:lnTo>
                <a:lnTo>
                  <a:pt x="24168" y="288759"/>
                </a:lnTo>
                <a:lnTo>
                  <a:pt x="24168" y="176250"/>
                </a:lnTo>
                <a:lnTo>
                  <a:pt x="46139" y="151879"/>
                </a:lnTo>
                <a:lnTo>
                  <a:pt x="109855" y="151879"/>
                </a:lnTo>
                <a:lnTo>
                  <a:pt x="125234" y="166878"/>
                </a:lnTo>
                <a:lnTo>
                  <a:pt x="149402" y="125628"/>
                </a:lnTo>
                <a:close/>
              </a:path>
              <a:path w="492759" h="418465">
                <a:moveTo>
                  <a:pt x="175768" y="185623"/>
                </a:moveTo>
                <a:lnTo>
                  <a:pt x="169176" y="181876"/>
                </a:lnTo>
                <a:lnTo>
                  <a:pt x="120586" y="215303"/>
                </a:lnTo>
                <a:lnTo>
                  <a:pt x="114642" y="218186"/>
                </a:lnTo>
                <a:lnTo>
                  <a:pt x="98869" y="225005"/>
                </a:lnTo>
                <a:lnTo>
                  <a:pt x="79095" y="238125"/>
                </a:lnTo>
                <a:lnTo>
                  <a:pt x="88988" y="248437"/>
                </a:lnTo>
                <a:lnTo>
                  <a:pt x="109855" y="255003"/>
                </a:lnTo>
                <a:lnTo>
                  <a:pt x="131826" y="248437"/>
                </a:lnTo>
                <a:lnTo>
                  <a:pt x="175768" y="185623"/>
                </a:lnTo>
                <a:close/>
              </a:path>
              <a:path w="492759" h="418465">
                <a:moveTo>
                  <a:pt x="461391" y="373126"/>
                </a:moveTo>
                <a:lnTo>
                  <a:pt x="439420" y="360006"/>
                </a:lnTo>
                <a:lnTo>
                  <a:pt x="439420" y="241884"/>
                </a:lnTo>
                <a:lnTo>
                  <a:pt x="459193" y="215633"/>
                </a:lnTo>
                <a:lnTo>
                  <a:pt x="439420" y="216357"/>
                </a:lnTo>
                <a:lnTo>
                  <a:pt x="435025" y="216471"/>
                </a:lnTo>
                <a:lnTo>
                  <a:pt x="426237" y="216598"/>
                </a:lnTo>
                <a:lnTo>
                  <a:pt x="426237" y="241884"/>
                </a:lnTo>
                <a:lnTo>
                  <a:pt x="426237" y="363753"/>
                </a:lnTo>
                <a:lnTo>
                  <a:pt x="364718" y="363753"/>
                </a:lnTo>
                <a:lnTo>
                  <a:pt x="364718" y="241884"/>
                </a:lnTo>
                <a:lnTo>
                  <a:pt x="426237" y="241884"/>
                </a:lnTo>
                <a:lnTo>
                  <a:pt x="426237" y="216598"/>
                </a:lnTo>
                <a:lnTo>
                  <a:pt x="410870" y="216814"/>
                </a:lnTo>
                <a:lnTo>
                  <a:pt x="351536" y="217297"/>
                </a:lnTo>
                <a:lnTo>
                  <a:pt x="351536" y="241884"/>
                </a:lnTo>
                <a:lnTo>
                  <a:pt x="351536" y="363753"/>
                </a:lnTo>
                <a:lnTo>
                  <a:pt x="292214" y="363753"/>
                </a:lnTo>
                <a:lnTo>
                  <a:pt x="292214" y="241884"/>
                </a:lnTo>
                <a:lnTo>
                  <a:pt x="351536" y="241884"/>
                </a:lnTo>
                <a:lnTo>
                  <a:pt x="351536" y="217297"/>
                </a:lnTo>
                <a:lnTo>
                  <a:pt x="336156" y="217411"/>
                </a:lnTo>
                <a:lnTo>
                  <a:pt x="279031" y="217309"/>
                </a:lnTo>
                <a:lnTo>
                  <a:pt x="279031" y="241884"/>
                </a:lnTo>
                <a:lnTo>
                  <a:pt x="279031" y="363753"/>
                </a:lnTo>
                <a:lnTo>
                  <a:pt x="215315" y="363753"/>
                </a:lnTo>
                <a:lnTo>
                  <a:pt x="215315" y="241884"/>
                </a:lnTo>
                <a:lnTo>
                  <a:pt x="279031" y="241884"/>
                </a:lnTo>
                <a:lnTo>
                  <a:pt x="279031" y="217309"/>
                </a:lnTo>
                <a:lnTo>
                  <a:pt x="269354" y="217284"/>
                </a:lnTo>
                <a:lnTo>
                  <a:pt x="199047" y="216446"/>
                </a:lnTo>
                <a:lnTo>
                  <a:pt x="166979" y="215633"/>
                </a:lnTo>
                <a:lnTo>
                  <a:pt x="177965" y="241884"/>
                </a:lnTo>
                <a:lnTo>
                  <a:pt x="202133" y="241884"/>
                </a:lnTo>
                <a:lnTo>
                  <a:pt x="202133" y="363753"/>
                </a:lnTo>
                <a:lnTo>
                  <a:pt x="171373" y="363753"/>
                </a:lnTo>
                <a:lnTo>
                  <a:pt x="184556" y="390004"/>
                </a:lnTo>
                <a:lnTo>
                  <a:pt x="202133" y="389521"/>
                </a:lnTo>
                <a:lnTo>
                  <a:pt x="215315" y="389153"/>
                </a:lnTo>
                <a:lnTo>
                  <a:pt x="248208" y="388251"/>
                </a:lnTo>
                <a:lnTo>
                  <a:pt x="279031" y="388124"/>
                </a:lnTo>
                <a:lnTo>
                  <a:pt x="292214" y="388124"/>
                </a:lnTo>
                <a:lnTo>
                  <a:pt x="351536" y="388124"/>
                </a:lnTo>
                <a:lnTo>
                  <a:pt x="364718" y="388124"/>
                </a:lnTo>
                <a:lnTo>
                  <a:pt x="419646" y="388124"/>
                </a:lnTo>
                <a:lnTo>
                  <a:pt x="426237" y="394563"/>
                </a:lnTo>
                <a:lnTo>
                  <a:pt x="435025" y="403123"/>
                </a:lnTo>
                <a:lnTo>
                  <a:pt x="439420" y="398132"/>
                </a:lnTo>
                <a:lnTo>
                  <a:pt x="461391" y="373126"/>
                </a:lnTo>
                <a:close/>
              </a:path>
              <a:path w="492759" h="418465">
                <a:moveTo>
                  <a:pt x="492150" y="97510"/>
                </a:moveTo>
                <a:lnTo>
                  <a:pt x="476542" y="98234"/>
                </a:lnTo>
                <a:lnTo>
                  <a:pt x="382295" y="99377"/>
                </a:lnTo>
                <a:lnTo>
                  <a:pt x="382295" y="9385"/>
                </a:lnTo>
                <a:lnTo>
                  <a:pt x="364718" y="24384"/>
                </a:lnTo>
                <a:lnTo>
                  <a:pt x="369112" y="41249"/>
                </a:lnTo>
                <a:lnTo>
                  <a:pt x="369112" y="95631"/>
                </a:lnTo>
                <a:lnTo>
                  <a:pt x="294132" y="68122"/>
                </a:lnTo>
                <a:lnTo>
                  <a:pt x="246900" y="44208"/>
                </a:lnTo>
                <a:lnTo>
                  <a:pt x="207098" y="19151"/>
                </a:lnTo>
                <a:lnTo>
                  <a:pt x="180162" y="0"/>
                </a:lnTo>
                <a:lnTo>
                  <a:pt x="175768" y="5626"/>
                </a:lnTo>
                <a:lnTo>
                  <a:pt x="216344" y="43421"/>
                </a:lnTo>
                <a:lnTo>
                  <a:pt x="248208" y="66865"/>
                </a:lnTo>
                <a:lnTo>
                  <a:pt x="303199" y="99377"/>
                </a:lnTo>
                <a:lnTo>
                  <a:pt x="258152" y="99199"/>
                </a:lnTo>
                <a:lnTo>
                  <a:pt x="190322" y="98323"/>
                </a:lnTo>
                <a:lnTo>
                  <a:pt x="158191" y="97510"/>
                </a:lnTo>
                <a:lnTo>
                  <a:pt x="171373" y="125628"/>
                </a:lnTo>
                <a:lnTo>
                  <a:pt x="192379" y="124802"/>
                </a:lnTo>
                <a:lnTo>
                  <a:pt x="303199" y="123913"/>
                </a:lnTo>
                <a:lnTo>
                  <a:pt x="322973" y="123748"/>
                </a:lnTo>
                <a:lnTo>
                  <a:pt x="287540" y="148704"/>
                </a:lnTo>
                <a:lnTo>
                  <a:pt x="284289" y="150761"/>
                </a:lnTo>
                <a:lnTo>
                  <a:pt x="263652" y="161251"/>
                </a:lnTo>
                <a:lnTo>
                  <a:pt x="243878" y="172504"/>
                </a:lnTo>
                <a:lnTo>
                  <a:pt x="253758" y="181876"/>
                </a:lnTo>
                <a:lnTo>
                  <a:pt x="277926" y="187502"/>
                </a:lnTo>
                <a:lnTo>
                  <a:pt x="305396" y="172504"/>
                </a:lnTo>
                <a:lnTo>
                  <a:pt x="322973" y="144653"/>
                </a:lnTo>
                <a:lnTo>
                  <a:pt x="336156" y="123748"/>
                </a:lnTo>
                <a:lnTo>
                  <a:pt x="369112" y="123748"/>
                </a:lnTo>
                <a:lnTo>
                  <a:pt x="369112" y="200634"/>
                </a:lnTo>
                <a:lnTo>
                  <a:pt x="408660" y="172504"/>
                </a:lnTo>
                <a:lnTo>
                  <a:pt x="382295" y="148132"/>
                </a:lnTo>
                <a:lnTo>
                  <a:pt x="382295" y="123748"/>
                </a:lnTo>
                <a:lnTo>
                  <a:pt x="454799" y="123748"/>
                </a:lnTo>
                <a:lnTo>
                  <a:pt x="472376" y="138760"/>
                </a:lnTo>
                <a:lnTo>
                  <a:pt x="492150" y="97510"/>
                </a:lnTo>
                <a:close/>
              </a:path>
            </a:pathLst>
          </a:custGeom>
          <a:solidFill>
            <a:srgbClr val="003366"/>
          </a:solidFill>
        </p:spPr>
        <p:txBody>
          <a:bodyPr wrap="square" lIns="0" tIns="0" rIns="0" bIns="0" rtlCol="0"/>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907415" y="859994"/>
            <a:ext cx="7160259" cy="1024890"/>
          </a:xfrm>
          <a:prstGeom prst="rect">
            <a:avLst/>
          </a:prstGeom>
        </p:spPr>
        <p:txBody>
          <a:bodyPr vert="horz" wrap="square" lIns="0" tIns="635" rIns="0" bIns="0" rtlCol="0">
            <a:spAutoFit/>
          </a:bodyPr>
          <a:lstStyle/>
          <a:p>
            <a:pPr marL="12700" marR="5080">
              <a:lnSpc>
                <a:spcPts val="4029"/>
              </a:lnSpc>
              <a:spcBef>
                <a:spcPts val="5"/>
              </a:spcBef>
            </a:pPr>
            <a:r>
              <a:rPr sz="3200"/>
              <a:t>（</a:t>
            </a:r>
            <a:r>
              <a:rPr sz="3200">
                <a:latin typeface="Arial"/>
                <a:cs typeface="Arial"/>
              </a:rPr>
              <a:t>1</a:t>
            </a:r>
            <a:r>
              <a:rPr sz="3200"/>
              <a:t>）</a:t>
            </a:r>
            <a:r>
              <a:rPr sz="3200" spc="-5"/>
              <a:t>社会关系的形成是道德赖以产生的</a:t>
            </a:r>
            <a:r>
              <a:rPr sz="3200" spc="-15"/>
              <a:t>客观条件</a:t>
            </a:r>
            <a:endParaRPr sz="3200">
              <a:latin typeface="Arial"/>
              <a:cs typeface="Arial"/>
            </a:endParaRPr>
          </a:p>
        </p:txBody>
      </p:sp>
      <p:sp>
        <p:nvSpPr>
          <p:cNvPr id="3" name="object 3"/>
          <p:cNvSpPr txBox="1"/>
          <p:nvPr/>
        </p:nvSpPr>
        <p:spPr>
          <a:xfrm>
            <a:off x="834390" y="2538094"/>
            <a:ext cx="7493000" cy="3439160"/>
          </a:xfrm>
          <a:prstGeom prst="rect">
            <a:avLst/>
          </a:prstGeom>
        </p:spPr>
        <p:txBody>
          <a:bodyPr vert="horz" wrap="square" lIns="0" tIns="12700" rIns="0" bIns="0" rtlCol="0">
            <a:spAutoFit/>
          </a:bodyPr>
          <a:lstStyle/>
          <a:p>
            <a:pPr marL="12700" marR="5080">
              <a:lnSpc>
                <a:spcPct val="100000"/>
              </a:lnSpc>
              <a:spcBef>
                <a:spcPts val="100"/>
              </a:spcBef>
            </a:pPr>
            <a:r>
              <a:rPr sz="2800" b="1" spc="-5">
                <a:solidFill>
                  <a:srgbClr val="003366"/>
                </a:solidFill>
                <a:latin typeface="Microsoft JhengHei"/>
                <a:cs typeface="Microsoft JhengHei"/>
              </a:rPr>
              <a:t>人类在社会生活中，由于生产和生活的需要，形形成了复杂的社会关系，在这种复杂的社会关系系中存在着各种复杂的利益关系和矛盾。道德</a:t>
            </a:r>
            <a:r>
              <a:rPr sz="2800" b="1" spc="-50">
                <a:solidFill>
                  <a:srgbClr val="003366"/>
                </a:solidFill>
                <a:latin typeface="Microsoft JhengHei"/>
                <a:cs typeface="Microsoft JhengHei"/>
              </a:rPr>
              <a:t> </a:t>
            </a:r>
            <a:r>
              <a:rPr sz="2800" b="1" spc="-5">
                <a:solidFill>
                  <a:srgbClr val="003366"/>
                </a:solidFill>
                <a:latin typeface="Microsoft JhengHei"/>
                <a:cs typeface="Microsoft JhengHei"/>
              </a:rPr>
              <a:t>是社会关系的产物。只有形成了人与人、人与</a:t>
            </a:r>
            <a:r>
              <a:rPr sz="2800" b="1" spc="-50">
                <a:solidFill>
                  <a:srgbClr val="003366"/>
                </a:solidFill>
                <a:latin typeface="Microsoft JhengHei"/>
                <a:cs typeface="Microsoft JhengHei"/>
              </a:rPr>
              <a:t> </a:t>
            </a:r>
            <a:r>
              <a:rPr sz="2800" b="1" spc="-5">
                <a:solidFill>
                  <a:srgbClr val="003366"/>
                </a:solidFill>
                <a:latin typeface="Microsoft JhengHei"/>
                <a:cs typeface="Microsoft JhengHei"/>
              </a:rPr>
              <a:t>社会之间的相互关系，才会产生道德。只有在</a:t>
            </a:r>
            <a:r>
              <a:rPr sz="2800" b="1" spc="-50">
                <a:solidFill>
                  <a:srgbClr val="003366"/>
                </a:solidFill>
                <a:latin typeface="Microsoft JhengHei"/>
                <a:cs typeface="Microsoft JhengHei"/>
              </a:rPr>
              <a:t> </a:t>
            </a:r>
            <a:r>
              <a:rPr sz="2800" b="1" spc="-5">
                <a:solidFill>
                  <a:srgbClr val="003366"/>
                </a:solidFill>
                <a:latin typeface="Microsoft JhengHei"/>
                <a:cs typeface="Microsoft JhengHei"/>
              </a:rPr>
              <a:t>社会中，发生了个人与整体、个人利益与整体</a:t>
            </a:r>
            <a:r>
              <a:rPr sz="2800" b="1" spc="-50">
                <a:solidFill>
                  <a:srgbClr val="003366"/>
                </a:solidFill>
                <a:latin typeface="Microsoft JhengHei"/>
                <a:cs typeface="Microsoft JhengHei"/>
              </a:rPr>
              <a:t> </a:t>
            </a:r>
            <a:r>
              <a:rPr sz="2800" b="1" spc="-5">
                <a:solidFill>
                  <a:srgbClr val="003366"/>
                </a:solidFill>
                <a:latin typeface="Microsoft JhengHei"/>
                <a:cs typeface="Microsoft JhengHei"/>
              </a:rPr>
              <a:t>利益的关系之后，只有当人将其合群的本能上</a:t>
            </a:r>
            <a:r>
              <a:rPr sz="2800" b="1" spc="-50">
                <a:solidFill>
                  <a:srgbClr val="003366"/>
                </a:solidFill>
                <a:latin typeface="Microsoft JhengHei"/>
                <a:cs typeface="Microsoft JhengHei"/>
              </a:rPr>
              <a:t> </a:t>
            </a:r>
            <a:r>
              <a:rPr sz="2800" b="1" spc="-5">
                <a:solidFill>
                  <a:srgbClr val="003366"/>
                </a:solidFill>
                <a:latin typeface="Microsoft JhengHei"/>
                <a:cs typeface="Microsoft JhengHei"/>
              </a:rPr>
              <a:t>升为交往关系时，道德才可能发生。</a:t>
            </a:r>
            <a:endParaRPr sz="2800">
              <a:latin typeface="Microsoft JhengHei"/>
              <a:cs typeface="Microsoft JhengHei"/>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050290" y="858406"/>
            <a:ext cx="6753859" cy="1024890"/>
          </a:xfrm>
          <a:prstGeom prst="rect">
            <a:avLst/>
          </a:prstGeom>
        </p:spPr>
        <p:txBody>
          <a:bodyPr vert="horz" wrap="square" lIns="0" tIns="635" rIns="0" bIns="0" rtlCol="0">
            <a:spAutoFit/>
          </a:bodyPr>
          <a:lstStyle/>
          <a:p>
            <a:pPr marL="12700" marR="5080">
              <a:lnSpc>
                <a:spcPts val="4029"/>
              </a:lnSpc>
              <a:spcBef>
                <a:spcPts val="5"/>
              </a:spcBef>
            </a:pPr>
            <a:r>
              <a:rPr sz="3200"/>
              <a:t>（</a:t>
            </a:r>
            <a:r>
              <a:rPr sz="3200">
                <a:latin typeface="Arial"/>
                <a:cs typeface="Arial"/>
              </a:rPr>
              <a:t>2</a:t>
            </a:r>
            <a:r>
              <a:rPr sz="3200"/>
              <a:t>）</a:t>
            </a:r>
            <a:r>
              <a:rPr sz="3200" spc="-5"/>
              <a:t>人类自我意识的形成与发展是道</a:t>
            </a:r>
            <a:r>
              <a:rPr sz="3200" spc="-10"/>
              <a:t>德产生的主观条件</a:t>
            </a:r>
            <a:endParaRPr sz="3200">
              <a:latin typeface="Arial"/>
              <a:cs typeface="Arial"/>
            </a:endParaRPr>
          </a:p>
        </p:txBody>
      </p:sp>
      <p:sp>
        <p:nvSpPr>
          <p:cNvPr id="3" name="object 3"/>
          <p:cNvSpPr txBox="1"/>
          <p:nvPr/>
        </p:nvSpPr>
        <p:spPr>
          <a:xfrm>
            <a:off x="978852" y="2465070"/>
            <a:ext cx="7493000" cy="3439160"/>
          </a:xfrm>
          <a:prstGeom prst="rect">
            <a:avLst/>
          </a:prstGeom>
        </p:spPr>
        <p:txBody>
          <a:bodyPr vert="horz" wrap="square" lIns="0" tIns="12700" rIns="0" bIns="0" rtlCol="0">
            <a:spAutoFit/>
          </a:bodyPr>
          <a:lstStyle/>
          <a:p>
            <a:pPr marL="12700" marR="5080" algn="just">
              <a:lnSpc>
                <a:spcPct val="100000"/>
              </a:lnSpc>
              <a:spcBef>
                <a:spcPts val="100"/>
              </a:spcBef>
            </a:pPr>
            <a:r>
              <a:rPr sz="2800" b="1" spc="-5">
                <a:solidFill>
                  <a:srgbClr val="003366"/>
                </a:solidFill>
                <a:latin typeface="Microsoft JhengHei"/>
                <a:cs typeface="Microsoft JhengHei"/>
              </a:rPr>
              <a:t>人意识到了人的欲望的实现只能通过社会协作的的途径，所以，要求社会生产的集体协作和社会会发展的利益共享，就必须建立和维护一种适应应的社会秩序：法制原则与道德原则。</a:t>
            </a:r>
            <a:endParaRPr sz="2800">
              <a:latin typeface="Microsoft JhengHei"/>
              <a:cs typeface="Microsoft JhengHei"/>
            </a:endParaRPr>
          </a:p>
          <a:p>
            <a:pPr marL="12700" marR="5080">
              <a:lnSpc>
                <a:spcPct val="100000"/>
              </a:lnSpc>
            </a:pPr>
            <a:r>
              <a:rPr sz="2800" b="1" spc="-5">
                <a:solidFill>
                  <a:srgbClr val="003366"/>
                </a:solidFill>
                <a:latin typeface="Microsoft JhengHei"/>
                <a:cs typeface="Microsoft JhengHei"/>
              </a:rPr>
              <a:t>人意识到了自身与他人、与集体的不同利益关系系，并且迫切地感觉到需要调节各种利益矛盾，</a:t>
            </a:r>
            <a:r>
              <a:rPr sz="2800" b="1">
                <a:solidFill>
                  <a:srgbClr val="003366"/>
                </a:solidFill>
                <a:latin typeface="Microsoft JhengHei"/>
                <a:cs typeface="Microsoft JhengHei"/>
              </a:rPr>
              <a:t>才能继续有效地劳动，所以需要建立强制性</a:t>
            </a:r>
            <a:r>
              <a:rPr sz="2800" b="1" spc="-50">
                <a:solidFill>
                  <a:srgbClr val="003366"/>
                </a:solidFill>
                <a:latin typeface="Microsoft JhengHei"/>
                <a:cs typeface="Microsoft JhengHei"/>
              </a:rPr>
              <a:t>（ </a:t>
            </a:r>
            <a:r>
              <a:rPr sz="2800" b="1">
                <a:solidFill>
                  <a:srgbClr val="003366"/>
                </a:solidFill>
                <a:latin typeface="Microsoft JhengHei"/>
                <a:cs typeface="Microsoft JhengHei"/>
              </a:rPr>
              <a:t>法律）和非强制性行为规范系统（道德）</a:t>
            </a:r>
            <a:r>
              <a:rPr sz="2800" b="1" spc="-50">
                <a:solidFill>
                  <a:srgbClr val="003366"/>
                </a:solidFill>
                <a:latin typeface="Microsoft JhengHei"/>
                <a:cs typeface="Microsoft JhengHei"/>
              </a:rPr>
              <a:t>。</a:t>
            </a:r>
            <a:endParaRPr sz="2800">
              <a:latin typeface="Microsoft JhengHei"/>
              <a:cs typeface="Microsoft JhengHei"/>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121728" y="569666"/>
            <a:ext cx="7138034" cy="1149985"/>
          </a:xfrm>
          <a:prstGeom prst="rect">
            <a:avLst/>
          </a:prstGeom>
        </p:spPr>
        <p:txBody>
          <a:bodyPr vert="horz" wrap="square" lIns="0" tIns="0" rIns="0" bIns="0" rtlCol="0">
            <a:spAutoFit/>
          </a:bodyPr>
          <a:lstStyle/>
          <a:p>
            <a:pPr marL="12700" marR="5080">
              <a:lnSpc>
                <a:spcPts val="4530"/>
              </a:lnSpc>
            </a:pPr>
            <a:r>
              <a:rPr/>
              <a:t>（</a:t>
            </a:r>
            <a:r>
              <a:rPr>
                <a:latin typeface="Arial"/>
                <a:cs typeface="Arial"/>
              </a:rPr>
              <a:t>3</a:t>
            </a:r>
            <a:r>
              <a:rPr/>
              <a:t>）</a:t>
            </a:r>
            <a:r>
              <a:rPr spc="-5"/>
              <a:t>生产实践是道德产生所需要的的主客观统一 的社会条件</a:t>
            </a:r>
          </a:p>
        </p:txBody>
      </p:sp>
      <p:sp>
        <p:nvSpPr>
          <p:cNvPr id="3" name="object 3"/>
          <p:cNvSpPr/>
          <p:nvPr/>
        </p:nvSpPr>
        <p:spPr>
          <a:xfrm>
            <a:off x="827087" y="2420938"/>
            <a:ext cx="7281545" cy="2227580"/>
          </a:xfrm>
          <a:custGeom>
            <a:rect l="l" t="t" r="r" b="b"/>
            <a:pathLst>
              <a:path w="7281545" h="2227579">
                <a:moveTo>
                  <a:pt x="0" y="0"/>
                </a:moveTo>
                <a:lnTo>
                  <a:pt x="7281199" y="0"/>
                </a:lnTo>
                <a:lnTo>
                  <a:pt x="7281199" y="2227264"/>
                </a:lnTo>
                <a:lnTo>
                  <a:pt x="0" y="2227264"/>
                </a:lnTo>
                <a:lnTo>
                  <a:pt x="0" y="0"/>
                </a:lnTo>
                <a:close/>
              </a:path>
            </a:pathLst>
          </a:custGeom>
          <a:ln w="9525">
            <a:solidFill>
              <a:srgbClr val="009900"/>
            </a:solidFill>
          </a:ln>
        </p:spPr>
        <p:txBody>
          <a:bodyPr wrap="square" lIns="0" tIns="0" rIns="0" bIns="0" rtlCol="0"/>
          <a:lstStyle/>
          <a:p/>
        </p:txBody>
      </p:sp>
      <p:sp>
        <p:nvSpPr>
          <p:cNvPr id="4" name="object 4"/>
          <p:cNvSpPr txBox="1"/>
          <p:nvPr/>
        </p:nvSpPr>
        <p:spPr>
          <a:xfrm>
            <a:off x="905828" y="2465070"/>
            <a:ext cx="6781800" cy="2159000"/>
          </a:xfrm>
          <a:prstGeom prst="rect">
            <a:avLst/>
          </a:prstGeom>
        </p:spPr>
        <p:txBody>
          <a:bodyPr vert="horz" wrap="square" lIns="0" tIns="12700" rIns="0" bIns="0" rtlCol="0">
            <a:spAutoFit/>
          </a:bodyPr>
          <a:lstStyle/>
          <a:p>
            <a:pPr marL="12700" marR="5080">
              <a:lnSpc>
                <a:spcPct val="100000"/>
              </a:lnSpc>
              <a:spcBef>
                <a:spcPts val="100"/>
              </a:spcBef>
            </a:pPr>
            <a:r>
              <a:rPr sz="2800" b="1" spc="-5">
                <a:solidFill>
                  <a:srgbClr val="003366"/>
                </a:solidFill>
                <a:latin typeface="Microsoft JhengHei"/>
                <a:cs typeface="Microsoft JhengHei"/>
              </a:rPr>
              <a:t>人们在劳动中结成生产关系，并产生需要调整的人与人之间的利益关系，创造人们的道德需要，提供道德产生和发展的动力，也形成道德产生所需要的主客体统一的重要条</a:t>
            </a:r>
            <a:r>
              <a:rPr sz="2800" b="1" spc="-50">
                <a:solidFill>
                  <a:srgbClr val="003366"/>
                </a:solidFill>
                <a:latin typeface="Microsoft JhengHei"/>
                <a:cs typeface="Microsoft JhengHei"/>
              </a:rPr>
              <a:t> </a:t>
            </a:r>
            <a:r>
              <a:rPr sz="2800" b="1" spc="-25">
                <a:solidFill>
                  <a:srgbClr val="003366"/>
                </a:solidFill>
                <a:latin typeface="Microsoft JhengHei"/>
                <a:cs typeface="Microsoft JhengHei"/>
              </a:rPr>
              <a:t>件。</a:t>
            </a:r>
            <a:endParaRPr sz="2800">
              <a:latin typeface="Microsoft JhengHei"/>
              <a:cs typeface="Microsoft JhengHei"/>
            </a:endParaRPr>
          </a:p>
        </p:txBody>
      </p:sp>
      <p:sp>
        <p:nvSpPr>
          <p:cNvPr id="5" name="object 5"/>
          <p:cNvSpPr/>
          <p:nvPr/>
        </p:nvSpPr>
        <p:spPr>
          <a:xfrm>
            <a:off x="828675" y="5297348"/>
            <a:ext cx="406400" cy="363855"/>
          </a:xfrm>
          <a:custGeom>
            <a:rect l="l" t="t" r="r" b="b"/>
            <a:pathLst>
              <a:path w="406400" h="363854">
                <a:moveTo>
                  <a:pt x="223231" y="66187"/>
                </a:moveTo>
                <a:lnTo>
                  <a:pt x="154549" y="66187"/>
                </a:lnTo>
                <a:lnTo>
                  <a:pt x="256983" y="53529"/>
                </a:lnTo>
                <a:lnTo>
                  <a:pt x="256871" y="41166"/>
                </a:lnTo>
                <a:lnTo>
                  <a:pt x="256083" y="17714"/>
                </a:lnTo>
                <a:lnTo>
                  <a:pt x="255186" y="0"/>
                </a:lnTo>
                <a:lnTo>
                  <a:pt x="296519" y="7623"/>
                </a:lnTo>
                <a:lnTo>
                  <a:pt x="280345" y="19523"/>
                </a:lnTo>
                <a:lnTo>
                  <a:pt x="280345" y="50642"/>
                </a:lnTo>
                <a:lnTo>
                  <a:pt x="349028" y="50642"/>
                </a:lnTo>
                <a:lnTo>
                  <a:pt x="280345" y="59129"/>
                </a:lnTo>
                <a:lnTo>
                  <a:pt x="280434" y="62016"/>
                </a:lnTo>
                <a:lnTo>
                  <a:pt x="256983" y="62016"/>
                </a:lnTo>
                <a:lnTo>
                  <a:pt x="223231" y="66187"/>
                </a:lnTo>
                <a:close/>
              </a:path>
              <a:path w="406400" h="363854">
                <a:moveTo>
                  <a:pt x="17970" y="95794"/>
                </a:moveTo>
                <a:lnTo>
                  <a:pt x="1797" y="85062"/>
                </a:lnTo>
                <a:lnTo>
                  <a:pt x="131187" y="69074"/>
                </a:lnTo>
                <a:lnTo>
                  <a:pt x="130910" y="48400"/>
                </a:lnTo>
                <a:lnTo>
                  <a:pt x="130176" y="25967"/>
                </a:lnTo>
                <a:lnTo>
                  <a:pt x="129390" y="14130"/>
                </a:lnTo>
                <a:lnTo>
                  <a:pt x="170723" y="21753"/>
                </a:lnTo>
                <a:lnTo>
                  <a:pt x="154549" y="33653"/>
                </a:lnTo>
                <a:lnTo>
                  <a:pt x="154549" y="66187"/>
                </a:lnTo>
                <a:lnTo>
                  <a:pt x="223231" y="66187"/>
                </a:lnTo>
                <a:lnTo>
                  <a:pt x="154549" y="74674"/>
                </a:lnTo>
                <a:lnTo>
                  <a:pt x="154697" y="77561"/>
                </a:lnTo>
                <a:lnTo>
                  <a:pt x="131187" y="77561"/>
                </a:lnTo>
                <a:lnTo>
                  <a:pt x="61100" y="86221"/>
                </a:lnTo>
                <a:lnTo>
                  <a:pt x="40238" y="89990"/>
                </a:lnTo>
                <a:lnTo>
                  <a:pt x="33708" y="91441"/>
                </a:lnTo>
                <a:lnTo>
                  <a:pt x="17970" y="95794"/>
                </a:lnTo>
                <a:close/>
              </a:path>
              <a:path w="406400" h="363854">
                <a:moveTo>
                  <a:pt x="349028" y="50642"/>
                </a:moveTo>
                <a:lnTo>
                  <a:pt x="280345" y="50642"/>
                </a:lnTo>
                <a:lnTo>
                  <a:pt x="341446" y="43092"/>
                </a:lnTo>
                <a:lnTo>
                  <a:pt x="368402" y="18543"/>
                </a:lnTo>
                <a:lnTo>
                  <a:pt x="406141" y="43585"/>
                </a:lnTo>
                <a:lnTo>
                  <a:pt x="349028" y="50642"/>
                </a:lnTo>
                <a:close/>
              </a:path>
              <a:path w="406400" h="363854">
                <a:moveTo>
                  <a:pt x="255186" y="103259"/>
                </a:moveTo>
                <a:lnTo>
                  <a:pt x="256871" y="69368"/>
                </a:lnTo>
                <a:lnTo>
                  <a:pt x="256983" y="62016"/>
                </a:lnTo>
                <a:lnTo>
                  <a:pt x="280434" y="62016"/>
                </a:lnTo>
                <a:lnTo>
                  <a:pt x="280751" y="72265"/>
                </a:lnTo>
                <a:lnTo>
                  <a:pt x="280948" y="75799"/>
                </a:lnTo>
                <a:lnTo>
                  <a:pt x="282142" y="91441"/>
                </a:lnTo>
                <a:lnTo>
                  <a:pt x="255186" y="103259"/>
                </a:lnTo>
                <a:close/>
              </a:path>
              <a:path w="406400" h="363854">
                <a:moveTo>
                  <a:pt x="129390" y="123047"/>
                </a:moveTo>
                <a:lnTo>
                  <a:pt x="130356" y="106546"/>
                </a:lnTo>
                <a:lnTo>
                  <a:pt x="130953" y="91441"/>
                </a:lnTo>
                <a:lnTo>
                  <a:pt x="131076" y="85062"/>
                </a:lnTo>
                <a:lnTo>
                  <a:pt x="131187" y="77561"/>
                </a:lnTo>
                <a:lnTo>
                  <a:pt x="154697" y="77561"/>
                </a:lnTo>
                <a:lnTo>
                  <a:pt x="156346" y="109815"/>
                </a:lnTo>
                <a:lnTo>
                  <a:pt x="129390" y="123047"/>
                </a:lnTo>
                <a:close/>
              </a:path>
              <a:path w="406400" h="363854">
                <a:moveTo>
                  <a:pt x="127984" y="144438"/>
                </a:moveTo>
                <a:lnTo>
                  <a:pt x="59303" y="144438"/>
                </a:lnTo>
                <a:lnTo>
                  <a:pt x="348635" y="108686"/>
                </a:lnTo>
                <a:lnTo>
                  <a:pt x="366605" y="90905"/>
                </a:lnTo>
                <a:lnTo>
                  <a:pt x="397156" y="114006"/>
                </a:lnTo>
                <a:lnTo>
                  <a:pt x="387791" y="116728"/>
                </a:lnTo>
                <a:lnTo>
                  <a:pt x="352229" y="116728"/>
                </a:lnTo>
                <a:lnTo>
                  <a:pt x="127984" y="144438"/>
                </a:lnTo>
                <a:close/>
              </a:path>
              <a:path w="406400" h="363854">
                <a:moveTo>
                  <a:pt x="336055" y="155504"/>
                </a:moveTo>
                <a:lnTo>
                  <a:pt x="330664" y="153341"/>
                </a:lnTo>
                <a:lnTo>
                  <a:pt x="352229" y="116728"/>
                </a:lnTo>
                <a:lnTo>
                  <a:pt x="387791" y="116728"/>
                </a:lnTo>
                <a:lnTo>
                  <a:pt x="387315" y="116867"/>
                </a:lnTo>
                <a:lnTo>
                  <a:pt x="375085" y="122170"/>
                </a:lnTo>
                <a:lnTo>
                  <a:pt x="359810" y="132545"/>
                </a:lnTo>
                <a:lnTo>
                  <a:pt x="358828" y="133439"/>
                </a:lnTo>
                <a:lnTo>
                  <a:pt x="336055" y="155504"/>
                </a:lnTo>
                <a:close/>
              </a:path>
              <a:path w="406400" h="363854">
                <a:moveTo>
                  <a:pt x="26057" y="194517"/>
                </a:moveTo>
                <a:lnTo>
                  <a:pt x="16173" y="189374"/>
                </a:lnTo>
                <a:lnTo>
                  <a:pt x="26956" y="173896"/>
                </a:lnTo>
                <a:lnTo>
                  <a:pt x="34840" y="164298"/>
                </a:lnTo>
                <a:lnTo>
                  <a:pt x="38665" y="158989"/>
                </a:lnTo>
                <a:lnTo>
                  <a:pt x="44506" y="147305"/>
                </a:lnTo>
                <a:lnTo>
                  <a:pt x="50318" y="127160"/>
                </a:lnTo>
                <a:lnTo>
                  <a:pt x="59303" y="126049"/>
                </a:lnTo>
                <a:lnTo>
                  <a:pt x="59303" y="144438"/>
                </a:lnTo>
                <a:lnTo>
                  <a:pt x="127984" y="144438"/>
                </a:lnTo>
                <a:lnTo>
                  <a:pt x="59303" y="152925"/>
                </a:lnTo>
                <a:lnTo>
                  <a:pt x="48521" y="188205"/>
                </a:lnTo>
                <a:lnTo>
                  <a:pt x="26057" y="194517"/>
                </a:lnTo>
                <a:close/>
              </a:path>
              <a:path w="406400" h="363854">
                <a:moveTo>
                  <a:pt x="52115" y="227367"/>
                </a:moveTo>
                <a:lnTo>
                  <a:pt x="35941" y="216636"/>
                </a:lnTo>
                <a:lnTo>
                  <a:pt x="168926" y="200203"/>
                </a:lnTo>
                <a:lnTo>
                  <a:pt x="169581" y="183770"/>
                </a:lnTo>
                <a:lnTo>
                  <a:pt x="169533" y="156681"/>
                </a:lnTo>
                <a:lnTo>
                  <a:pt x="168926" y="145037"/>
                </a:lnTo>
                <a:lnTo>
                  <a:pt x="212056" y="156681"/>
                </a:lnTo>
                <a:lnTo>
                  <a:pt x="197679" y="166945"/>
                </a:lnTo>
                <a:lnTo>
                  <a:pt x="195647" y="183770"/>
                </a:lnTo>
                <a:lnTo>
                  <a:pt x="194085" y="197094"/>
                </a:lnTo>
                <a:lnTo>
                  <a:pt x="262766" y="197094"/>
                </a:lnTo>
                <a:lnTo>
                  <a:pt x="192288" y="205803"/>
                </a:lnTo>
                <a:lnTo>
                  <a:pt x="191459" y="208912"/>
                </a:lnTo>
                <a:lnTo>
                  <a:pt x="167129" y="208912"/>
                </a:lnTo>
                <a:lnTo>
                  <a:pt x="95245" y="217794"/>
                </a:lnTo>
                <a:lnTo>
                  <a:pt x="74388" y="221562"/>
                </a:lnTo>
                <a:lnTo>
                  <a:pt x="67931" y="222995"/>
                </a:lnTo>
                <a:lnTo>
                  <a:pt x="52115" y="227367"/>
                </a:lnTo>
                <a:close/>
              </a:path>
              <a:path w="406400" h="363854">
                <a:moveTo>
                  <a:pt x="262766" y="197094"/>
                </a:moveTo>
                <a:lnTo>
                  <a:pt x="194085" y="197094"/>
                </a:lnTo>
                <a:lnTo>
                  <a:pt x="301910" y="183770"/>
                </a:lnTo>
                <a:lnTo>
                  <a:pt x="314490" y="169485"/>
                </a:lnTo>
                <a:lnTo>
                  <a:pt x="346837" y="182462"/>
                </a:lnTo>
                <a:lnTo>
                  <a:pt x="332071" y="192035"/>
                </a:lnTo>
                <a:lnTo>
                  <a:pt x="303707" y="192035"/>
                </a:lnTo>
                <a:lnTo>
                  <a:pt x="262766" y="197094"/>
                </a:lnTo>
                <a:close/>
              </a:path>
              <a:path w="406400" h="363854">
                <a:moveTo>
                  <a:pt x="308400" y="293930"/>
                </a:moveTo>
                <a:lnTo>
                  <a:pt x="257151" y="293930"/>
                </a:lnTo>
                <a:lnTo>
                  <a:pt x="266867" y="293481"/>
                </a:lnTo>
                <a:lnTo>
                  <a:pt x="272677" y="291413"/>
                </a:lnTo>
                <a:lnTo>
                  <a:pt x="291128" y="267851"/>
                </a:lnTo>
                <a:lnTo>
                  <a:pt x="294609" y="254027"/>
                </a:lnTo>
                <a:lnTo>
                  <a:pt x="299755" y="222995"/>
                </a:lnTo>
                <a:lnTo>
                  <a:pt x="303707" y="192035"/>
                </a:lnTo>
                <a:lnTo>
                  <a:pt x="332071" y="192035"/>
                </a:lnTo>
                <a:lnTo>
                  <a:pt x="330664" y="192947"/>
                </a:lnTo>
                <a:lnTo>
                  <a:pt x="324119" y="236750"/>
                </a:lnTo>
                <a:lnTo>
                  <a:pt x="318730" y="265258"/>
                </a:lnTo>
                <a:lnTo>
                  <a:pt x="313563" y="283401"/>
                </a:lnTo>
                <a:lnTo>
                  <a:pt x="310896" y="290162"/>
                </a:lnTo>
                <a:lnTo>
                  <a:pt x="308400" y="293930"/>
                </a:lnTo>
                <a:close/>
              </a:path>
              <a:path w="406400" h="363854">
                <a:moveTo>
                  <a:pt x="3594" y="363498"/>
                </a:moveTo>
                <a:lnTo>
                  <a:pt x="0" y="359698"/>
                </a:lnTo>
                <a:lnTo>
                  <a:pt x="29014" y="347438"/>
                </a:lnTo>
                <a:lnTo>
                  <a:pt x="56650" y="334729"/>
                </a:lnTo>
                <a:lnTo>
                  <a:pt x="111349" y="300918"/>
                </a:lnTo>
                <a:lnTo>
                  <a:pt x="145016" y="264578"/>
                </a:lnTo>
                <a:lnTo>
                  <a:pt x="162686" y="226000"/>
                </a:lnTo>
                <a:lnTo>
                  <a:pt x="167129" y="208912"/>
                </a:lnTo>
                <a:lnTo>
                  <a:pt x="191459" y="208912"/>
                </a:lnTo>
                <a:lnTo>
                  <a:pt x="171439" y="263965"/>
                </a:lnTo>
                <a:lnTo>
                  <a:pt x="138758" y="299708"/>
                </a:lnTo>
                <a:lnTo>
                  <a:pt x="98773" y="326103"/>
                </a:lnTo>
                <a:lnTo>
                  <a:pt x="61718" y="343452"/>
                </a:lnTo>
                <a:lnTo>
                  <a:pt x="22632" y="357830"/>
                </a:lnTo>
                <a:lnTo>
                  <a:pt x="3594" y="363498"/>
                </a:lnTo>
                <a:close/>
              </a:path>
              <a:path w="406400" h="363854">
                <a:moveTo>
                  <a:pt x="264171" y="327055"/>
                </a:moveTo>
                <a:lnTo>
                  <a:pt x="212056" y="299547"/>
                </a:lnTo>
                <a:lnTo>
                  <a:pt x="213853" y="292252"/>
                </a:lnTo>
                <a:lnTo>
                  <a:pt x="252773" y="293828"/>
                </a:lnTo>
                <a:lnTo>
                  <a:pt x="257151" y="293930"/>
                </a:lnTo>
                <a:lnTo>
                  <a:pt x="308400" y="293930"/>
                </a:lnTo>
                <a:lnTo>
                  <a:pt x="303485" y="301349"/>
                </a:lnTo>
                <a:lnTo>
                  <a:pt x="299271" y="306583"/>
                </a:lnTo>
                <a:lnTo>
                  <a:pt x="287590" y="315807"/>
                </a:lnTo>
                <a:lnTo>
                  <a:pt x="284662" y="317356"/>
                </a:lnTo>
                <a:lnTo>
                  <a:pt x="264171" y="327055"/>
                </a:lnTo>
                <a:close/>
              </a:path>
            </a:pathLst>
          </a:custGeom>
          <a:solidFill>
            <a:srgbClr val="003366"/>
          </a:solidFill>
        </p:spPr>
        <p:txBody>
          <a:bodyPr wrap="square" lIns="0" tIns="0" rIns="0" bIns="0" rtlCol="0"/>
          <a:lstStyle/>
          <a:p/>
        </p:txBody>
      </p:sp>
      <p:sp>
        <p:nvSpPr>
          <p:cNvPr id="6" name="object 6"/>
          <p:cNvSpPr/>
          <p:nvPr/>
        </p:nvSpPr>
        <p:spPr>
          <a:xfrm>
            <a:off x="1279743" y="5242663"/>
            <a:ext cx="408305" cy="344805"/>
          </a:xfrm>
          <a:custGeom>
            <a:rect l="l" t="t" r="r" b="b"/>
            <a:pathLst>
              <a:path w="408305" h="344804">
                <a:moveTo>
                  <a:pt x="217447" y="108284"/>
                </a:moveTo>
                <a:lnTo>
                  <a:pt x="203070" y="98744"/>
                </a:lnTo>
                <a:lnTo>
                  <a:pt x="271360" y="90306"/>
                </a:lnTo>
                <a:lnTo>
                  <a:pt x="271247" y="62383"/>
                </a:lnTo>
                <a:lnTo>
                  <a:pt x="270349" y="17230"/>
                </a:lnTo>
                <a:lnTo>
                  <a:pt x="269562" y="0"/>
                </a:lnTo>
                <a:lnTo>
                  <a:pt x="307301" y="9481"/>
                </a:lnTo>
                <a:lnTo>
                  <a:pt x="294722" y="20937"/>
                </a:lnTo>
                <a:lnTo>
                  <a:pt x="294722" y="87419"/>
                </a:lnTo>
                <a:lnTo>
                  <a:pt x="363403" y="87419"/>
                </a:lnTo>
                <a:lnTo>
                  <a:pt x="294722" y="95906"/>
                </a:lnTo>
                <a:lnTo>
                  <a:pt x="294552" y="98793"/>
                </a:lnTo>
                <a:lnTo>
                  <a:pt x="271360" y="98793"/>
                </a:lnTo>
                <a:lnTo>
                  <a:pt x="239012" y="102790"/>
                </a:lnTo>
                <a:lnTo>
                  <a:pt x="217447" y="108284"/>
                </a:lnTo>
                <a:close/>
              </a:path>
              <a:path w="408305" h="344804">
                <a:moveTo>
                  <a:pt x="30550" y="90358"/>
                </a:moveTo>
                <a:lnTo>
                  <a:pt x="14376" y="79626"/>
                </a:lnTo>
                <a:lnTo>
                  <a:pt x="143766" y="63637"/>
                </a:lnTo>
                <a:lnTo>
                  <a:pt x="165331" y="43998"/>
                </a:lnTo>
                <a:lnTo>
                  <a:pt x="197679" y="65462"/>
                </a:lnTo>
                <a:lnTo>
                  <a:pt x="66492" y="81673"/>
                </a:lnTo>
                <a:lnTo>
                  <a:pt x="45999" y="85777"/>
                </a:lnTo>
                <a:lnTo>
                  <a:pt x="30550" y="90358"/>
                </a:lnTo>
                <a:close/>
              </a:path>
              <a:path w="408305" h="344804">
                <a:moveTo>
                  <a:pt x="363403" y="87419"/>
                </a:moveTo>
                <a:lnTo>
                  <a:pt x="294722" y="87419"/>
                </a:lnTo>
                <a:lnTo>
                  <a:pt x="366605" y="78537"/>
                </a:lnTo>
                <a:lnTo>
                  <a:pt x="380982" y="64029"/>
                </a:lnTo>
                <a:lnTo>
                  <a:pt x="407938" y="77673"/>
                </a:lnTo>
                <a:lnTo>
                  <a:pt x="396974" y="86579"/>
                </a:lnTo>
                <a:lnTo>
                  <a:pt x="370199" y="86579"/>
                </a:lnTo>
                <a:lnTo>
                  <a:pt x="363403" y="87419"/>
                </a:lnTo>
                <a:close/>
              </a:path>
              <a:path w="408305" h="344804">
                <a:moveTo>
                  <a:pt x="375654" y="284474"/>
                </a:moveTo>
                <a:lnTo>
                  <a:pt x="307383" y="284474"/>
                </a:lnTo>
                <a:lnTo>
                  <a:pt x="322464" y="284408"/>
                </a:lnTo>
                <a:lnTo>
                  <a:pt x="334258" y="283393"/>
                </a:lnTo>
                <a:lnTo>
                  <a:pt x="362112" y="239638"/>
                </a:lnTo>
                <a:lnTo>
                  <a:pt x="368346" y="140869"/>
                </a:lnTo>
                <a:lnTo>
                  <a:pt x="370199" y="86579"/>
                </a:lnTo>
                <a:lnTo>
                  <a:pt x="396974" y="86579"/>
                </a:lnTo>
                <a:lnTo>
                  <a:pt x="393562" y="89351"/>
                </a:lnTo>
                <a:lnTo>
                  <a:pt x="391893" y="159516"/>
                </a:lnTo>
                <a:lnTo>
                  <a:pt x="391077" y="185303"/>
                </a:lnTo>
                <a:lnTo>
                  <a:pt x="388156" y="230751"/>
                </a:lnTo>
                <a:lnTo>
                  <a:pt x="384225" y="261383"/>
                </a:lnTo>
                <a:lnTo>
                  <a:pt x="381880" y="271144"/>
                </a:lnTo>
                <a:lnTo>
                  <a:pt x="376073" y="283840"/>
                </a:lnTo>
                <a:lnTo>
                  <a:pt x="375654" y="284474"/>
                </a:lnTo>
                <a:close/>
              </a:path>
              <a:path w="408305" h="344804">
                <a:moveTo>
                  <a:pt x="138375" y="344376"/>
                </a:moveTo>
                <a:lnTo>
                  <a:pt x="132984" y="340798"/>
                </a:lnTo>
                <a:lnTo>
                  <a:pt x="153950" y="326011"/>
                </a:lnTo>
                <a:lnTo>
                  <a:pt x="171944" y="312545"/>
                </a:lnTo>
                <a:lnTo>
                  <a:pt x="210670" y="276422"/>
                </a:lnTo>
                <a:lnTo>
                  <a:pt x="236962" y="240041"/>
                </a:lnTo>
                <a:lnTo>
                  <a:pt x="257881" y="190987"/>
                </a:lnTo>
                <a:lnTo>
                  <a:pt x="268622" y="135731"/>
                </a:lnTo>
                <a:lnTo>
                  <a:pt x="271360" y="98793"/>
                </a:lnTo>
                <a:lnTo>
                  <a:pt x="294552" y="98793"/>
                </a:lnTo>
                <a:lnTo>
                  <a:pt x="287912" y="159516"/>
                </a:lnTo>
                <a:lnTo>
                  <a:pt x="273985" y="208824"/>
                </a:lnTo>
                <a:lnTo>
                  <a:pt x="254175" y="246279"/>
                </a:lnTo>
                <a:lnTo>
                  <a:pt x="220811" y="284976"/>
                </a:lnTo>
                <a:lnTo>
                  <a:pt x="178346" y="319346"/>
                </a:lnTo>
                <a:lnTo>
                  <a:pt x="157451" y="332893"/>
                </a:lnTo>
                <a:lnTo>
                  <a:pt x="138375" y="344376"/>
                </a:lnTo>
                <a:close/>
              </a:path>
              <a:path w="408305" h="344804">
                <a:moveTo>
                  <a:pt x="14376" y="163081"/>
                </a:moveTo>
                <a:lnTo>
                  <a:pt x="0" y="153542"/>
                </a:lnTo>
                <a:lnTo>
                  <a:pt x="168926" y="132668"/>
                </a:lnTo>
                <a:lnTo>
                  <a:pt x="190491" y="113029"/>
                </a:lnTo>
                <a:lnTo>
                  <a:pt x="222838" y="134493"/>
                </a:lnTo>
                <a:lnTo>
                  <a:pt x="102433" y="149372"/>
                </a:lnTo>
                <a:lnTo>
                  <a:pt x="105288" y="150704"/>
                </a:lnTo>
                <a:lnTo>
                  <a:pt x="91651" y="150704"/>
                </a:lnTo>
                <a:lnTo>
                  <a:pt x="34144" y="157810"/>
                </a:lnTo>
                <a:lnTo>
                  <a:pt x="14376" y="163081"/>
                </a:lnTo>
                <a:close/>
              </a:path>
              <a:path w="408305" h="344804">
                <a:moveTo>
                  <a:pt x="23361" y="303422"/>
                </a:moveTo>
                <a:lnTo>
                  <a:pt x="3594" y="277574"/>
                </a:lnTo>
                <a:lnTo>
                  <a:pt x="9073" y="275000"/>
                </a:lnTo>
                <a:lnTo>
                  <a:pt x="19936" y="266903"/>
                </a:lnTo>
                <a:lnTo>
                  <a:pt x="53912" y="223971"/>
                </a:lnTo>
                <a:lnTo>
                  <a:pt x="82974" y="173359"/>
                </a:lnTo>
                <a:lnTo>
                  <a:pt x="91651" y="150704"/>
                </a:lnTo>
                <a:lnTo>
                  <a:pt x="105288" y="150704"/>
                </a:lnTo>
                <a:lnTo>
                  <a:pt x="131187" y="162793"/>
                </a:lnTo>
                <a:lnTo>
                  <a:pt x="125443" y="166066"/>
                </a:lnTo>
                <a:lnTo>
                  <a:pt x="116192" y="173066"/>
                </a:lnTo>
                <a:lnTo>
                  <a:pt x="115102" y="174159"/>
                </a:lnTo>
                <a:lnTo>
                  <a:pt x="84462" y="209587"/>
                </a:lnTo>
                <a:lnTo>
                  <a:pt x="68928" y="228909"/>
                </a:lnTo>
                <a:lnTo>
                  <a:pt x="41670" y="259962"/>
                </a:lnTo>
                <a:lnTo>
                  <a:pt x="28753" y="273051"/>
                </a:lnTo>
                <a:lnTo>
                  <a:pt x="92182" y="273051"/>
                </a:lnTo>
                <a:lnTo>
                  <a:pt x="91595" y="273220"/>
                </a:lnTo>
                <a:lnTo>
                  <a:pt x="53856" y="286725"/>
                </a:lnTo>
                <a:lnTo>
                  <a:pt x="34692" y="295607"/>
                </a:lnTo>
                <a:lnTo>
                  <a:pt x="26373" y="300869"/>
                </a:lnTo>
                <a:lnTo>
                  <a:pt x="23361" y="303422"/>
                </a:lnTo>
                <a:close/>
              </a:path>
              <a:path w="408305" h="344804">
                <a:moveTo>
                  <a:pt x="92182" y="273051"/>
                </a:moveTo>
                <a:lnTo>
                  <a:pt x="28753" y="273051"/>
                </a:lnTo>
                <a:lnTo>
                  <a:pt x="170723" y="242778"/>
                </a:lnTo>
                <a:lnTo>
                  <a:pt x="161411" y="229752"/>
                </a:lnTo>
                <a:lnTo>
                  <a:pt x="142755" y="206185"/>
                </a:lnTo>
                <a:lnTo>
                  <a:pt x="132984" y="195104"/>
                </a:lnTo>
                <a:lnTo>
                  <a:pt x="138375" y="191609"/>
                </a:lnTo>
                <a:lnTo>
                  <a:pt x="190353" y="227220"/>
                </a:lnTo>
                <a:lnTo>
                  <a:pt x="204867" y="244924"/>
                </a:lnTo>
                <a:lnTo>
                  <a:pt x="203999" y="249406"/>
                </a:lnTo>
                <a:lnTo>
                  <a:pt x="174317" y="249406"/>
                </a:lnTo>
                <a:lnTo>
                  <a:pt x="92182" y="273051"/>
                </a:lnTo>
                <a:close/>
              </a:path>
              <a:path w="408305" h="344804">
                <a:moveTo>
                  <a:pt x="190491" y="275698"/>
                </a:moveTo>
                <a:lnTo>
                  <a:pt x="183302" y="269513"/>
                </a:lnTo>
                <a:lnTo>
                  <a:pt x="181125" y="264411"/>
                </a:lnTo>
                <a:lnTo>
                  <a:pt x="174317" y="249406"/>
                </a:lnTo>
                <a:lnTo>
                  <a:pt x="203999" y="249406"/>
                </a:lnTo>
                <a:lnTo>
                  <a:pt x="200375" y="268111"/>
                </a:lnTo>
                <a:lnTo>
                  <a:pt x="190491" y="275698"/>
                </a:lnTo>
                <a:close/>
              </a:path>
              <a:path w="408305" h="344804">
                <a:moveTo>
                  <a:pt x="328866" y="318008"/>
                </a:moveTo>
                <a:lnTo>
                  <a:pt x="273157" y="290944"/>
                </a:lnTo>
                <a:lnTo>
                  <a:pt x="274954" y="283649"/>
                </a:lnTo>
                <a:lnTo>
                  <a:pt x="307383" y="284474"/>
                </a:lnTo>
                <a:lnTo>
                  <a:pt x="375654" y="284474"/>
                </a:lnTo>
                <a:lnTo>
                  <a:pt x="372456" y="289312"/>
                </a:lnTo>
                <a:lnTo>
                  <a:pt x="366868" y="295683"/>
                </a:lnTo>
                <a:lnTo>
                  <a:pt x="360242" y="301541"/>
                </a:lnTo>
                <a:lnTo>
                  <a:pt x="352576" y="306887"/>
                </a:lnTo>
                <a:lnTo>
                  <a:pt x="347912" y="309334"/>
                </a:lnTo>
                <a:lnTo>
                  <a:pt x="328866" y="318008"/>
                </a:lnTo>
                <a:close/>
              </a:path>
            </a:pathLst>
          </a:custGeom>
          <a:solidFill>
            <a:srgbClr val="003366"/>
          </a:solidFill>
        </p:spPr>
        <p:txBody>
          <a:bodyPr wrap="square" lIns="0" tIns="0" rIns="0" bIns="0" rtlCol="0"/>
          <a:lstStyle/>
          <a:p/>
        </p:txBody>
      </p:sp>
      <p:sp>
        <p:nvSpPr>
          <p:cNvPr id="7" name="object 7"/>
          <p:cNvSpPr/>
          <p:nvPr/>
        </p:nvSpPr>
        <p:spPr>
          <a:xfrm>
            <a:off x="1745189" y="5183232"/>
            <a:ext cx="412115" cy="357505"/>
          </a:xfrm>
          <a:custGeom>
            <a:rect l="l" t="t" r="r" b="b"/>
            <a:pathLst>
              <a:path w="412114" h="357504">
                <a:moveTo>
                  <a:pt x="198069" y="34797"/>
                </a:moveTo>
                <a:lnTo>
                  <a:pt x="129390" y="34797"/>
                </a:lnTo>
                <a:lnTo>
                  <a:pt x="280345" y="16143"/>
                </a:lnTo>
                <a:lnTo>
                  <a:pt x="296519" y="0"/>
                </a:lnTo>
                <a:lnTo>
                  <a:pt x="325272" y="14835"/>
                </a:lnTo>
                <a:lnTo>
                  <a:pt x="312563" y="24186"/>
                </a:lnTo>
                <a:lnTo>
                  <a:pt x="283939" y="24186"/>
                </a:lnTo>
                <a:lnTo>
                  <a:pt x="198069" y="34797"/>
                </a:lnTo>
                <a:close/>
              </a:path>
              <a:path w="412114" h="357504">
                <a:moveTo>
                  <a:pt x="196276" y="84527"/>
                </a:moveTo>
                <a:lnTo>
                  <a:pt x="127593" y="84527"/>
                </a:lnTo>
                <a:lnTo>
                  <a:pt x="283939" y="65207"/>
                </a:lnTo>
                <a:lnTo>
                  <a:pt x="283939" y="24186"/>
                </a:lnTo>
                <a:lnTo>
                  <a:pt x="312563" y="24186"/>
                </a:lnTo>
                <a:lnTo>
                  <a:pt x="309098" y="26735"/>
                </a:lnTo>
                <a:lnTo>
                  <a:pt x="309439" y="73694"/>
                </a:lnTo>
                <a:lnTo>
                  <a:pt x="283939" y="73694"/>
                </a:lnTo>
                <a:lnTo>
                  <a:pt x="196276" y="84527"/>
                </a:lnTo>
                <a:close/>
              </a:path>
              <a:path w="412114" h="357504">
                <a:moveTo>
                  <a:pt x="100636" y="168484"/>
                </a:moveTo>
                <a:lnTo>
                  <a:pt x="101423" y="150750"/>
                </a:lnTo>
                <a:lnTo>
                  <a:pt x="102308" y="116129"/>
                </a:lnTo>
                <a:lnTo>
                  <a:pt x="102346" y="84527"/>
                </a:lnTo>
                <a:lnTo>
                  <a:pt x="102232" y="77118"/>
                </a:lnTo>
                <a:lnTo>
                  <a:pt x="101423" y="44397"/>
                </a:lnTo>
                <a:lnTo>
                  <a:pt x="100636" y="25619"/>
                </a:lnTo>
                <a:lnTo>
                  <a:pt x="129390" y="34797"/>
                </a:lnTo>
                <a:lnTo>
                  <a:pt x="198069" y="34797"/>
                </a:lnTo>
                <a:lnTo>
                  <a:pt x="127593" y="43506"/>
                </a:lnTo>
                <a:lnTo>
                  <a:pt x="127593" y="84527"/>
                </a:lnTo>
                <a:lnTo>
                  <a:pt x="196276" y="84527"/>
                </a:lnTo>
                <a:lnTo>
                  <a:pt x="127593" y="93014"/>
                </a:lnTo>
                <a:lnTo>
                  <a:pt x="127593" y="135449"/>
                </a:lnTo>
                <a:lnTo>
                  <a:pt x="196276" y="135449"/>
                </a:lnTo>
                <a:lnTo>
                  <a:pt x="127593" y="143936"/>
                </a:lnTo>
                <a:lnTo>
                  <a:pt x="127593" y="156666"/>
                </a:lnTo>
                <a:lnTo>
                  <a:pt x="100636" y="168484"/>
                </a:lnTo>
                <a:close/>
              </a:path>
              <a:path w="412114" h="357504">
                <a:moveTo>
                  <a:pt x="196276" y="135449"/>
                </a:moveTo>
                <a:lnTo>
                  <a:pt x="127593" y="135449"/>
                </a:lnTo>
                <a:lnTo>
                  <a:pt x="283939" y="116129"/>
                </a:lnTo>
                <a:lnTo>
                  <a:pt x="283939" y="73694"/>
                </a:lnTo>
                <a:lnTo>
                  <a:pt x="309439" y="73694"/>
                </a:lnTo>
                <a:lnTo>
                  <a:pt x="309595" y="84527"/>
                </a:lnTo>
                <a:lnTo>
                  <a:pt x="310109" y="113602"/>
                </a:lnTo>
                <a:lnTo>
                  <a:pt x="310696" y="124616"/>
                </a:lnTo>
                <a:lnTo>
                  <a:pt x="283939" y="124616"/>
                </a:lnTo>
                <a:lnTo>
                  <a:pt x="196276" y="135449"/>
                </a:lnTo>
                <a:close/>
              </a:path>
              <a:path w="412114" h="357504">
                <a:moveTo>
                  <a:pt x="283939" y="143005"/>
                </a:moveTo>
                <a:lnTo>
                  <a:pt x="283939" y="124616"/>
                </a:lnTo>
                <a:lnTo>
                  <a:pt x="310696" y="124616"/>
                </a:lnTo>
                <a:lnTo>
                  <a:pt x="310895" y="128358"/>
                </a:lnTo>
                <a:lnTo>
                  <a:pt x="283939" y="143005"/>
                </a:lnTo>
                <a:close/>
              </a:path>
              <a:path w="412114" h="357504">
                <a:moveTo>
                  <a:pt x="21564" y="206545"/>
                </a:moveTo>
                <a:lnTo>
                  <a:pt x="5391" y="195814"/>
                </a:lnTo>
                <a:lnTo>
                  <a:pt x="337852" y="154732"/>
                </a:lnTo>
                <a:lnTo>
                  <a:pt x="364808" y="130183"/>
                </a:lnTo>
                <a:lnTo>
                  <a:pt x="402547" y="155224"/>
                </a:lnTo>
                <a:lnTo>
                  <a:pt x="221041" y="177653"/>
                </a:lnTo>
                <a:lnTo>
                  <a:pt x="221041" y="180761"/>
                </a:lnTo>
                <a:lnTo>
                  <a:pt x="195882" y="180761"/>
                </a:lnTo>
                <a:lnTo>
                  <a:pt x="64695" y="196972"/>
                </a:lnTo>
                <a:lnTo>
                  <a:pt x="43840" y="200739"/>
                </a:lnTo>
                <a:lnTo>
                  <a:pt x="37344" y="202181"/>
                </a:lnTo>
                <a:lnTo>
                  <a:pt x="21564" y="206545"/>
                </a:lnTo>
                <a:close/>
              </a:path>
              <a:path w="412114" h="357504">
                <a:moveTo>
                  <a:pt x="221041" y="289678"/>
                </a:moveTo>
                <a:lnTo>
                  <a:pt x="195882" y="289678"/>
                </a:lnTo>
                <a:lnTo>
                  <a:pt x="195882" y="180761"/>
                </a:lnTo>
                <a:lnTo>
                  <a:pt x="221041" y="180761"/>
                </a:lnTo>
                <a:lnTo>
                  <a:pt x="221041" y="225746"/>
                </a:lnTo>
                <a:lnTo>
                  <a:pt x="289724" y="225746"/>
                </a:lnTo>
                <a:lnTo>
                  <a:pt x="221041" y="234233"/>
                </a:lnTo>
                <a:lnTo>
                  <a:pt x="221041" y="289678"/>
                </a:lnTo>
                <a:close/>
              </a:path>
              <a:path w="412114" h="357504">
                <a:moveTo>
                  <a:pt x="289724" y="225746"/>
                </a:moveTo>
                <a:lnTo>
                  <a:pt x="221041" y="225746"/>
                </a:lnTo>
                <a:lnTo>
                  <a:pt x="314490" y="214198"/>
                </a:lnTo>
                <a:lnTo>
                  <a:pt x="337852" y="192923"/>
                </a:lnTo>
                <a:lnTo>
                  <a:pt x="371997" y="215579"/>
                </a:lnTo>
                <a:lnTo>
                  <a:pt x="289724" y="225746"/>
                </a:lnTo>
                <a:close/>
              </a:path>
              <a:path w="412114" h="357504">
                <a:moveTo>
                  <a:pt x="3594" y="357289"/>
                </a:moveTo>
                <a:lnTo>
                  <a:pt x="0" y="353490"/>
                </a:lnTo>
                <a:lnTo>
                  <a:pt x="11508" y="344680"/>
                </a:lnTo>
                <a:lnTo>
                  <a:pt x="27567" y="330888"/>
                </a:lnTo>
                <a:lnTo>
                  <a:pt x="57836" y="296294"/>
                </a:lnTo>
                <a:lnTo>
                  <a:pt x="80693" y="256604"/>
                </a:lnTo>
                <a:lnTo>
                  <a:pt x="94354" y="217859"/>
                </a:lnTo>
                <a:lnTo>
                  <a:pt x="98839" y="199825"/>
                </a:lnTo>
                <a:lnTo>
                  <a:pt x="138375" y="213329"/>
                </a:lnTo>
                <a:lnTo>
                  <a:pt x="122201" y="228058"/>
                </a:lnTo>
                <a:lnTo>
                  <a:pt x="109622" y="252245"/>
                </a:lnTo>
                <a:lnTo>
                  <a:pt x="119531" y="259640"/>
                </a:lnTo>
                <a:lnTo>
                  <a:pt x="120098" y="259983"/>
                </a:lnTo>
                <a:lnTo>
                  <a:pt x="104231" y="259983"/>
                </a:lnTo>
                <a:lnTo>
                  <a:pt x="79731" y="296826"/>
                </a:lnTo>
                <a:lnTo>
                  <a:pt x="41992" y="333316"/>
                </a:lnTo>
                <a:lnTo>
                  <a:pt x="17909" y="349289"/>
                </a:lnTo>
                <a:lnTo>
                  <a:pt x="3594" y="357289"/>
                </a:lnTo>
                <a:close/>
              </a:path>
              <a:path w="412114" h="357504">
                <a:moveTo>
                  <a:pt x="267274" y="313887"/>
                </a:moveTo>
                <a:lnTo>
                  <a:pt x="225534" y="312183"/>
                </a:lnTo>
                <a:lnTo>
                  <a:pt x="176816" y="302456"/>
                </a:lnTo>
                <a:lnTo>
                  <a:pt x="139835" y="286124"/>
                </a:lnTo>
                <a:lnTo>
                  <a:pt x="104231" y="259983"/>
                </a:lnTo>
                <a:lnTo>
                  <a:pt x="120098" y="259983"/>
                </a:lnTo>
                <a:lnTo>
                  <a:pt x="136073" y="269663"/>
                </a:lnTo>
                <a:lnTo>
                  <a:pt x="157638" y="279022"/>
                </a:lnTo>
                <a:lnTo>
                  <a:pt x="175328" y="284431"/>
                </a:lnTo>
                <a:lnTo>
                  <a:pt x="195882" y="289678"/>
                </a:lnTo>
                <a:lnTo>
                  <a:pt x="221041" y="289678"/>
                </a:lnTo>
                <a:lnTo>
                  <a:pt x="221041" y="292228"/>
                </a:lnTo>
                <a:lnTo>
                  <a:pt x="231028" y="292867"/>
                </a:lnTo>
                <a:lnTo>
                  <a:pt x="249219" y="293155"/>
                </a:lnTo>
                <a:lnTo>
                  <a:pt x="384920" y="293155"/>
                </a:lnTo>
                <a:lnTo>
                  <a:pt x="382330" y="295106"/>
                </a:lnTo>
                <a:lnTo>
                  <a:pt x="380481" y="297760"/>
                </a:lnTo>
                <a:lnTo>
                  <a:pt x="375591" y="307078"/>
                </a:lnTo>
                <a:lnTo>
                  <a:pt x="333386" y="310586"/>
                </a:lnTo>
                <a:lnTo>
                  <a:pt x="304788" y="312611"/>
                </a:lnTo>
                <a:lnTo>
                  <a:pt x="267274" y="313887"/>
                </a:lnTo>
                <a:close/>
              </a:path>
              <a:path w="412114" h="357504">
                <a:moveTo>
                  <a:pt x="384920" y="293155"/>
                </a:moveTo>
                <a:lnTo>
                  <a:pt x="249219" y="293155"/>
                </a:lnTo>
                <a:lnTo>
                  <a:pt x="280713" y="291554"/>
                </a:lnTo>
                <a:lnTo>
                  <a:pt x="313591" y="288571"/>
                </a:lnTo>
                <a:lnTo>
                  <a:pt x="342574" y="285024"/>
                </a:lnTo>
                <a:lnTo>
                  <a:pt x="391259" y="277250"/>
                </a:lnTo>
                <a:lnTo>
                  <a:pt x="411532" y="272932"/>
                </a:lnTo>
                <a:lnTo>
                  <a:pt x="411532" y="280005"/>
                </a:lnTo>
                <a:lnTo>
                  <a:pt x="386219" y="292176"/>
                </a:lnTo>
                <a:lnTo>
                  <a:pt x="384920" y="293155"/>
                </a:lnTo>
                <a:close/>
              </a:path>
            </a:pathLst>
          </a:custGeom>
          <a:solidFill>
            <a:srgbClr val="003366"/>
          </a:solidFill>
        </p:spPr>
        <p:txBody>
          <a:bodyPr wrap="square" lIns="0" tIns="0" rIns="0" bIns="0" rtlCol="0"/>
          <a:lstStyle/>
          <a:p/>
        </p:txBody>
      </p:sp>
      <p:sp>
        <p:nvSpPr>
          <p:cNvPr id="8" name="object 8"/>
          <p:cNvSpPr/>
          <p:nvPr/>
        </p:nvSpPr>
        <p:spPr>
          <a:xfrm>
            <a:off x="4501908" y="4849596"/>
            <a:ext cx="417195" cy="336550"/>
          </a:xfrm>
          <a:custGeom>
            <a:rect l="l" t="t" r="r" b="b"/>
            <a:pathLst>
              <a:path w="417195" h="336550">
                <a:moveTo>
                  <a:pt x="416928" y="282232"/>
                </a:moveTo>
                <a:lnTo>
                  <a:pt x="380987" y="255562"/>
                </a:lnTo>
                <a:lnTo>
                  <a:pt x="352234" y="281736"/>
                </a:lnTo>
                <a:lnTo>
                  <a:pt x="222846" y="297726"/>
                </a:lnTo>
                <a:lnTo>
                  <a:pt x="222846" y="199212"/>
                </a:lnTo>
                <a:lnTo>
                  <a:pt x="222846" y="195884"/>
                </a:lnTo>
                <a:lnTo>
                  <a:pt x="291528" y="187401"/>
                </a:lnTo>
                <a:lnTo>
                  <a:pt x="364820" y="178346"/>
                </a:lnTo>
                <a:lnTo>
                  <a:pt x="332460" y="152641"/>
                </a:lnTo>
                <a:lnTo>
                  <a:pt x="303707" y="177406"/>
                </a:lnTo>
                <a:lnTo>
                  <a:pt x="222846" y="187401"/>
                </a:lnTo>
                <a:lnTo>
                  <a:pt x="222846" y="103035"/>
                </a:lnTo>
                <a:lnTo>
                  <a:pt x="222846" y="99695"/>
                </a:lnTo>
                <a:lnTo>
                  <a:pt x="291528" y="91211"/>
                </a:lnTo>
                <a:lnTo>
                  <a:pt x="386384" y="79489"/>
                </a:lnTo>
                <a:lnTo>
                  <a:pt x="352234" y="54013"/>
                </a:lnTo>
                <a:lnTo>
                  <a:pt x="325272" y="78562"/>
                </a:lnTo>
                <a:lnTo>
                  <a:pt x="222846" y="91211"/>
                </a:lnTo>
                <a:lnTo>
                  <a:pt x="222846" y="20485"/>
                </a:lnTo>
                <a:lnTo>
                  <a:pt x="237223" y="8813"/>
                </a:lnTo>
                <a:lnTo>
                  <a:pt x="194094" y="0"/>
                </a:lnTo>
                <a:lnTo>
                  <a:pt x="194881" y="16954"/>
                </a:lnTo>
                <a:lnTo>
                  <a:pt x="195503" y="49974"/>
                </a:lnTo>
                <a:lnTo>
                  <a:pt x="195757" y="64554"/>
                </a:lnTo>
                <a:lnTo>
                  <a:pt x="195884" y="94538"/>
                </a:lnTo>
                <a:lnTo>
                  <a:pt x="89865" y="107645"/>
                </a:lnTo>
                <a:lnTo>
                  <a:pt x="116928" y="64554"/>
                </a:lnTo>
                <a:lnTo>
                  <a:pt x="118503" y="62445"/>
                </a:lnTo>
                <a:lnTo>
                  <a:pt x="128117" y="53174"/>
                </a:lnTo>
                <a:lnTo>
                  <a:pt x="132994" y="49974"/>
                </a:lnTo>
                <a:lnTo>
                  <a:pt x="91655" y="36703"/>
                </a:lnTo>
                <a:lnTo>
                  <a:pt x="69418" y="99923"/>
                </a:lnTo>
                <a:lnTo>
                  <a:pt x="51841" y="137934"/>
                </a:lnTo>
                <a:lnTo>
                  <a:pt x="28841" y="178549"/>
                </a:lnTo>
                <a:lnTo>
                  <a:pt x="7188" y="209804"/>
                </a:lnTo>
                <a:lnTo>
                  <a:pt x="12585" y="211963"/>
                </a:lnTo>
                <a:lnTo>
                  <a:pt x="56527" y="160896"/>
                </a:lnTo>
                <a:lnTo>
                  <a:pt x="86271" y="116573"/>
                </a:lnTo>
                <a:lnTo>
                  <a:pt x="158534" y="107645"/>
                </a:lnTo>
                <a:lnTo>
                  <a:pt x="195884" y="103035"/>
                </a:lnTo>
                <a:lnTo>
                  <a:pt x="195884" y="190728"/>
                </a:lnTo>
                <a:lnTo>
                  <a:pt x="68300" y="206502"/>
                </a:lnTo>
                <a:lnTo>
                  <a:pt x="84467" y="217233"/>
                </a:lnTo>
                <a:lnTo>
                  <a:pt x="100291" y="212852"/>
                </a:lnTo>
                <a:lnTo>
                  <a:pt x="106730" y="211429"/>
                </a:lnTo>
                <a:lnTo>
                  <a:pt x="127596" y="207657"/>
                </a:lnTo>
                <a:lnTo>
                  <a:pt x="195884" y="199212"/>
                </a:lnTo>
                <a:lnTo>
                  <a:pt x="195884" y="301066"/>
                </a:lnTo>
                <a:lnTo>
                  <a:pt x="0" y="325272"/>
                </a:lnTo>
                <a:lnTo>
                  <a:pt x="16179" y="336003"/>
                </a:lnTo>
                <a:lnTo>
                  <a:pt x="32004" y="331622"/>
                </a:lnTo>
                <a:lnTo>
                  <a:pt x="38430" y="330200"/>
                </a:lnTo>
                <a:lnTo>
                  <a:pt x="59309" y="326428"/>
                </a:lnTo>
                <a:lnTo>
                  <a:pt x="291528" y="297726"/>
                </a:lnTo>
                <a:lnTo>
                  <a:pt x="416928" y="282232"/>
                </a:lnTo>
                <a:close/>
              </a:path>
            </a:pathLst>
          </a:custGeom>
          <a:solidFill>
            <a:srgbClr val="003366"/>
          </a:solidFill>
        </p:spPr>
        <p:txBody>
          <a:bodyPr wrap="square" lIns="0" tIns="0" rIns="0" bIns="0" rtlCol="0"/>
          <a:lstStyle/>
          <a:p/>
        </p:txBody>
      </p:sp>
      <p:sp>
        <p:nvSpPr>
          <p:cNvPr id="9" name="object 9"/>
          <p:cNvSpPr/>
          <p:nvPr/>
        </p:nvSpPr>
        <p:spPr>
          <a:xfrm>
            <a:off x="4996119" y="4786905"/>
            <a:ext cx="368935" cy="351155"/>
          </a:xfrm>
          <a:custGeom>
            <a:rect l="l" t="t" r="r" b="b"/>
            <a:pathLst>
              <a:path w="368935" h="351154">
                <a:moveTo>
                  <a:pt x="152752" y="163730"/>
                </a:moveTo>
                <a:lnTo>
                  <a:pt x="147361" y="161567"/>
                </a:lnTo>
                <a:lnTo>
                  <a:pt x="161259" y="142461"/>
                </a:lnTo>
                <a:lnTo>
                  <a:pt x="172885" y="125857"/>
                </a:lnTo>
                <a:lnTo>
                  <a:pt x="198067" y="84003"/>
                </a:lnTo>
                <a:lnTo>
                  <a:pt x="224973" y="18306"/>
                </a:lnTo>
                <a:lnTo>
                  <a:pt x="230027" y="0"/>
                </a:lnTo>
                <a:lnTo>
                  <a:pt x="269563" y="13503"/>
                </a:lnTo>
                <a:lnTo>
                  <a:pt x="265716" y="16431"/>
                </a:lnTo>
                <a:lnTo>
                  <a:pt x="263023" y="19401"/>
                </a:lnTo>
                <a:lnTo>
                  <a:pt x="224635" y="77049"/>
                </a:lnTo>
                <a:lnTo>
                  <a:pt x="293318" y="77049"/>
                </a:lnTo>
                <a:lnTo>
                  <a:pt x="221041" y="85980"/>
                </a:lnTo>
                <a:lnTo>
                  <a:pt x="208908" y="102077"/>
                </a:lnTo>
                <a:lnTo>
                  <a:pt x="196276" y="118016"/>
                </a:lnTo>
                <a:lnTo>
                  <a:pt x="179203" y="137453"/>
                </a:lnTo>
                <a:lnTo>
                  <a:pt x="163228" y="153775"/>
                </a:lnTo>
                <a:lnTo>
                  <a:pt x="152752" y="163730"/>
                </a:lnTo>
                <a:close/>
              </a:path>
              <a:path w="368935" h="351154">
                <a:moveTo>
                  <a:pt x="95639" y="97233"/>
                </a:moveTo>
                <a:lnTo>
                  <a:pt x="26956" y="97233"/>
                </a:lnTo>
                <a:lnTo>
                  <a:pt x="44927" y="95012"/>
                </a:lnTo>
                <a:lnTo>
                  <a:pt x="54269" y="66432"/>
                </a:lnTo>
                <a:lnTo>
                  <a:pt x="61073" y="41741"/>
                </a:lnTo>
                <a:lnTo>
                  <a:pt x="63886" y="26407"/>
                </a:lnTo>
                <a:lnTo>
                  <a:pt x="64695" y="19015"/>
                </a:lnTo>
                <a:lnTo>
                  <a:pt x="104231" y="31104"/>
                </a:lnTo>
                <a:lnTo>
                  <a:pt x="99542" y="34114"/>
                </a:lnTo>
                <a:lnTo>
                  <a:pt x="88983" y="44260"/>
                </a:lnTo>
                <a:lnTo>
                  <a:pt x="87496" y="46177"/>
                </a:lnTo>
                <a:lnTo>
                  <a:pt x="55709" y="93680"/>
                </a:lnTo>
                <a:lnTo>
                  <a:pt x="151331" y="93680"/>
                </a:lnTo>
                <a:lnTo>
                  <a:pt x="150272" y="94395"/>
                </a:lnTo>
                <a:lnTo>
                  <a:pt x="118607" y="94395"/>
                </a:lnTo>
                <a:lnTo>
                  <a:pt x="95639" y="97233"/>
                </a:lnTo>
                <a:close/>
              </a:path>
              <a:path w="368935" h="351154">
                <a:moveTo>
                  <a:pt x="293318" y="77049"/>
                </a:moveTo>
                <a:lnTo>
                  <a:pt x="224635" y="77049"/>
                </a:lnTo>
                <a:lnTo>
                  <a:pt x="321678" y="65058"/>
                </a:lnTo>
                <a:lnTo>
                  <a:pt x="341446" y="47056"/>
                </a:lnTo>
                <a:lnTo>
                  <a:pt x="368402" y="64942"/>
                </a:lnTo>
                <a:lnTo>
                  <a:pt x="357314" y="73100"/>
                </a:lnTo>
                <a:lnTo>
                  <a:pt x="325273" y="73100"/>
                </a:lnTo>
                <a:lnTo>
                  <a:pt x="293318" y="77049"/>
                </a:lnTo>
                <a:close/>
              </a:path>
              <a:path w="368935" h="351154">
                <a:moveTo>
                  <a:pt x="151331" y="93680"/>
                </a:moveTo>
                <a:lnTo>
                  <a:pt x="55709" y="93680"/>
                </a:lnTo>
                <a:lnTo>
                  <a:pt x="115013" y="86352"/>
                </a:lnTo>
                <a:lnTo>
                  <a:pt x="132984" y="69986"/>
                </a:lnTo>
                <a:lnTo>
                  <a:pt x="159941" y="87872"/>
                </a:lnTo>
                <a:lnTo>
                  <a:pt x="151331" y="93680"/>
                </a:lnTo>
                <a:close/>
              </a:path>
              <a:path w="368935" h="351154">
                <a:moveTo>
                  <a:pt x="333514" y="284750"/>
                </a:moveTo>
                <a:lnTo>
                  <a:pt x="270199" y="284750"/>
                </a:lnTo>
                <a:lnTo>
                  <a:pt x="281468" y="284589"/>
                </a:lnTo>
                <a:lnTo>
                  <a:pt x="292925" y="283616"/>
                </a:lnTo>
                <a:lnTo>
                  <a:pt x="318294" y="248323"/>
                </a:lnTo>
                <a:lnTo>
                  <a:pt x="322483" y="167646"/>
                </a:lnTo>
                <a:lnTo>
                  <a:pt x="325273" y="73100"/>
                </a:lnTo>
                <a:lnTo>
                  <a:pt x="357314" y="73100"/>
                </a:lnTo>
                <a:lnTo>
                  <a:pt x="352229" y="76842"/>
                </a:lnTo>
                <a:lnTo>
                  <a:pt x="348752" y="183555"/>
                </a:lnTo>
                <a:lnTo>
                  <a:pt x="346683" y="228316"/>
                </a:lnTo>
                <a:lnTo>
                  <a:pt x="343875" y="257572"/>
                </a:lnTo>
                <a:lnTo>
                  <a:pt x="342344" y="265485"/>
                </a:lnTo>
                <a:lnTo>
                  <a:pt x="333514" y="284750"/>
                </a:lnTo>
                <a:close/>
              </a:path>
              <a:path w="368935" h="351154">
                <a:moveTo>
                  <a:pt x="0" y="350932"/>
                </a:moveTo>
                <a:lnTo>
                  <a:pt x="772" y="318230"/>
                </a:lnTo>
                <a:lnTo>
                  <a:pt x="1601" y="257572"/>
                </a:lnTo>
                <a:lnTo>
                  <a:pt x="1711" y="193410"/>
                </a:lnTo>
                <a:lnTo>
                  <a:pt x="1586" y="178434"/>
                </a:lnTo>
                <a:lnTo>
                  <a:pt x="786" y="120313"/>
                </a:lnTo>
                <a:lnTo>
                  <a:pt x="0" y="87833"/>
                </a:lnTo>
                <a:lnTo>
                  <a:pt x="26956" y="97233"/>
                </a:lnTo>
                <a:lnTo>
                  <a:pt x="95639" y="97233"/>
                </a:lnTo>
                <a:lnTo>
                  <a:pt x="25159" y="105942"/>
                </a:lnTo>
                <a:lnTo>
                  <a:pt x="25159" y="196470"/>
                </a:lnTo>
                <a:lnTo>
                  <a:pt x="93842" y="196470"/>
                </a:lnTo>
                <a:lnTo>
                  <a:pt x="25159" y="204957"/>
                </a:lnTo>
                <a:lnTo>
                  <a:pt x="25159" y="303973"/>
                </a:lnTo>
                <a:lnTo>
                  <a:pt x="93842" y="303973"/>
                </a:lnTo>
                <a:lnTo>
                  <a:pt x="25159" y="312460"/>
                </a:lnTo>
                <a:lnTo>
                  <a:pt x="25159" y="336506"/>
                </a:lnTo>
                <a:lnTo>
                  <a:pt x="0" y="350932"/>
                </a:lnTo>
                <a:close/>
              </a:path>
              <a:path w="368935" h="351154">
                <a:moveTo>
                  <a:pt x="93842" y="196470"/>
                </a:moveTo>
                <a:lnTo>
                  <a:pt x="25159" y="196470"/>
                </a:lnTo>
                <a:lnTo>
                  <a:pt x="118607" y="184923"/>
                </a:lnTo>
                <a:lnTo>
                  <a:pt x="118607" y="94395"/>
                </a:lnTo>
                <a:lnTo>
                  <a:pt x="150272" y="94395"/>
                </a:lnTo>
                <a:lnTo>
                  <a:pt x="141970" y="99995"/>
                </a:lnTo>
                <a:lnTo>
                  <a:pt x="142082" y="175569"/>
                </a:lnTo>
                <a:lnTo>
                  <a:pt x="142230" y="193410"/>
                </a:lnTo>
                <a:lnTo>
                  <a:pt x="118607" y="193410"/>
                </a:lnTo>
                <a:lnTo>
                  <a:pt x="93842" y="196470"/>
                </a:lnTo>
                <a:close/>
              </a:path>
              <a:path w="368935" h="351154">
                <a:moveTo>
                  <a:pt x="237215" y="216945"/>
                </a:moveTo>
                <a:lnTo>
                  <a:pt x="226433" y="198475"/>
                </a:lnTo>
                <a:lnTo>
                  <a:pt x="222261" y="186933"/>
                </a:lnTo>
                <a:lnTo>
                  <a:pt x="218514" y="178434"/>
                </a:lnTo>
                <a:lnTo>
                  <a:pt x="210427" y="165642"/>
                </a:lnTo>
                <a:lnTo>
                  <a:pt x="205637" y="159923"/>
                </a:lnTo>
                <a:lnTo>
                  <a:pt x="194085" y="147306"/>
                </a:lnTo>
                <a:lnTo>
                  <a:pt x="197679" y="142618"/>
                </a:lnTo>
                <a:lnTo>
                  <a:pt x="241633" y="167646"/>
                </a:lnTo>
                <a:lnTo>
                  <a:pt x="244942" y="170384"/>
                </a:lnTo>
                <a:lnTo>
                  <a:pt x="247998" y="173885"/>
                </a:lnTo>
                <a:lnTo>
                  <a:pt x="255186" y="190678"/>
                </a:lnTo>
                <a:lnTo>
                  <a:pt x="253512" y="195377"/>
                </a:lnTo>
                <a:lnTo>
                  <a:pt x="247998" y="208541"/>
                </a:lnTo>
                <a:lnTo>
                  <a:pt x="237215" y="216945"/>
                </a:lnTo>
                <a:close/>
              </a:path>
              <a:path w="368935" h="351154">
                <a:moveTo>
                  <a:pt x="93842" y="303973"/>
                </a:moveTo>
                <a:lnTo>
                  <a:pt x="25159" y="303973"/>
                </a:lnTo>
                <a:lnTo>
                  <a:pt x="118607" y="292425"/>
                </a:lnTo>
                <a:lnTo>
                  <a:pt x="118607" y="193410"/>
                </a:lnTo>
                <a:lnTo>
                  <a:pt x="142230" y="193410"/>
                </a:lnTo>
                <a:lnTo>
                  <a:pt x="142945" y="279417"/>
                </a:lnTo>
                <a:lnTo>
                  <a:pt x="143006" y="284750"/>
                </a:lnTo>
                <a:lnTo>
                  <a:pt x="143397" y="300913"/>
                </a:lnTo>
                <a:lnTo>
                  <a:pt x="118607" y="300913"/>
                </a:lnTo>
                <a:lnTo>
                  <a:pt x="93842" y="303973"/>
                </a:lnTo>
                <a:close/>
              </a:path>
              <a:path w="368935" h="351154">
                <a:moveTo>
                  <a:pt x="287533" y="318230"/>
                </a:moveTo>
                <a:lnTo>
                  <a:pt x="228230" y="291610"/>
                </a:lnTo>
                <a:lnTo>
                  <a:pt x="228230" y="284538"/>
                </a:lnTo>
                <a:lnTo>
                  <a:pt x="333514" y="284750"/>
                </a:lnTo>
                <a:lnTo>
                  <a:pt x="330646" y="291007"/>
                </a:lnTo>
                <a:lnTo>
                  <a:pt x="324374" y="298118"/>
                </a:lnTo>
                <a:lnTo>
                  <a:pt x="315556" y="304265"/>
                </a:lnTo>
                <a:lnTo>
                  <a:pt x="287533" y="318230"/>
                </a:lnTo>
                <a:close/>
              </a:path>
              <a:path w="368935" h="351154">
                <a:moveTo>
                  <a:pt x="118607" y="330617"/>
                </a:moveTo>
                <a:lnTo>
                  <a:pt x="118607" y="300913"/>
                </a:lnTo>
                <a:lnTo>
                  <a:pt x="143397" y="300913"/>
                </a:lnTo>
                <a:lnTo>
                  <a:pt x="143767" y="316192"/>
                </a:lnTo>
                <a:lnTo>
                  <a:pt x="118607" y="330617"/>
                </a:lnTo>
                <a:close/>
              </a:path>
            </a:pathLst>
          </a:custGeom>
          <a:solidFill>
            <a:srgbClr val="003366"/>
          </a:solidFill>
        </p:spPr>
        <p:txBody>
          <a:bodyPr wrap="square" lIns="0" tIns="0" rIns="0" bIns="0" rtlCol="0"/>
          <a:lstStyle/>
          <a:p/>
        </p:txBody>
      </p:sp>
      <p:sp>
        <p:nvSpPr>
          <p:cNvPr id="10" name="object 10"/>
          <p:cNvSpPr/>
          <p:nvPr/>
        </p:nvSpPr>
        <p:spPr>
          <a:xfrm>
            <a:off x="5418435" y="4730278"/>
            <a:ext cx="412115" cy="356870"/>
          </a:xfrm>
          <a:custGeom>
            <a:rect l="l" t="t" r="r" b="b"/>
            <a:pathLst>
              <a:path w="412114" h="356870">
                <a:moveTo>
                  <a:pt x="199476" y="107231"/>
                </a:moveTo>
                <a:lnTo>
                  <a:pt x="194084" y="103654"/>
                </a:lnTo>
                <a:lnTo>
                  <a:pt x="212901" y="83808"/>
                </a:lnTo>
                <a:lnTo>
                  <a:pt x="229043" y="64966"/>
                </a:lnTo>
                <a:lnTo>
                  <a:pt x="251967" y="28467"/>
                </a:lnTo>
                <a:lnTo>
                  <a:pt x="265968" y="0"/>
                </a:lnTo>
                <a:lnTo>
                  <a:pt x="301910" y="13947"/>
                </a:lnTo>
                <a:lnTo>
                  <a:pt x="267765" y="43627"/>
                </a:lnTo>
                <a:lnTo>
                  <a:pt x="336449" y="43627"/>
                </a:lnTo>
                <a:lnTo>
                  <a:pt x="296518" y="48561"/>
                </a:lnTo>
                <a:lnTo>
                  <a:pt x="299653" y="49894"/>
                </a:lnTo>
                <a:lnTo>
                  <a:pt x="285736" y="49894"/>
                </a:lnTo>
                <a:lnTo>
                  <a:pt x="260577" y="53002"/>
                </a:lnTo>
                <a:lnTo>
                  <a:pt x="244523" y="69049"/>
                </a:lnTo>
                <a:lnTo>
                  <a:pt x="235417" y="78036"/>
                </a:lnTo>
                <a:lnTo>
                  <a:pt x="228947" y="83955"/>
                </a:lnTo>
                <a:lnTo>
                  <a:pt x="227677" y="84987"/>
                </a:lnTo>
                <a:lnTo>
                  <a:pt x="199476" y="107231"/>
                </a:lnTo>
                <a:close/>
              </a:path>
              <a:path w="412114" h="356870">
                <a:moveTo>
                  <a:pt x="336449" y="43627"/>
                </a:moveTo>
                <a:lnTo>
                  <a:pt x="267765" y="43627"/>
                </a:lnTo>
                <a:lnTo>
                  <a:pt x="359418" y="32301"/>
                </a:lnTo>
                <a:lnTo>
                  <a:pt x="380981" y="12663"/>
                </a:lnTo>
                <a:lnTo>
                  <a:pt x="411532" y="34349"/>
                </a:lnTo>
                <a:lnTo>
                  <a:pt x="336449" y="43627"/>
                </a:lnTo>
                <a:close/>
              </a:path>
              <a:path w="412114" h="356870">
                <a:moveTo>
                  <a:pt x="16173" y="132711"/>
                </a:moveTo>
                <a:lnTo>
                  <a:pt x="12579" y="127497"/>
                </a:lnTo>
                <a:lnTo>
                  <a:pt x="25046" y="116276"/>
                </a:lnTo>
                <a:lnTo>
                  <a:pt x="48094" y="92263"/>
                </a:lnTo>
                <a:lnTo>
                  <a:pt x="72326" y="61730"/>
                </a:lnTo>
                <a:lnTo>
                  <a:pt x="95244" y="19681"/>
                </a:lnTo>
                <a:lnTo>
                  <a:pt x="131186" y="33628"/>
                </a:lnTo>
                <a:lnTo>
                  <a:pt x="97042" y="64723"/>
                </a:lnTo>
                <a:lnTo>
                  <a:pt x="165727" y="64723"/>
                </a:lnTo>
                <a:lnTo>
                  <a:pt x="122201" y="70101"/>
                </a:lnTo>
                <a:lnTo>
                  <a:pt x="125157" y="71434"/>
                </a:lnTo>
                <a:lnTo>
                  <a:pt x="111418" y="71434"/>
                </a:lnTo>
                <a:lnTo>
                  <a:pt x="89853" y="74099"/>
                </a:lnTo>
                <a:lnTo>
                  <a:pt x="77616" y="85089"/>
                </a:lnTo>
                <a:lnTo>
                  <a:pt x="58404" y="102031"/>
                </a:lnTo>
                <a:lnTo>
                  <a:pt x="47595" y="110798"/>
                </a:lnTo>
                <a:lnTo>
                  <a:pt x="35226" y="119783"/>
                </a:lnTo>
                <a:lnTo>
                  <a:pt x="16173" y="132711"/>
                </a:lnTo>
                <a:close/>
              </a:path>
              <a:path w="412114" h="356870">
                <a:moveTo>
                  <a:pt x="165727" y="64723"/>
                </a:moveTo>
                <a:lnTo>
                  <a:pt x="97042" y="64723"/>
                </a:lnTo>
                <a:lnTo>
                  <a:pt x="174316" y="55174"/>
                </a:lnTo>
                <a:lnTo>
                  <a:pt x="195881" y="35536"/>
                </a:lnTo>
                <a:lnTo>
                  <a:pt x="226432" y="57222"/>
                </a:lnTo>
                <a:lnTo>
                  <a:pt x="165727" y="64723"/>
                </a:lnTo>
                <a:close/>
              </a:path>
              <a:path w="412114" h="356870">
                <a:moveTo>
                  <a:pt x="316286" y="92797"/>
                </a:moveTo>
                <a:lnTo>
                  <a:pt x="309098" y="85905"/>
                </a:lnTo>
                <a:lnTo>
                  <a:pt x="301910" y="70527"/>
                </a:lnTo>
                <a:lnTo>
                  <a:pt x="285736" y="49894"/>
                </a:lnTo>
                <a:lnTo>
                  <a:pt x="299653" y="49894"/>
                </a:lnTo>
                <a:lnTo>
                  <a:pt x="326170" y="61164"/>
                </a:lnTo>
                <a:lnTo>
                  <a:pt x="332460" y="70996"/>
                </a:lnTo>
                <a:lnTo>
                  <a:pt x="325272" y="85321"/>
                </a:lnTo>
                <a:lnTo>
                  <a:pt x="316286" y="92797"/>
                </a:lnTo>
                <a:close/>
              </a:path>
              <a:path w="412114" h="356870">
                <a:moveTo>
                  <a:pt x="141969" y="114337"/>
                </a:moveTo>
                <a:lnTo>
                  <a:pt x="136578" y="110760"/>
                </a:lnTo>
                <a:lnTo>
                  <a:pt x="136345" y="110079"/>
                </a:lnTo>
                <a:lnTo>
                  <a:pt x="129389" y="92552"/>
                </a:lnTo>
                <a:lnTo>
                  <a:pt x="125335" y="86870"/>
                </a:lnTo>
                <a:lnTo>
                  <a:pt x="111418" y="71434"/>
                </a:lnTo>
                <a:lnTo>
                  <a:pt x="125157" y="71434"/>
                </a:lnTo>
                <a:lnTo>
                  <a:pt x="155447" y="85089"/>
                </a:lnTo>
                <a:lnTo>
                  <a:pt x="159940" y="95143"/>
                </a:lnTo>
                <a:lnTo>
                  <a:pt x="152752" y="108054"/>
                </a:lnTo>
                <a:lnTo>
                  <a:pt x="141969" y="114337"/>
                </a:lnTo>
                <a:close/>
              </a:path>
              <a:path w="412114" h="356870">
                <a:moveTo>
                  <a:pt x="73680" y="143994"/>
                </a:moveTo>
                <a:lnTo>
                  <a:pt x="57506" y="133262"/>
                </a:lnTo>
                <a:lnTo>
                  <a:pt x="325272" y="100174"/>
                </a:lnTo>
                <a:lnTo>
                  <a:pt x="343243" y="83808"/>
                </a:lnTo>
                <a:lnTo>
                  <a:pt x="368402" y="100502"/>
                </a:lnTo>
                <a:lnTo>
                  <a:pt x="356230" y="107995"/>
                </a:lnTo>
                <a:lnTo>
                  <a:pt x="330663" y="107995"/>
                </a:lnTo>
                <a:lnTo>
                  <a:pt x="230026" y="120431"/>
                </a:lnTo>
                <a:lnTo>
                  <a:pt x="230026" y="123317"/>
                </a:lnTo>
                <a:lnTo>
                  <a:pt x="206664" y="123317"/>
                </a:lnTo>
                <a:lnTo>
                  <a:pt x="107825" y="135531"/>
                </a:lnTo>
                <a:lnTo>
                  <a:pt x="99363" y="137183"/>
                </a:lnTo>
                <a:lnTo>
                  <a:pt x="73680" y="143994"/>
                </a:lnTo>
                <a:close/>
              </a:path>
              <a:path w="412114" h="356870">
                <a:moveTo>
                  <a:pt x="298707" y="162866"/>
                </a:moveTo>
                <a:lnTo>
                  <a:pt x="230026" y="162866"/>
                </a:lnTo>
                <a:lnTo>
                  <a:pt x="330663" y="150430"/>
                </a:lnTo>
                <a:lnTo>
                  <a:pt x="330663" y="107995"/>
                </a:lnTo>
                <a:lnTo>
                  <a:pt x="356230" y="107995"/>
                </a:lnTo>
                <a:lnTo>
                  <a:pt x="354026" y="109352"/>
                </a:lnTo>
                <a:lnTo>
                  <a:pt x="355094" y="155437"/>
                </a:lnTo>
                <a:lnTo>
                  <a:pt x="355434" y="158917"/>
                </a:lnTo>
                <a:lnTo>
                  <a:pt x="330663" y="158917"/>
                </a:lnTo>
                <a:lnTo>
                  <a:pt x="298707" y="162866"/>
                </a:lnTo>
                <a:close/>
              </a:path>
              <a:path w="412114" h="356870">
                <a:moveTo>
                  <a:pt x="178304" y="177744"/>
                </a:moveTo>
                <a:lnTo>
                  <a:pt x="109622" y="177744"/>
                </a:lnTo>
                <a:lnTo>
                  <a:pt x="206664" y="165752"/>
                </a:lnTo>
                <a:lnTo>
                  <a:pt x="206664" y="123317"/>
                </a:lnTo>
                <a:lnTo>
                  <a:pt x="230026" y="123317"/>
                </a:lnTo>
                <a:lnTo>
                  <a:pt x="230026" y="162866"/>
                </a:lnTo>
                <a:lnTo>
                  <a:pt x="298707" y="162866"/>
                </a:lnTo>
                <a:lnTo>
                  <a:pt x="230026" y="171352"/>
                </a:lnTo>
                <a:lnTo>
                  <a:pt x="230026" y="174239"/>
                </a:lnTo>
                <a:lnTo>
                  <a:pt x="206664" y="174239"/>
                </a:lnTo>
                <a:lnTo>
                  <a:pt x="178304" y="177744"/>
                </a:lnTo>
                <a:close/>
              </a:path>
              <a:path w="412114" h="356870">
                <a:moveTo>
                  <a:pt x="330663" y="174476"/>
                </a:moveTo>
                <a:lnTo>
                  <a:pt x="330663" y="158917"/>
                </a:lnTo>
                <a:lnTo>
                  <a:pt x="355434" y="158917"/>
                </a:lnTo>
                <a:lnTo>
                  <a:pt x="355822" y="162881"/>
                </a:lnTo>
                <a:lnTo>
                  <a:pt x="330663" y="174476"/>
                </a:lnTo>
                <a:close/>
              </a:path>
              <a:path w="412114" h="356870">
                <a:moveTo>
                  <a:pt x="73680" y="255740"/>
                </a:moveTo>
                <a:lnTo>
                  <a:pt x="46724" y="242096"/>
                </a:lnTo>
                <a:lnTo>
                  <a:pt x="62897" y="231611"/>
                </a:lnTo>
                <a:lnTo>
                  <a:pt x="68176" y="217521"/>
                </a:lnTo>
                <a:lnTo>
                  <a:pt x="77419" y="187276"/>
                </a:lnTo>
                <a:lnTo>
                  <a:pt x="82665" y="166930"/>
                </a:lnTo>
                <a:lnTo>
                  <a:pt x="109622" y="177744"/>
                </a:lnTo>
                <a:lnTo>
                  <a:pt x="178304" y="177744"/>
                </a:lnTo>
                <a:lnTo>
                  <a:pt x="104230" y="186897"/>
                </a:lnTo>
                <a:lnTo>
                  <a:pt x="100523" y="195931"/>
                </a:lnTo>
                <a:lnTo>
                  <a:pt x="96530" y="207257"/>
                </a:lnTo>
                <a:lnTo>
                  <a:pt x="88056" y="232746"/>
                </a:lnTo>
                <a:lnTo>
                  <a:pt x="156736" y="232746"/>
                </a:lnTo>
                <a:lnTo>
                  <a:pt x="86259" y="241455"/>
                </a:lnTo>
                <a:lnTo>
                  <a:pt x="73680" y="255740"/>
                </a:lnTo>
                <a:close/>
              </a:path>
              <a:path w="412114" h="356870">
                <a:moveTo>
                  <a:pt x="156736" y="232746"/>
                </a:moveTo>
                <a:lnTo>
                  <a:pt x="88056" y="232746"/>
                </a:lnTo>
                <a:lnTo>
                  <a:pt x="206664" y="218089"/>
                </a:lnTo>
                <a:lnTo>
                  <a:pt x="206664" y="174239"/>
                </a:lnTo>
                <a:lnTo>
                  <a:pt x="230026" y="174239"/>
                </a:lnTo>
                <a:lnTo>
                  <a:pt x="230026" y="215203"/>
                </a:lnTo>
                <a:lnTo>
                  <a:pt x="298706" y="215203"/>
                </a:lnTo>
                <a:lnTo>
                  <a:pt x="230026" y="223689"/>
                </a:lnTo>
                <a:lnTo>
                  <a:pt x="230026" y="227991"/>
                </a:lnTo>
                <a:lnTo>
                  <a:pt x="206664" y="227991"/>
                </a:lnTo>
                <a:lnTo>
                  <a:pt x="204512" y="230351"/>
                </a:lnTo>
                <a:lnTo>
                  <a:pt x="176113" y="230351"/>
                </a:lnTo>
                <a:lnTo>
                  <a:pt x="156736" y="232746"/>
                </a:lnTo>
                <a:close/>
              </a:path>
              <a:path w="412114" h="356870">
                <a:moveTo>
                  <a:pt x="298706" y="215203"/>
                </a:moveTo>
                <a:lnTo>
                  <a:pt x="230026" y="215203"/>
                </a:lnTo>
                <a:lnTo>
                  <a:pt x="361214" y="198992"/>
                </a:lnTo>
                <a:lnTo>
                  <a:pt x="379184" y="182626"/>
                </a:lnTo>
                <a:lnTo>
                  <a:pt x="404344" y="199320"/>
                </a:lnTo>
                <a:lnTo>
                  <a:pt x="392102" y="207257"/>
                </a:lnTo>
                <a:lnTo>
                  <a:pt x="363011" y="207257"/>
                </a:lnTo>
                <a:lnTo>
                  <a:pt x="298706" y="215203"/>
                </a:lnTo>
                <a:close/>
              </a:path>
              <a:path w="412114" h="356870">
                <a:moveTo>
                  <a:pt x="372730" y="267764"/>
                </a:moveTo>
                <a:lnTo>
                  <a:pt x="336953" y="267764"/>
                </a:lnTo>
                <a:lnTo>
                  <a:pt x="351329" y="257500"/>
                </a:lnTo>
                <a:lnTo>
                  <a:pt x="363011" y="207257"/>
                </a:lnTo>
                <a:lnTo>
                  <a:pt x="392102" y="207257"/>
                </a:lnTo>
                <a:lnTo>
                  <a:pt x="388170" y="209806"/>
                </a:lnTo>
                <a:lnTo>
                  <a:pt x="379052" y="252166"/>
                </a:lnTo>
                <a:lnTo>
                  <a:pt x="377376" y="258545"/>
                </a:lnTo>
                <a:lnTo>
                  <a:pt x="372730" y="267764"/>
                </a:lnTo>
                <a:close/>
              </a:path>
              <a:path w="412114" h="356870">
                <a:moveTo>
                  <a:pt x="204867" y="338544"/>
                </a:moveTo>
                <a:lnTo>
                  <a:pt x="205636" y="324606"/>
                </a:lnTo>
                <a:lnTo>
                  <a:pt x="206494" y="293741"/>
                </a:lnTo>
                <a:lnTo>
                  <a:pt x="206567" y="284954"/>
                </a:lnTo>
                <a:lnTo>
                  <a:pt x="206664" y="227991"/>
                </a:lnTo>
                <a:lnTo>
                  <a:pt x="230026" y="227991"/>
                </a:lnTo>
                <a:lnTo>
                  <a:pt x="230046" y="293741"/>
                </a:lnTo>
                <a:lnTo>
                  <a:pt x="230379" y="306259"/>
                </a:lnTo>
                <a:lnTo>
                  <a:pt x="230706" y="312639"/>
                </a:lnTo>
                <a:lnTo>
                  <a:pt x="231823" y="328141"/>
                </a:lnTo>
                <a:lnTo>
                  <a:pt x="204867" y="338544"/>
                </a:lnTo>
                <a:close/>
              </a:path>
              <a:path w="412114" h="356870">
                <a:moveTo>
                  <a:pt x="1797" y="356565"/>
                </a:moveTo>
                <a:lnTo>
                  <a:pt x="0" y="349715"/>
                </a:lnTo>
                <a:lnTo>
                  <a:pt x="15575" y="342908"/>
                </a:lnTo>
                <a:lnTo>
                  <a:pt x="36264" y="333233"/>
                </a:lnTo>
                <a:lnTo>
                  <a:pt x="78976" y="309986"/>
                </a:lnTo>
                <a:lnTo>
                  <a:pt x="111538" y="289264"/>
                </a:lnTo>
                <a:lnTo>
                  <a:pt x="149726" y="258524"/>
                </a:lnTo>
                <a:lnTo>
                  <a:pt x="176113" y="230351"/>
                </a:lnTo>
                <a:lnTo>
                  <a:pt x="204512" y="230351"/>
                </a:lnTo>
                <a:lnTo>
                  <a:pt x="176338" y="259255"/>
                </a:lnTo>
                <a:lnTo>
                  <a:pt x="131661" y="293478"/>
                </a:lnTo>
                <a:lnTo>
                  <a:pt x="76206" y="324606"/>
                </a:lnTo>
                <a:lnTo>
                  <a:pt x="20754" y="349201"/>
                </a:lnTo>
                <a:lnTo>
                  <a:pt x="1797" y="356565"/>
                </a:lnTo>
                <a:close/>
              </a:path>
              <a:path w="412114" h="356870">
                <a:moveTo>
                  <a:pt x="327069" y="299397"/>
                </a:moveTo>
                <a:lnTo>
                  <a:pt x="280344" y="271223"/>
                </a:lnTo>
                <a:lnTo>
                  <a:pt x="280344" y="265565"/>
                </a:lnTo>
                <a:lnTo>
                  <a:pt x="336953" y="267764"/>
                </a:lnTo>
                <a:lnTo>
                  <a:pt x="372730" y="267764"/>
                </a:lnTo>
                <a:lnTo>
                  <a:pt x="367503" y="278134"/>
                </a:lnTo>
                <a:lnTo>
                  <a:pt x="366118" y="279221"/>
                </a:lnTo>
                <a:lnTo>
                  <a:pt x="352228" y="289923"/>
                </a:lnTo>
                <a:lnTo>
                  <a:pt x="327069" y="299397"/>
                </a:lnTo>
                <a:close/>
              </a:path>
            </a:pathLst>
          </a:custGeom>
          <a:solidFill>
            <a:srgbClr val="003366"/>
          </a:solidFill>
        </p:spPr>
        <p:txBody>
          <a:bodyPr wrap="square" lIns="0" tIns="0" rIns="0" bIns="0" rtlCol="0"/>
          <a:lstStyle/>
          <a:p/>
        </p:txBody>
      </p:sp>
      <p:sp>
        <p:nvSpPr>
          <p:cNvPr id="11" name="object 11"/>
          <p:cNvSpPr/>
          <p:nvPr/>
        </p:nvSpPr>
        <p:spPr>
          <a:xfrm>
            <a:off x="5885675" y="4388357"/>
            <a:ext cx="2715895" cy="568325"/>
          </a:xfrm>
          <a:custGeom>
            <a:rect l="l" t="t" r="r" b="b"/>
            <a:pathLst>
              <a:path w="2715895" h="568325">
                <a:moveTo>
                  <a:pt x="409727" y="419188"/>
                </a:moveTo>
                <a:lnTo>
                  <a:pt x="370192" y="392963"/>
                </a:lnTo>
                <a:lnTo>
                  <a:pt x="334251" y="420027"/>
                </a:lnTo>
                <a:lnTo>
                  <a:pt x="0" y="461340"/>
                </a:lnTo>
                <a:lnTo>
                  <a:pt x="16167" y="472071"/>
                </a:lnTo>
                <a:lnTo>
                  <a:pt x="29032" y="468414"/>
                </a:lnTo>
                <a:lnTo>
                  <a:pt x="39001" y="466305"/>
                </a:lnTo>
                <a:lnTo>
                  <a:pt x="64693" y="461822"/>
                </a:lnTo>
                <a:lnTo>
                  <a:pt x="409727" y="419188"/>
                </a:lnTo>
                <a:close/>
              </a:path>
              <a:path w="2715895" h="568325">
                <a:moveTo>
                  <a:pt x="691870" y="347548"/>
                </a:moveTo>
                <a:lnTo>
                  <a:pt x="648741" y="334492"/>
                </a:lnTo>
                <a:lnTo>
                  <a:pt x="649617" y="354469"/>
                </a:lnTo>
                <a:lnTo>
                  <a:pt x="650405" y="380923"/>
                </a:lnTo>
                <a:lnTo>
                  <a:pt x="650455" y="384771"/>
                </a:lnTo>
                <a:lnTo>
                  <a:pt x="650430" y="501904"/>
                </a:lnTo>
                <a:lnTo>
                  <a:pt x="649757" y="531660"/>
                </a:lnTo>
                <a:lnTo>
                  <a:pt x="648741" y="567880"/>
                </a:lnTo>
                <a:lnTo>
                  <a:pt x="679297" y="549960"/>
                </a:lnTo>
                <a:lnTo>
                  <a:pt x="678408" y="533958"/>
                </a:lnTo>
                <a:lnTo>
                  <a:pt x="677633" y="512127"/>
                </a:lnTo>
                <a:lnTo>
                  <a:pt x="677519" y="501904"/>
                </a:lnTo>
                <a:lnTo>
                  <a:pt x="677494" y="357809"/>
                </a:lnTo>
                <a:lnTo>
                  <a:pt x="691870" y="347548"/>
                </a:lnTo>
                <a:close/>
              </a:path>
              <a:path w="2715895" h="568325">
                <a:moveTo>
                  <a:pt x="875182" y="351777"/>
                </a:moveTo>
                <a:lnTo>
                  <a:pt x="812774" y="343293"/>
                </a:lnTo>
                <a:lnTo>
                  <a:pt x="773645" y="329666"/>
                </a:lnTo>
                <a:lnTo>
                  <a:pt x="734517" y="308673"/>
                </a:lnTo>
                <a:lnTo>
                  <a:pt x="686396" y="269646"/>
                </a:lnTo>
                <a:lnTo>
                  <a:pt x="672109" y="255219"/>
                </a:lnTo>
                <a:lnTo>
                  <a:pt x="688276" y="244741"/>
                </a:lnTo>
                <a:lnTo>
                  <a:pt x="650544" y="232422"/>
                </a:lnTo>
                <a:lnTo>
                  <a:pt x="632383" y="268744"/>
                </a:lnTo>
                <a:lnTo>
                  <a:pt x="596861" y="318516"/>
                </a:lnTo>
                <a:lnTo>
                  <a:pt x="568147" y="351523"/>
                </a:lnTo>
                <a:lnTo>
                  <a:pt x="531545" y="384771"/>
                </a:lnTo>
                <a:lnTo>
                  <a:pt x="498614" y="408647"/>
                </a:lnTo>
                <a:lnTo>
                  <a:pt x="452856" y="435076"/>
                </a:lnTo>
                <a:lnTo>
                  <a:pt x="454660" y="440512"/>
                </a:lnTo>
                <a:lnTo>
                  <a:pt x="508317" y="413600"/>
                </a:lnTo>
                <a:lnTo>
                  <a:pt x="566496" y="375640"/>
                </a:lnTo>
                <a:lnTo>
                  <a:pt x="612940" y="332905"/>
                </a:lnTo>
                <a:lnTo>
                  <a:pt x="654342" y="282028"/>
                </a:lnTo>
                <a:lnTo>
                  <a:pt x="666711" y="264375"/>
                </a:lnTo>
                <a:lnTo>
                  <a:pt x="679856" y="280111"/>
                </a:lnTo>
                <a:lnTo>
                  <a:pt x="713892" y="315683"/>
                </a:lnTo>
                <a:lnTo>
                  <a:pt x="753872" y="346087"/>
                </a:lnTo>
                <a:lnTo>
                  <a:pt x="795680" y="367474"/>
                </a:lnTo>
                <a:lnTo>
                  <a:pt x="833843" y="380923"/>
                </a:lnTo>
                <a:lnTo>
                  <a:pt x="844181" y="370192"/>
                </a:lnTo>
                <a:lnTo>
                  <a:pt x="845553" y="368935"/>
                </a:lnTo>
                <a:lnTo>
                  <a:pt x="854608" y="363791"/>
                </a:lnTo>
                <a:lnTo>
                  <a:pt x="875182" y="357428"/>
                </a:lnTo>
                <a:lnTo>
                  <a:pt x="875182" y="351777"/>
                </a:lnTo>
                <a:close/>
              </a:path>
              <a:path w="2715895" h="568325">
                <a:moveTo>
                  <a:pt x="1311871" y="280835"/>
                </a:moveTo>
                <a:lnTo>
                  <a:pt x="1279525" y="266446"/>
                </a:lnTo>
                <a:lnTo>
                  <a:pt x="1266939" y="283565"/>
                </a:lnTo>
                <a:lnTo>
                  <a:pt x="1157325" y="297103"/>
                </a:lnTo>
                <a:lnTo>
                  <a:pt x="1158163" y="284708"/>
                </a:lnTo>
                <a:lnTo>
                  <a:pt x="1159840" y="258978"/>
                </a:lnTo>
                <a:lnTo>
                  <a:pt x="1160919" y="241503"/>
                </a:lnTo>
                <a:lnTo>
                  <a:pt x="1175296" y="229819"/>
                </a:lnTo>
                <a:lnTo>
                  <a:pt x="1133957" y="219367"/>
                </a:lnTo>
                <a:lnTo>
                  <a:pt x="1133843" y="266446"/>
                </a:lnTo>
                <a:lnTo>
                  <a:pt x="1132154" y="300215"/>
                </a:lnTo>
                <a:lnTo>
                  <a:pt x="1022540" y="313766"/>
                </a:lnTo>
                <a:lnTo>
                  <a:pt x="1038707" y="324497"/>
                </a:lnTo>
                <a:lnTo>
                  <a:pt x="1054531" y="320128"/>
                </a:lnTo>
                <a:lnTo>
                  <a:pt x="1060983" y="318693"/>
                </a:lnTo>
                <a:lnTo>
                  <a:pt x="1081836" y="314921"/>
                </a:lnTo>
                <a:lnTo>
                  <a:pt x="1130363" y="308927"/>
                </a:lnTo>
                <a:lnTo>
                  <a:pt x="1126820" y="332155"/>
                </a:lnTo>
                <a:lnTo>
                  <a:pt x="1110005" y="393103"/>
                </a:lnTo>
                <a:lnTo>
                  <a:pt x="1089025" y="431431"/>
                </a:lnTo>
                <a:lnTo>
                  <a:pt x="1059967" y="464400"/>
                </a:lnTo>
                <a:lnTo>
                  <a:pt x="1009637" y="503504"/>
                </a:lnTo>
                <a:lnTo>
                  <a:pt x="990193" y="515797"/>
                </a:lnTo>
                <a:lnTo>
                  <a:pt x="993787" y="519595"/>
                </a:lnTo>
                <a:lnTo>
                  <a:pt x="1041336" y="494055"/>
                </a:lnTo>
                <a:lnTo>
                  <a:pt x="1093343" y="453059"/>
                </a:lnTo>
                <a:lnTo>
                  <a:pt x="1118971" y="422503"/>
                </a:lnTo>
                <a:lnTo>
                  <a:pt x="1141298" y="375513"/>
                </a:lnTo>
                <a:lnTo>
                  <a:pt x="1150988" y="337654"/>
                </a:lnTo>
                <a:lnTo>
                  <a:pt x="1155090" y="308927"/>
                </a:lnTo>
                <a:lnTo>
                  <a:pt x="1155522" y="305816"/>
                </a:lnTo>
                <a:lnTo>
                  <a:pt x="1226007" y="297103"/>
                </a:lnTo>
                <a:lnTo>
                  <a:pt x="1270533" y="291604"/>
                </a:lnTo>
                <a:lnTo>
                  <a:pt x="1264907" y="351764"/>
                </a:lnTo>
                <a:lnTo>
                  <a:pt x="1260005" y="395236"/>
                </a:lnTo>
                <a:lnTo>
                  <a:pt x="1241183" y="448843"/>
                </a:lnTo>
                <a:lnTo>
                  <a:pt x="1214882" y="455358"/>
                </a:lnTo>
                <a:lnTo>
                  <a:pt x="1201496" y="455028"/>
                </a:lnTo>
                <a:lnTo>
                  <a:pt x="1164513" y="453224"/>
                </a:lnTo>
                <a:lnTo>
                  <a:pt x="1162710" y="459105"/>
                </a:lnTo>
                <a:lnTo>
                  <a:pt x="1200975" y="471398"/>
                </a:lnTo>
                <a:lnTo>
                  <a:pt x="1216621" y="490639"/>
                </a:lnTo>
                <a:lnTo>
                  <a:pt x="1241412" y="480390"/>
                </a:lnTo>
                <a:lnTo>
                  <a:pt x="1269746" y="452907"/>
                </a:lnTo>
                <a:lnTo>
                  <a:pt x="1283728" y="403885"/>
                </a:lnTo>
                <a:lnTo>
                  <a:pt x="1290650" y="345071"/>
                </a:lnTo>
                <a:lnTo>
                  <a:pt x="1295692" y="292735"/>
                </a:lnTo>
                <a:lnTo>
                  <a:pt x="1297241" y="291604"/>
                </a:lnTo>
                <a:lnTo>
                  <a:pt x="1311871" y="280835"/>
                </a:lnTo>
                <a:close/>
              </a:path>
              <a:path w="2715895" h="568325">
                <a:moveTo>
                  <a:pt x="1324444" y="187337"/>
                </a:moveTo>
                <a:lnTo>
                  <a:pt x="1286713" y="162306"/>
                </a:lnTo>
                <a:lnTo>
                  <a:pt x="1259751" y="186855"/>
                </a:lnTo>
                <a:lnTo>
                  <a:pt x="1008164" y="217944"/>
                </a:lnTo>
                <a:lnTo>
                  <a:pt x="981202" y="208534"/>
                </a:lnTo>
                <a:lnTo>
                  <a:pt x="981875" y="239928"/>
                </a:lnTo>
                <a:lnTo>
                  <a:pt x="981798" y="308927"/>
                </a:lnTo>
                <a:lnTo>
                  <a:pt x="979982" y="361188"/>
                </a:lnTo>
                <a:lnTo>
                  <a:pt x="972997" y="414337"/>
                </a:lnTo>
                <a:lnTo>
                  <a:pt x="954544" y="468426"/>
                </a:lnTo>
                <a:lnTo>
                  <a:pt x="926668" y="515480"/>
                </a:lnTo>
                <a:lnTo>
                  <a:pt x="918311" y="526084"/>
                </a:lnTo>
                <a:lnTo>
                  <a:pt x="923696" y="528256"/>
                </a:lnTo>
                <a:lnTo>
                  <a:pt x="953985" y="494372"/>
                </a:lnTo>
                <a:lnTo>
                  <a:pt x="982967" y="447319"/>
                </a:lnTo>
                <a:lnTo>
                  <a:pt x="996251" y="410235"/>
                </a:lnTo>
                <a:lnTo>
                  <a:pt x="1006348" y="328333"/>
                </a:lnTo>
                <a:lnTo>
                  <a:pt x="1008075" y="270103"/>
                </a:lnTo>
                <a:lnTo>
                  <a:pt x="1008164" y="226428"/>
                </a:lnTo>
                <a:lnTo>
                  <a:pt x="1076845" y="217944"/>
                </a:lnTo>
                <a:lnTo>
                  <a:pt x="1324444" y="187337"/>
                </a:lnTo>
                <a:close/>
              </a:path>
              <a:path w="2715895" h="568325">
                <a:moveTo>
                  <a:pt x="1795284" y="388010"/>
                </a:moveTo>
                <a:lnTo>
                  <a:pt x="1774418" y="389813"/>
                </a:lnTo>
                <a:lnTo>
                  <a:pt x="1746808" y="391553"/>
                </a:lnTo>
                <a:lnTo>
                  <a:pt x="1716036" y="392176"/>
                </a:lnTo>
                <a:lnTo>
                  <a:pt x="1687842" y="391439"/>
                </a:lnTo>
                <a:lnTo>
                  <a:pt x="1672183" y="390499"/>
                </a:lnTo>
                <a:lnTo>
                  <a:pt x="1666455" y="389864"/>
                </a:lnTo>
                <a:lnTo>
                  <a:pt x="1644726" y="387489"/>
                </a:lnTo>
                <a:lnTo>
                  <a:pt x="1633397" y="386003"/>
                </a:lnTo>
                <a:lnTo>
                  <a:pt x="1611604" y="381622"/>
                </a:lnTo>
                <a:lnTo>
                  <a:pt x="1595031" y="376720"/>
                </a:lnTo>
                <a:lnTo>
                  <a:pt x="1585023" y="372973"/>
                </a:lnTo>
                <a:lnTo>
                  <a:pt x="1588617" y="364324"/>
                </a:lnTo>
                <a:lnTo>
                  <a:pt x="1590497" y="359816"/>
                </a:lnTo>
                <a:lnTo>
                  <a:pt x="1597571" y="339661"/>
                </a:lnTo>
                <a:lnTo>
                  <a:pt x="1603413" y="316661"/>
                </a:lnTo>
                <a:lnTo>
                  <a:pt x="1606600" y="296989"/>
                </a:lnTo>
                <a:lnTo>
                  <a:pt x="1608035" y="284086"/>
                </a:lnTo>
                <a:lnTo>
                  <a:pt x="1608391" y="280974"/>
                </a:lnTo>
                <a:lnTo>
                  <a:pt x="1677073" y="272491"/>
                </a:lnTo>
                <a:lnTo>
                  <a:pt x="1719808" y="267208"/>
                </a:lnTo>
                <a:lnTo>
                  <a:pt x="1719808" y="282765"/>
                </a:lnTo>
                <a:lnTo>
                  <a:pt x="1746758" y="270954"/>
                </a:lnTo>
                <a:lnTo>
                  <a:pt x="1746491" y="267208"/>
                </a:lnTo>
                <a:lnTo>
                  <a:pt x="1745284" y="250253"/>
                </a:lnTo>
                <a:lnTo>
                  <a:pt x="1745043" y="242404"/>
                </a:lnTo>
                <a:lnTo>
                  <a:pt x="1744967" y="184886"/>
                </a:lnTo>
                <a:lnTo>
                  <a:pt x="1746211" y="183756"/>
                </a:lnTo>
                <a:lnTo>
                  <a:pt x="1757540" y="173431"/>
                </a:lnTo>
                <a:lnTo>
                  <a:pt x="1728787" y="160007"/>
                </a:lnTo>
                <a:lnTo>
                  <a:pt x="1719808" y="171221"/>
                </a:lnTo>
                <a:lnTo>
                  <a:pt x="1719808" y="183756"/>
                </a:lnTo>
                <a:lnTo>
                  <a:pt x="1719808" y="258724"/>
                </a:lnTo>
                <a:lnTo>
                  <a:pt x="1608391" y="272491"/>
                </a:lnTo>
                <a:lnTo>
                  <a:pt x="1608391" y="200634"/>
                </a:lnTo>
                <a:lnTo>
                  <a:pt x="1608391" y="197523"/>
                </a:lnTo>
                <a:lnTo>
                  <a:pt x="1677073" y="189039"/>
                </a:lnTo>
                <a:lnTo>
                  <a:pt x="1719808" y="183756"/>
                </a:lnTo>
                <a:lnTo>
                  <a:pt x="1719808" y="171221"/>
                </a:lnTo>
                <a:lnTo>
                  <a:pt x="1716214" y="175704"/>
                </a:lnTo>
                <a:lnTo>
                  <a:pt x="1608391" y="189039"/>
                </a:lnTo>
                <a:lnTo>
                  <a:pt x="1608391" y="139522"/>
                </a:lnTo>
                <a:lnTo>
                  <a:pt x="1624558" y="127622"/>
                </a:lnTo>
                <a:lnTo>
                  <a:pt x="1581429" y="118808"/>
                </a:lnTo>
                <a:lnTo>
                  <a:pt x="1583232" y="152539"/>
                </a:lnTo>
                <a:lnTo>
                  <a:pt x="1583232" y="192138"/>
                </a:lnTo>
                <a:lnTo>
                  <a:pt x="1583232" y="200634"/>
                </a:lnTo>
                <a:lnTo>
                  <a:pt x="1583232" y="275602"/>
                </a:lnTo>
                <a:lnTo>
                  <a:pt x="1475409" y="288925"/>
                </a:lnTo>
                <a:lnTo>
                  <a:pt x="1475409" y="213956"/>
                </a:lnTo>
                <a:lnTo>
                  <a:pt x="1544091" y="205460"/>
                </a:lnTo>
                <a:lnTo>
                  <a:pt x="1583232" y="200634"/>
                </a:lnTo>
                <a:lnTo>
                  <a:pt x="1583232" y="192138"/>
                </a:lnTo>
                <a:lnTo>
                  <a:pt x="1475409" y="205460"/>
                </a:lnTo>
                <a:lnTo>
                  <a:pt x="1446644" y="196291"/>
                </a:lnTo>
                <a:lnTo>
                  <a:pt x="1447431" y="210159"/>
                </a:lnTo>
                <a:lnTo>
                  <a:pt x="1448054" y="240055"/>
                </a:lnTo>
                <a:lnTo>
                  <a:pt x="1448168" y="250253"/>
                </a:lnTo>
                <a:lnTo>
                  <a:pt x="1448358" y="272491"/>
                </a:lnTo>
                <a:lnTo>
                  <a:pt x="1448269" y="292709"/>
                </a:lnTo>
                <a:lnTo>
                  <a:pt x="1448066" y="296989"/>
                </a:lnTo>
                <a:lnTo>
                  <a:pt x="1446644" y="320763"/>
                </a:lnTo>
                <a:lnTo>
                  <a:pt x="1475409" y="308724"/>
                </a:lnTo>
                <a:lnTo>
                  <a:pt x="1475409" y="297408"/>
                </a:lnTo>
                <a:lnTo>
                  <a:pt x="1544078" y="288925"/>
                </a:lnTo>
                <a:lnTo>
                  <a:pt x="1583232" y="284086"/>
                </a:lnTo>
                <a:lnTo>
                  <a:pt x="1572983" y="341604"/>
                </a:lnTo>
                <a:lnTo>
                  <a:pt x="1563458" y="364324"/>
                </a:lnTo>
                <a:lnTo>
                  <a:pt x="1553260" y="358889"/>
                </a:lnTo>
                <a:lnTo>
                  <a:pt x="1537347" y="349453"/>
                </a:lnTo>
                <a:lnTo>
                  <a:pt x="1519377" y="337172"/>
                </a:lnTo>
                <a:lnTo>
                  <a:pt x="1507947" y="328383"/>
                </a:lnTo>
                <a:lnTo>
                  <a:pt x="1491576" y="315214"/>
                </a:lnTo>
                <a:lnTo>
                  <a:pt x="1486192" y="318706"/>
                </a:lnTo>
                <a:lnTo>
                  <a:pt x="1524660" y="358267"/>
                </a:lnTo>
                <a:lnTo>
                  <a:pt x="1554480" y="379577"/>
                </a:lnTo>
                <a:lnTo>
                  <a:pt x="1546225" y="388327"/>
                </a:lnTo>
                <a:lnTo>
                  <a:pt x="1511096" y="415493"/>
                </a:lnTo>
                <a:lnTo>
                  <a:pt x="1473606" y="435546"/>
                </a:lnTo>
                <a:lnTo>
                  <a:pt x="1434604" y="452602"/>
                </a:lnTo>
                <a:lnTo>
                  <a:pt x="1392758" y="467283"/>
                </a:lnTo>
                <a:lnTo>
                  <a:pt x="1381950" y="470204"/>
                </a:lnTo>
                <a:lnTo>
                  <a:pt x="1381950" y="475869"/>
                </a:lnTo>
                <a:lnTo>
                  <a:pt x="1451876" y="456615"/>
                </a:lnTo>
                <a:lnTo>
                  <a:pt x="1499616" y="438645"/>
                </a:lnTo>
                <a:lnTo>
                  <a:pt x="1544129" y="414540"/>
                </a:lnTo>
                <a:lnTo>
                  <a:pt x="1574241" y="389864"/>
                </a:lnTo>
                <a:lnTo>
                  <a:pt x="1584756" y="394131"/>
                </a:lnTo>
                <a:lnTo>
                  <a:pt x="1621764" y="405333"/>
                </a:lnTo>
                <a:lnTo>
                  <a:pt x="1683105" y="415937"/>
                </a:lnTo>
                <a:lnTo>
                  <a:pt x="1733550" y="418871"/>
                </a:lnTo>
                <a:lnTo>
                  <a:pt x="1759343" y="419328"/>
                </a:lnTo>
                <a:lnTo>
                  <a:pt x="1763839" y="411734"/>
                </a:lnTo>
                <a:lnTo>
                  <a:pt x="1765503" y="409613"/>
                </a:lnTo>
                <a:lnTo>
                  <a:pt x="1795284" y="393674"/>
                </a:lnTo>
                <a:lnTo>
                  <a:pt x="1795284" y="392176"/>
                </a:lnTo>
                <a:lnTo>
                  <a:pt x="1795284" y="388010"/>
                </a:lnTo>
                <a:close/>
              </a:path>
              <a:path w="2715895" h="568325">
                <a:moveTo>
                  <a:pt x="2007336" y="106489"/>
                </a:moveTo>
                <a:lnTo>
                  <a:pt x="2003983" y="103949"/>
                </a:lnTo>
                <a:lnTo>
                  <a:pt x="1951634" y="77304"/>
                </a:lnTo>
                <a:lnTo>
                  <a:pt x="1946236" y="80810"/>
                </a:lnTo>
                <a:lnTo>
                  <a:pt x="1962759" y="98196"/>
                </a:lnTo>
                <a:lnTo>
                  <a:pt x="1970671" y="108623"/>
                </a:lnTo>
                <a:lnTo>
                  <a:pt x="1974748" y="115633"/>
                </a:lnTo>
                <a:lnTo>
                  <a:pt x="1978583" y="123482"/>
                </a:lnTo>
                <a:lnTo>
                  <a:pt x="1989366" y="136296"/>
                </a:lnTo>
                <a:lnTo>
                  <a:pt x="2001951" y="126961"/>
                </a:lnTo>
                <a:lnTo>
                  <a:pt x="2006066" y="114541"/>
                </a:lnTo>
                <a:lnTo>
                  <a:pt x="2007336" y="106489"/>
                </a:lnTo>
                <a:close/>
              </a:path>
              <a:path w="2715895" h="568325">
                <a:moveTo>
                  <a:pt x="2037892" y="179806"/>
                </a:moveTo>
                <a:lnTo>
                  <a:pt x="2010930" y="166166"/>
                </a:lnTo>
                <a:lnTo>
                  <a:pt x="2000148" y="179628"/>
                </a:lnTo>
                <a:lnTo>
                  <a:pt x="2000148" y="190131"/>
                </a:lnTo>
                <a:lnTo>
                  <a:pt x="2000148" y="236804"/>
                </a:lnTo>
                <a:lnTo>
                  <a:pt x="2000148" y="245300"/>
                </a:lnTo>
                <a:lnTo>
                  <a:pt x="2000148" y="291973"/>
                </a:lnTo>
                <a:lnTo>
                  <a:pt x="1913890" y="302641"/>
                </a:lnTo>
                <a:lnTo>
                  <a:pt x="1913890" y="255955"/>
                </a:lnTo>
                <a:lnTo>
                  <a:pt x="1982584" y="247472"/>
                </a:lnTo>
                <a:lnTo>
                  <a:pt x="2000148" y="245300"/>
                </a:lnTo>
                <a:lnTo>
                  <a:pt x="2000148" y="236804"/>
                </a:lnTo>
                <a:lnTo>
                  <a:pt x="1913890" y="247472"/>
                </a:lnTo>
                <a:lnTo>
                  <a:pt x="1913890" y="200787"/>
                </a:lnTo>
                <a:lnTo>
                  <a:pt x="1982584" y="192303"/>
                </a:lnTo>
                <a:lnTo>
                  <a:pt x="2000148" y="190131"/>
                </a:lnTo>
                <a:lnTo>
                  <a:pt x="2000148" y="179628"/>
                </a:lnTo>
                <a:lnTo>
                  <a:pt x="1998357" y="181864"/>
                </a:lnTo>
                <a:lnTo>
                  <a:pt x="1913890" y="192303"/>
                </a:lnTo>
                <a:lnTo>
                  <a:pt x="1888731" y="182676"/>
                </a:lnTo>
                <a:lnTo>
                  <a:pt x="1889518" y="193192"/>
                </a:lnTo>
                <a:lnTo>
                  <a:pt x="1890141" y="210756"/>
                </a:lnTo>
                <a:lnTo>
                  <a:pt x="1890534" y="233387"/>
                </a:lnTo>
                <a:lnTo>
                  <a:pt x="1890420" y="365125"/>
                </a:lnTo>
                <a:lnTo>
                  <a:pt x="1888731" y="410413"/>
                </a:lnTo>
                <a:lnTo>
                  <a:pt x="1913890" y="398818"/>
                </a:lnTo>
                <a:lnTo>
                  <a:pt x="1913890" y="311124"/>
                </a:lnTo>
                <a:lnTo>
                  <a:pt x="1982571" y="302641"/>
                </a:lnTo>
                <a:lnTo>
                  <a:pt x="2000148" y="300456"/>
                </a:lnTo>
                <a:lnTo>
                  <a:pt x="2000148" y="351383"/>
                </a:lnTo>
                <a:lnTo>
                  <a:pt x="1987575" y="369201"/>
                </a:lnTo>
                <a:lnTo>
                  <a:pt x="1976793" y="370420"/>
                </a:lnTo>
                <a:lnTo>
                  <a:pt x="1953425" y="372719"/>
                </a:lnTo>
                <a:lnTo>
                  <a:pt x="1953425" y="378371"/>
                </a:lnTo>
                <a:lnTo>
                  <a:pt x="1979739" y="383527"/>
                </a:lnTo>
                <a:lnTo>
                  <a:pt x="1985721" y="386435"/>
                </a:lnTo>
                <a:lnTo>
                  <a:pt x="1988400" y="389585"/>
                </a:lnTo>
                <a:lnTo>
                  <a:pt x="1992960" y="397535"/>
                </a:lnTo>
                <a:lnTo>
                  <a:pt x="2010714" y="385800"/>
                </a:lnTo>
                <a:lnTo>
                  <a:pt x="2023516" y="300456"/>
                </a:lnTo>
                <a:lnTo>
                  <a:pt x="2023516" y="245300"/>
                </a:lnTo>
                <a:lnTo>
                  <a:pt x="2023516" y="190131"/>
                </a:lnTo>
                <a:lnTo>
                  <a:pt x="2037892" y="179806"/>
                </a:lnTo>
                <a:close/>
              </a:path>
              <a:path w="2715895" h="568325">
                <a:moveTo>
                  <a:pt x="2124151" y="177634"/>
                </a:moveTo>
                <a:lnTo>
                  <a:pt x="2086406" y="169570"/>
                </a:lnTo>
                <a:lnTo>
                  <a:pt x="2087194" y="185115"/>
                </a:lnTo>
                <a:lnTo>
                  <a:pt x="2088045" y="223291"/>
                </a:lnTo>
                <a:lnTo>
                  <a:pt x="2088134" y="236804"/>
                </a:lnTo>
                <a:lnTo>
                  <a:pt x="2088019" y="278206"/>
                </a:lnTo>
                <a:lnTo>
                  <a:pt x="2087194" y="316674"/>
                </a:lnTo>
                <a:lnTo>
                  <a:pt x="2086406" y="333654"/>
                </a:lnTo>
                <a:lnTo>
                  <a:pt x="2113369" y="320421"/>
                </a:lnTo>
                <a:lnTo>
                  <a:pt x="2112480" y="307860"/>
                </a:lnTo>
                <a:lnTo>
                  <a:pt x="2111908" y="294601"/>
                </a:lnTo>
                <a:lnTo>
                  <a:pt x="2111578" y="278206"/>
                </a:lnTo>
                <a:lnTo>
                  <a:pt x="2111578" y="189090"/>
                </a:lnTo>
                <a:lnTo>
                  <a:pt x="2124151" y="177634"/>
                </a:lnTo>
                <a:close/>
              </a:path>
              <a:path w="2715895" h="568325">
                <a:moveTo>
                  <a:pt x="2208619" y="150228"/>
                </a:moveTo>
                <a:lnTo>
                  <a:pt x="2165489" y="137172"/>
                </a:lnTo>
                <a:lnTo>
                  <a:pt x="2166264" y="149796"/>
                </a:lnTo>
                <a:lnTo>
                  <a:pt x="2167039" y="175221"/>
                </a:lnTo>
                <a:lnTo>
                  <a:pt x="2167242" y="193192"/>
                </a:lnTo>
                <a:lnTo>
                  <a:pt x="2167280" y="323659"/>
                </a:lnTo>
                <a:lnTo>
                  <a:pt x="2154707" y="342900"/>
                </a:lnTo>
                <a:lnTo>
                  <a:pt x="2091804" y="348551"/>
                </a:lnTo>
                <a:lnTo>
                  <a:pt x="2091804" y="354203"/>
                </a:lnTo>
                <a:lnTo>
                  <a:pt x="2135962" y="363461"/>
                </a:lnTo>
                <a:lnTo>
                  <a:pt x="2147519" y="378434"/>
                </a:lnTo>
                <a:lnTo>
                  <a:pt x="2165807" y="369557"/>
                </a:lnTo>
                <a:lnTo>
                  <a:pt x="2190648" y="327850"/>
                </a:lnTo>
                <a:lnTo>
                  <a:pt x="2190648" y="163766"/>
                </a:lnTo>
                <a:lnTo>
                  <a:pt x="2208619" y="150228"/>
                </a:lnTo>
                <a:close/>
              </a:path>
              <a:path w="2715895" h="568325">
                <a:moveTo>
                  <a:pt x="2251748" y="115189"/>
                </a:moveTo>
                <a:lnTo>
                  <a:pt x="2214003" y="90157"/>
                </a:lnTo>
                <a:lnTo>
                  <a:pt x="2187054" y="114693"/>
                </a:lnTo>
                <a:lnTo>
                  <a:pt x="2084616" y="127355"/>
                </a:lnTo>
                <a:lnTo>
                  <a:pt x="2120557" y="92506"/>
                </a:lnTo>
                <a:lnTo>
                  <a:pt x="2152904" y="69405"/>
                </a:lnTo>
                <a:lnTo>
                  <a:pt x="2116963" y="54051"/>
                </a:lnTo>
                <a:lnTo>
                  <a:pt x="2093849" y="98196"/>
                </a:lnTo>
                <a:lnTo>
                  <a:pt x="1840217" y="157556"/>
                </a:lnTo>
                <a:lnTo>
                  <a:pt x="1856384" y="168287"/>
                </a:lnTo>
                <a:lnTo>
                  <a:pt x="1872081" y="163944"/>
                </a:lnTo>
                <a:lnTo>
                  <a:pt x="1878596" y="162496"/>
                </a:lnTo>
                <a:lnTo>
                  <a:pt x="1899513" y="158711"/>
                </a:lnTo>
                <a:lnTo>
                  <a:pt x="2153297" y="127355"/>
                </a:lnTo>
                <a:lnTo>
                  <a:pt x="2251748" y="115189"/>
                </a:lnTo>
                <a:close/>
              </a:path>
              <a:path w="2715895" h="568325">
                <a:moveTo>
                  <a:pt x="2463800" y="97472"/>
                </a:moveTo>
                <a:lnTo>
                  <a:pt x="2433256" y="77203"/>
                </a:lnTo>
                <a:lnTo>
                  <a:pt x="2413482" y="95211"/>
                </a:lnTo>
                <a:lnTo>
                  <a:pt x="2391918" y="97866"/>
                </a:lnTo>
                <a:lnTo>
                  <a:pt x="2391918" y="45529"/>
                </a:lnTo>
                <a:lnTo>
                  <a:pt x="2408097" y="33629"/>
                </a:lnTo>
                <a:lnTo>
                  <a:pt x="2366759" y="23177"/>
                </a:lnTo>
                <a:lnTo>
                  <a:pt x="2367546" y="38557"/>
                </a:lnTo>
                <a:lnTo>
                  <a:pt x="2368321" y="71831"/>
                </a:lnTo>
                <a:lnTo>
                  <a:pt x="2368410" y="77914"/>
                </a:lnTo>
                <a:lnTo>
                  <a:pt x="2368550" y="100761"/>
                </a:lnTo>
                <a:lnTo>
                  <a:pt x="2298471" y="109423"/>
                </a:lnTo>
                <a:lnTo>
                  <a:pt x="2312847" y="118960"/>
                </a:lnTo>
                <a:lnTo>
                  <a:pt x="2334412" y="113461"/>
                </a:lnTo>
                <a:lnTo>
                  <a:pt x="2368550" y="109245"/>
                </a:lnTo>
                <a:lnTo>
                  <a:pt x="2368550" y="185623"/>
                </a:lnTo>
                <a:lnTo>
                  <a:pt x="2319858" y="207289"/>
                </a:lnTo>
                <a:lnTo>
                  <a:pt x="2306891" y="212877"/>
                </a:lnTo>
                <a:lnTo>
                  <a:pt x="2294877" y="217360"/>
                </a:lnTo>
                <a:lnTo>
                  <a:pt x="2316442" y="240157"/>
                </a:lnTo>
                <a:lnTo>
                  <a:pt x="2325420" y="229146"/>
                </a:lnTo>
                <a:lnTo>
                  <a:pt x="2338908" y="220052"/>
                </a:lnTo>
                <a:lnTo>
                  <a:pt x="2351227" y="212064"/>
                </a:lnTo>
                <a:lnTo>
                  <a:pt x="2368550" y="201193"/>
                </a:lnTo>
                <a:lnTo>
                  <a:pt x="2368550" y="303034"/>
                </a:lnTo>
                <a:lnTo>
                  <a:pt x="2356180" y="318211"/>
                </a:lnTo>
                <a:lnTo>
                  <a:pt x="2353284" y="319773"/>
                </a:lnTo>
                <a:lnTo>
                  <a:pt x="2342337" y="320509"/>
                </a:lnTo>
                <a:lnTo>
                  <a:pt x="2307450" y="321894"/>
                </a:lnTo>
                <a:lnTo>
                  <a:pt x="2307450" y="327558"/>
                </a:lnTo>
                <a:lnTo>
                  <a:pt x="2353932" y="343827"/>
                </a:lnTo>
                <a:lnTo>
                  <a:pt x="2354821" y="344690"/>
                </a:lnTo>
                <a:lnTo>
                  <a:pt x="2355024" y="345274"/>
                </a:lnTo>
                <a:lnTo>
                  <a:pt x="2355977" y="349846"/>
                </a:lnTo>
                <a:lnTo>
                  <a:pt x="2374823" y="338734"/>
                </a:lnTo>
                <a:lnTo>
                  <a:pt x="2391918" y="308635"/>
                </a:lnTo>
                <a:lnTo>
                  <a:pt x="2391918" y="201193"/>
                </a:lnTo>
                <a:lnTo>
                  <a:pt x="2391918" y="188404"/>
                </a:lnTo>
                <a:lnTo>
                  <a:pt x="2414498" y="174256"/>
                </a:lnTo>
                <a:lnTo>
                  <a:pt x="2456611" y="147866"/>
                </a:lnTo>
                <a:lnTo>
                  <a:pt x="2453017" y="144068"/>
                </a:lnTo>
                <a:lnTo>
                  <a:pt x="2391918" y="174256"/>
                </a:lnTo>
                <a:lnTo>
                  <a:pt x="2391918" y="109245"/>
                </a:lnTo>
                <a:lnTo>
                  <a:pt x="2391918" y="106362"/>
                </a:lnTo>
                <a:lnTo>
                  <a:pt x="2460599" y="97866"/>
                </a:lnTo>
                <a:lnTo>
                  <a:pt x="2463800" y="97472"/>
                </a:lnTo>
                <a:close/>
              </a:path>
              <a:path w="2715895" h="568325">
                <a:moveTo>
                  <a:pt x="2661475" y="12230"/>
                </a:moveTo>
                <a:lnTo>
                  <a:pt x="2634526" y="0"/>
                </a:lnTo>
                <a:lnTo>
                  <a:pt x="2625534" y="11226"/>
                </a:lnTo>
                <a:lnTo>
                  <a:pt x="2625534" y="23736"/>
                </a:lnTo>
                <a:lnTo>
                  <a:pt x="2625534" y="63347"/>
                </a:lnTo>
                <a:lnTo>
                  <a:pt x="2625534" y="71831"/>
                </a:lnTo>
                <a:lnTo>
                  <a:pt x="2625534" y="114261"/>
                </a:lnTo>
                <a:lnTo>
                  <a:pt x="2510523" y="128485"/>
                </a:lnTo>
                <a:lnTo>
                  <a:pt x="2510523" y="86042"/>
                </a:lnTo>
                <a:lnTo>
                  <a:pt x="2579205" y="77558"/>
                </a:lnTo>
                <a:lnTo>
                  <a:pt x="2625534" y="71831"/>
                </a:lnTo>
                <a:lnTo>
                  <a:pt x="2625534" y="63347"/>
                </a:lnTo>
                <a:lnTo>
                  <a:pt x="2510523" y="77558"/>
                </a:lnTo>
                <a:lnTo>
                  <a:pt x="2510523" y="37947"/>
                </a:lnTo>
                <a:lnTo>
                  <a:pt x="2579205" y="29464"/>
                </a:lnTo>
                <a:lnTo>
                  <a:pt x="2625534" y="23736"/>
                </a:lnTo>
                <a:lnTo>
                  <a:pt x="2625534" y="11226"/>
                </a:lnTo>
                <a:lnTo>
                  <a:pt x="2621940" y="15697"/>
                </a:lnTo>
                <a:lnTo>
                  <a:pt x="2510523" y="29464"/>
                </a:lnTo>
                <a:lnTo>
                  <a:pt x="2485364" y="19837"/>
                </a:lnTo>
                <a:lnTo>
                  <a:pt x="2486152" y="35966"/>
                </a:lnTo>
                <a:lnTo>
                  <a:pt x="2487041" y="71831"/>
                </a:lnTo>
                <a:lnTo>
                  <a:pt x="2486990" y="114896"/>
                </a:lnTo>
                <a:lnTo>
                  <a:pt x="2486152" y="146824"/>
                </a:lnTo>
                <a:lnTo>
                  <a:pt x="2485364" y="161290"/>
                </a:lnTo>
                <a:lnTo>
                  <a:pt x="2510523" y="149694"/>
                </a:lnTo>
                <a:lnTo>
                  <a:pt x="2510523" y="136969"/>
                </a:lnTo>
                <a:lnTo>
                  <a:pt x="2579205" y="128485"/>
                </a:lnTo>
                <a:lnTo>
                  <a:pt x="2625534" y="122758"/>
                </a:lnTo>
                <a:lnTo>
                  <a:pt x="2625534" y="138315"/>
                </a:lnTo>
                <a:lnTo>
                  <a:pt x="2650693" y="125298"/>
                </a:lnTo>
                <a:lnTo>
                  <a:pt x="2650553" y="122758"/>
                </a:lnTo>
                <a:lnTo>
                  <a:pt x="2649905" y="110985"/>
                </a:lnTo>
                <a:lnTo>
                  <a:pt x="2649334" y="77914"/>
                </a:lnTo>
                <a:lnTo>
                  <a:pt x="2649283" y="71831"/>
                </a:lnTo>
                <a:lnTo>
                  <a:pt x="2648915" y="23736"/>
                </a:lnTo>
                <a:lnTo>
                  <a:pt x="2648902" y="22263"/>
                </a:lnTo>
                <a:lnTo>
                  <a:pt x="2661475" y="12230"/>
                </a:lnTo>
                <a:close/>
              </a:path>
              <a:path w="2715895" h="568325">
                <a:moveTo>
                  <a:pt x="2715399" y="156921"/>
                </a:moveTo>
                <a:lnTo>
                  <a:pt x="2681249" y="134264"/>
                </a:lnTo>
                <a:lnTo>
                  <a:pt x="2657881" y="155536"/>
                </a:lnTo>
                <a:lnTo>
                  <a:pt x="2422461" y="184619"/>
                </a:lnTo>
                <a:lnTo>
                  <a:pt x="2438641" y="195351"/>
                </a:lnTo>
                <a:lnTo>
                  <a:pt x="2454364" y="191008"/>
                </a:lnTo>
                <a:lnTo>
                  <a:pt x="2460853" y="189560"/>
                </a:lnTo>
                <a:lnTo>
                  <a:pt x="2481770" y="185788"/>
                </a:lnTo>
                <a:lnTo>
                  <a:pt x="2559050" y="176237"/>
                </a:lnTo>
                <a:lnTo>
                  <a:pt x="2559050" y="286562"/>
                </a:lnTo>
                <a:lnTo>
                  <a:pt x="2510891" y="267106"/>
                </a:lnTo>
                <a:lnTo>
                  <a:pt x="2494356" y="219595"/>
                </a:lnTo>
                <a:lnTo>
                  <a:pt x="2508732" y="212153"/>
                </a:lnTo>
                <a:lnTo>
                  <a:pt x="2470988" y="198437"/>
                </a:lnTo>
                <a:lnTo>
                  <a:pt x="2458770" y="253593"/>
                </a:lnTo>
                <a:lnTo>
                  <a:pt x="2432786" y="299783"/>
                </a:lnTo>
                <a:lnTo>
                  <a:pt x="2402014" y="336931"/>
                </a:lnTo>
                <a:lnTo>
                  <a:pt x="2391918" y="346824"/>
                </a:lnTo>
                <a:lnTo>
                  <a:pt x="2395512" y="350621"/>
                </a:lnTo>
                <a:lnTo>
                  <a:pt x="2433751" y="318719"/>
                </a:lnTo>
                <a:lnTo>
                  <a:pt x="2473058" y="269811"/>
                </a:lnTo>
                <a:lnTo>
                  <a:pt x="2481770" y="255092"/>
                </a:lnTo>
                <a:lnTo>
                  <a:pt x="2495626" y="268947"/>
                </a:lnTo>
                <a:lnTo>
                  <a:pt x="2537726" y="298310"/>
                </a:lnTo>
                <a:lnTo>
                  <a:pt x="2585262" y="310286"/>
                </a:lnTo>
                <a:lnTo>
                  <a:pt x="2618727" y="311111"/>
                </a:lnTo>
                <a:lnTo>
                  <a:pt x="2642285" y="309816"/>
                </a:lnTo>
                <a:lnTo>
                  <a:pt x="2683040" y="306603"/>
                </a:lnTo>
                <a:lnTo>
                  <a:pt x="2686012" y="298919"/>
                </a:lnTo>
                <a:lnTo>
                  <a:pt x="2686240" y="298538"/>
                </a:lnTo>
                <a:lnTo>
                  <a:pt x="2700032" y="289750"/>
                </a:lnTo>
                <a:lnTo>
                  <a:pt x="2715399" y="279971"/>
                </a:lnTo>
                <a:lnTo>
                  <a:pt x="2715399" y="274320"/>
                </a:lnTo>
                <a:lnTo>
                  <a:pt x="2663837" y="284670"/>
                </a:lnTo>
                <a:lnTo>
                  <a:pt x="2599944" y="289750"/>
                </a:lnTo>
                <a:lnTo>
                  <a:pt x="2582405" y="289331"/>
                </a:lnTo>
                <a:lnTo>
                  <a:pt x="2582405" y="286562"/>
                </a:lnTo>
                <a:lnTo>
                  <a:pt x="2582405" y="231343"/>
                </a:lnTo>
                <a:lnTo>
                  <a:pt x="2651087" y="222859"/>
                </a:lnTo>
                <a:lnTo>
                  <a:pt x="2695625" y="217347"/>
                </a:lnTo>
                <a:lnTo>
                  <a:pt x="2665069" y="197078"/>
                </a:lnTo>
                <a:lnTo>
                  <a:pt x="2645308" y="215087"/>
                </a:lnTo>
                <a:lnTo>
                  <a:pt x="2582405" y="222859"/>
                </a:lnTo>
                <a:lnTo>
                  <a:pt x="2582405" y="176237"/>
                </a:lnTo>
                <a:lnTo>
                  <a:pt x="2582405" y="173342"/>
                </a:lnTo>
                <a:lnTo>
                  <a:pt x="2715399" y="156921"/>
                </a:lnTo>
                <a:close/>
              </a:path>
            </a:pathLst>
          </a:custGeom>
          <a:solidFill>
            <a:srgbClr val="003366"/>
          </a:solidFill>
        </p:spPr>
        <p:txBody>
          <a:bodyPr wrap="square" lIns="0" tIns="0" rIns="0" bIns="0" rtlCol="0"/>
          <a:lstStyle/>
          <a:p/>
        </p:txBody>
      </p:sp>
      <p:sp>
        <p:nvSpPr>
          <p:cNvPr id="12" name="object 12"/>
          <p:cNvSpPr/>
          <p:nvPr/>
        </p:nvSpPr>
        <p:spPr>
          <a:xfrm>
            <a:off x="2201646" y="4908664"/>
            <a:ext cx="2489200" cy="748665"/>
          </a:xfrm>
          <a:custGeom>
            <a:rect l="l" t="t" r="r" b="b"/>
            <a:pathLst>
              <a:path w="2489200" h="748664">
                <a:moveTo>
                  <a:pt x="418719" y="491629"/>
                </a:moveTo>
                <a:lnTo>
                  <a:pt x="379679" y="487070"/>
                </a:lnTo>
                <a:lnTo>
                  <a:pt x="336448" y="470014"/>
                </a:lnTo>
                <a:lnTo>
                  <a:pt x="290283" y="435013"/>
                </a:lnTo>
                <a:lnTo>
                  <a:pt x="258813" y="394754"/>
                </a:lnTo>
                <a:lnTo>
                  <a:pt x="233299" y="340563"/>
                </a:lnTo>
                <a:lnTo>
                  <a:pt x="220065" y="291287"/>
                </a:lnTo>
                <a:lnTo>
                  <a:pt x="216954" y="276936"/>
                </a:lnTo>
                <a:lnTo>
                  <a:pt x="213855" y="258089"/>
                </a:lnTo>
                <a:lnTo>
                  <a:pt x="231825" y="243141"/>
                </a:lnTo>
                <a:lnTo>
                  <a:pt x="177901" y="231406"/>
                </a:lnTo>
                <a:lnTo>
                  <a:pt x="177101" y="280416"/>
                </a:lnTo>
                <a:lnTo>
                  <a:pt x="169354" y="346875"/>
                </a:lnTo>
                <a:lnTo>
                  <a:pt x="152577" y="411530"/>
                </a:lnTo>
                <a:lnTo>
                  <a:pt x="123380" y="466763"/>
                </a:lnTo>
                <a:lnTo>
                  <a:pt x="79946" y="514731"/>
                </a:lnTo>
                <a:lnTo>
                  <a:pt x="20294" y="560108"/>
                </a:lnTo>
                <a:lnTo>
                  <a:pt x="0" y="573074"/>
                </a:lnTo>
                <a:lnTo>
                  <a:pt x="3594" y="576872"/>
                </a:lnTo>
                <a:lnTo>
                  <a:pt x="55651" y="549656"/>
                </a:lnTo>
                <a:lnTo>
                  <a:pt x="110909" y="509854"/>
                </a:lnTo>
                <a:lnTo>
                  <a:pt x="151003" y="466407"/>
                </a:lnTo>
                <a:lnTo>
                  <a:pt x="177520" y="421944"/>
                </a:lnTo>
                <a:lnTo>
                  <a:pt x="195262" y="369227"/>
                </a:lnTo>
                <a:lnTo>
                  <a:pt x="205905" y="311937"/>
                </a:lnTo>
                <a:lnTo>
                  <a:pt x="208457" y="291287"/>
                </a:lnTo>
                <a:lnTo>
                  <a:pt x="211988" y="314528"/>
                </a:lnTo>
                <a:lnTo>
                  <a:pt x="223901" y="367398"/>
                </a:lnTo>
                <a:lnTo>
                  <a:pt x="244182" y="413448"/>
                </a:lnTo>
                <a:lnTo>
                  <a:pt x="266484" y="446620"/>
                </a:lnTo>
                <a:lnTo>
                  <a:pt x="298665" y="481266"/>
                </a:lnTo>
                <a:lnTo>
                  <a:pt x="334403" y="507466"/>
                </a:lnTo>
                <a:lnTo>
                  <a:pt x="368401" y="524725"/>
                </a:lnTo>
                <a:lnTo>
                  <a:pt x="377723" y="515378"/>
                </a:lnTo>
                <a:lnTo>
                  <a:pt x="382219" y="511606"/>
                </a:lnTo>
                <a:lnTo>
                  <a:pt x="394792" y="505104"/>
                </a:lnTo>
                <a:lnTo>
                  <a:pt x="418719" y="498703"/>
                </a:lnTo>
                <a:lnTo>
                  <a:pt x="418719" y="491629"/>
                </a:lnTo>
                <a:close/>
              </a:path>
              <a:path w="2489200" h="748664">
                <a:moveTo>
                  <a:pt x="611898" y="228003"/>
                </a:moveTo>
                <a:lnTo>
                  <a:pt x="596633" y="211493"/>
                </a:lnTo>
                <a:lnTo>
                  <a:pt x="587082" y="207860"/>
                </a:lnTo>
                <a:lnTo>
                  <a:pt x="576554" y="205016"/>
                </a:lnTo>
                <a:lnTo>
                  <a:pt x="540918" y="196456"/>
                </a:lnTo>
                <a:lnTo>
                  <a:pt x="537324" y="201142"/>
                </a:lnTo>
                <a:lnTo>
                  <a:pt x="558660" y="214960"/>
                </a:lnTo>
                <a:lnTo>
                  <a:pt x="559904" y="215785"/>
                </a:lnTo>
                <a:lnTo>
                  <a:pt x="571576" y="225310"/>
                </a:lnTo>
                <a:lnTo>
                  <a:pt x="578332" y="232308"/>
                </a:lnTo>
                <a:lnTo>
                  <a:pt x="584047" y="239217"/>
                </a:lnTo>
                <a:lnTo>
                  <a:pt x="596633" y="251815"/>
                </a:lnTo>
                <a:lnTo>
                  <a:pt x="605612" y="244335"/>
                </a:lnTo>
                <a:lnTo>
                  <a:pt x="611898" y="228003"/>
                </a:lnTo>
                <a:close/>
              </a:path>
              <a:path w="2489200" h="748664">
                <a:moveTo>
                  <a:pt x="875182" y="234365"/>
                </a:moveTo>
                <a:lnTo>
                  <a:pt x="842835" y="211480"/>
                </a:lnTo>
                <a:lnTo>
                  <a:pt x="817664" y="232981"/>
                </a:lnTo>
                <a:lnTo>
                  <a:pt x="729615" y="243865"/>
                </a:lnTo>
                <a:lnTo>
                  <a:pt x="765289" y="213448"/>
                </a:lnTo>
                <a:lnTo>
                  <a:pt x="784542" y="197561"/>
                </a:lnTo>
                <a:lnTo>
                  <a:pt x="796099" y="188976"/>
                </a:lnTo>
                <a:lnTo>
                  <a:pt x="815873" y="182283"/>
                </a:lnTo>
                <a:lnTo>
                  <a:pt x="779932" y="162674"/>
                </a:lnTo>
                <a:lnTo>
                  <a:pt x="738149" y="221678"/>
                </a:lnTo>
                <a:lnTo>
                  <a:pt x="684682" y="249415"/>
                </a:lnTo>
                <a:lnTo>
                  <a:pt x="684682" y="191427"/>
                </a:lnTo>
                <a:lnTo>
                  <a:pt x="704456" y="177660"/>
                </a:lnTo>
                <a:lnTo>
                  <a:pt x="657733" y="169291"/>
                </a:lnTo>
                <a:lnTo>
                  <a:pt x="659320" y="187706"/>
                </a:lnTo>
                <a:lnTo>
                  <a:pt x="659434" y="190017"/>
                </a:lnTo>
                <a:lnTo>
                  <a:pt x="659523" y="252526"/>
                </a:lnTo>
                <a:lnTo>
                  <a:pt x="469036" y="276059"/>
                </a:lnTo>
                <a:lnTo>
                  <a:pt x="485203" y="286791"/>
                </a:lnTo>
                <a:lnTo>
                  <a:pt x="501015" y="282422"/>
                </a:lnTo>
                <a:lnTo>
                  <a:pt x="507479" y="280987"/>
                </a:lnTo>
                <a:lnTo>
                  <a:pt x="528345" y="277228"/>
                </a:lnTo>
                <a:lnTo>
                  <a:pt x="630770" y="264566"/>
                </a:lnTo>
                <a:lnTo>
                  <a:pt x="620420" y="276059"/>
                </a:lnTo>
                <a:lnTo>
                  <a:pt x="584238" y="309600"/>
                </a:lnTo>
                <a:lnTo>
                  <a:pt x="536968" y="342633"/>
                </a:lnTo>
                <a:lnTo>
                  <a:pt x="491248" y="367220"/>
                </a:lnTo>
                <a:lnTo>
                  <a:pt x="465442" y="379768"/>
                </a:lnTo>
                <a:lnTo>
                  <a:pt x="467233" y="383794"/>
                </a:lnTo>
                <a:lnTo>
                  <a:pt x="519176" y="363651"/>
                </a:lnTo>
                <a:lnTo>
                  <a:pt x="573874" y="335495"/>
                </a:lnTo>
                <a:lnTo>
                  <a:pt x="615226" y="305257"/>
                </a:lnTo>
                <a:lnTo>
                  <a:pt x="647636" y="275082"/>
                </a:lnTo>
                <a:lnTo>
                  <a:pt x="657517" y="264566"/>
                </a:lnTo>
                <a:lnTo>
                  <a:pt x="659523" y="262432"/>
                </a:lnTo>
                <a:lnTo>
                  <a:pt x="658977" y="306781"/>
                </a:lnTo>
                <a:lnTo>
                  <a:pt x="658520" y="325945"/>
                </a:lnTo>
                <a:lnTo>
                  <a:pt x="657733" y="337616"/>
                </a:lnTo>
                <a:lnTo>
                  <a:pt x="686485" y="325577"/>
                </a:lnTo>
                <a:lnTo>
                  <a:pt x="684682" y="272046"/>
                </a:lnTo>
                <a:lnTo>
                  <a:pt x="730885" y="282892"/>
                </a:lnTo>
                <a:lnTo>
                  <a:pt x="747610" y="287083"/>
                </a:lnTo>
                <a:lnTo>
                  <a:pt x="778611" y="296684"/>
                </a:lnTo>
                <a:lnTo>
                  <a:pt x="800849" y="305968"/>
                </a:lnTo>
                <a:lnTo>
                  <a:pt x="808685" y="310476"/>
                </a:lnTo>
                <a:lnTo>
                  <a:pt x="837438" y="323900"/>
                </a:lnTo>
                <a:lnTo>
                  <a:pt x="841933" y="319100"/>
                </a:lnTo>
                <a:lnTo>
                  <a:pt x="844626" y="307454"/>
                </a:lnTo>
                <a:lnTo>
                  <a:pt x="842835" y="297776"/>
                </a:lnTo>
                <a:lnTo>
                  <a:pt x="790409" y="277863"/>
                </a:lnTo>
                <a:lnTo>
                  <a:pt x="738517" y="272046"/>
                </a:lnTo>
                <a:lnTo>
                  <a:pt x="684682" y="266395"/>
                </a:lnTo>
                <a:lnTo>
                  <a:pt x="684682" y="262432"/>
                </a:lnTo>
                <a:lnTo>
                  <a:pt x="684682" y="257898"/>
                </a:lnTo>
                <a:lnTo>
                  <a:pt x="753364" y="249415"/>
                </a:lnTo>
                <a:lnTo>
                  <a:pt x="798296" y="243865"/>
                </a:lnTo>
                <a:lnTo>
                  <a:pt x="875182" y="234365"/>
                </a:lnTo>
                <a:close/>
              </a:path>
              <a:path w="2489200" h="748664">
                <a:moveTo>
                  <a:pt x="878776" y="443268"/>
                </a:moveTo>
                <a:lnTo>
                  <a:pt x="830834" y="442760"/>
                </a:lnTo>
                <a:lnTo>
                  <a:pt x="777862" y="434162"/>
                </a:lnTo>
                <a:lnTo>
                  <a:pt x="733882" y="416598"/>
                </a:lnTo>
                <a:lnTo>
                  <a:pt x="701471" y="394601"/>
                </a:lnTo>
                <a:lnTo>
                  <a:pt x="691337" y="385648"/>
                </a:lnTo>
                <a:lnTo>
                  <a:pt x="690079" y="384543"/>
                </a:lnTo>
                <a:lnTo>
                  <a:pt x="733602" y="379158"/>
                </a:lnTo>
                <a:lnTo>
                  <a:pt x="876973" y="361442"/>
                </a:lnTo>
                <a:lnTo>
                  <a:pt x="844626" y="337159"/>
                </a:lnTo>
                <a:lnTo>
                  <a:pt x="819467" y="360070"/>
                </a:lnTo>
                <a:lnTo>
                  <a:pt x="664921" y="379158"/>
                </a:lnTo>
                <a:lnTo>
                  <a:pt x="672109" y="362712"/>
                </a:lnTo>
                <a:lnTo>
                  <a:pt x="688276" y="352234"/>
                </a:lnTo>
                <a:lnTo>
                  <a:pt x="643356" y="340804"/>
                </a:lnTo>
                <a:lnTo>
                  <a:pt x="641718" y="356311"/>
                </a:lnTo>
                <a:lnTo>
                  <a:pt x="640105" y="368744"/>
                </a:lnTo>
                <a:lnTo>
                  <a:pt x="637959" y="382498"/>
                </a:lnTo>
                <a:lnTo>
                  <a:pt x="456450" y="404926"/>
                </a:lnTo>
                <a:lnTo>
                  <a:pt x="472630" y="415658"/>
                </a:lnTo>
                <a:lnTo>
                  <a:pt x="488454" y="411276"/>
                </a:lnTo>
                <a:lnTo>
                  <a:pt x="494906" y="409854"/>
                </a:lnTo>
                <a:lnTo>
                  <a:pt x="515759" y="406082"/>
                </a:lnTo>
                <a:lnTo>
                  <a:pt x="636168" y="391210"/>
                </a:lnTo>
                <a:lnTo>
                  <a:pt x="628396" y="408228"/>
                </a:lnTo>
                <a:lnTo>
                  <a:pt x="605396" y="442417"/>
                </a:lnTo>
                <a:lnTo>
                  <a:pt x="569671" y="472262"/>
                </a:lnTo>
                <a:lnTo>
                  <a:pt x="532104" y="492925"/>
                </a:lnTo>
                <a:lnTo>
                  <a:pt x="479539" y="514756"/>
                </a:lnTo>
                <a:lnTo>
                  <a:pt x="458254" y="522109"/>
                </a:lnTo>
                <a:lnTo>
                  <a:pt x="460044" y="526122"/>
                </a:lnTo>
                <a:lnTo>
                  <a:pt x="520280" y="508508"/>
                </a:lnTo>
                <a:lnTo>
                  <a:pt x="582510" y="481990"/>
                </a:lnTo>
                <a:lnTo>
                  <a:pt x="621576" y="453821"/>
                </a:lnTo>
                <a:lnTo>
                  <a:pt x="647192" y="421208"/>
                </a:lnTo>
                <a:lnTo>
                  <a:pt x="663117" y="387870"/>
                </a:lnTo>
                <a:lnTo>
                  <a:pt x="681088" y="385648"/>
                </a:lnTo>
                <a:lnTo>
                  <a:pt x="709244" y="417423"/>
                </a:lnTo>
                <a:lnTo>
                  <a:pt x="747991" y="444004"/>
                </a:lnTo>
                <a:lnTo>
                  <a:pt x="793711" y="463600"/>
                </a:lnTo>
                <a:lnTo>
                  <a:pt x="835647" y="474052"/>
                </a:lnTo>
                <a:lnTo>
                  <a:pt x="843102" y="464337"/>
                </a:lnTo>
                <a:lnTo>
                  <a:pt x="845921" y="461378"/>
                </a:lnTo>
                <a:lnTo>
                  <a:pt x="854392" y="456438"/>
                </a:lnTo>
                <a:lnTo>
                  <a:pt x="878776" y="448919"/>
                </a:lnTo>
                <a:lnTo>
                  <a:pt x="878776" y="443471"/>
                </a:lnTo>
                <a:lnTo>
                  <a:pt x="878776" y="443268"/>
                </a:lnTo>
                <a:close/>
              </a:path>
              <a:path w="2489200" h="748664">
                <a:moveTo>
                  <a:pt x="1018044" y="175691"/>
                </a:moveTo>
                <a:lnTo>
                  <a:pt x="989647" y="147815"/>
                </a:lnTo>
                <a:lnTo>
                  <a:pt x="959637" y="137642"/>
                </a:lnTo>
                <a:lnTo>
                  <a:pt x="956043" y="142328"/>
                </a:lnTo>
                <a:lnTo>
                  <a:pt x="971232" y="156108"/>
                </a:lnTo>
                <a:lnTo>
                  <a:pt x="978928" y="165468"/>
                </a:lnTo>
                <a:lnTo>
                  <a:pt x="981798" y="170268"/>
                </a:lnTo>
                <a:lnTo>
                  <a:pt x="986599" y="179578"/>
                </a:lnTo>
                <a:lnTo>
                  <a:pt x="1000975" y="194767"/>
                </a:lnTo>
                <a:lnTo>
                  <a:pt x="1010856" y="190728"/>
                </a:lnTo>
                <a:lnTo>
                  <a:pt x="1018044" y="175691"/>
                </a:lnTo>
                <a:close/>
              </a:path>
              <a:path w="2489200" h="748664">
                <a:moveTo>
                  <a:pt x="1152829" y="152666"/>
                </a:moveTo>
                <a:lnTo>
                  <a:pt x="1138453" y="134645"/>
                </a:lnTo>
                <a:lnTo>
                  <a:pt x="1128522" y="129857"/>
                </a:lnTo>
                <a:lnTo>
                  <a:pt x="1119682" y="126644"/>
                </a:lnTo>
                <a:lnTo>
                  <a:pt x="1096213" y="119354"/>
                </a:lnTo>
                <a:lnTo>
                  <a:pt x="1092619" y="124040"/>
                </a:lnTo>
                <a:lnTo>
                  <a:pt x="1110081" y="138760"/>
                </a:lnTo>
                <a:lnTo>
                  <a:pt x="1117053" y="146431"/>
                </a:lnTo>
                <a:lnTo>
                  <a:pt x="1120305" y="151345"/>
                </a:lnTo>
                <a:lnTo>
                  <a:pt x="1124966" y="159651"/>
                </a:lnTo>
                <a:lnTo>
                  <a:pt x="1135761" y="172466"/>
                </a:lnTo>
                <a:lnTo>
                  <a:pt x="1144739" y="167106"/>
                </a:lnTo>
                <a:lnTo>
                  <a:pt x="1152829" y="152666"/>
                </a:lnTo>
                <a:close/>
              </a:path>
              <a:path w="2489200" h="748664">
                <a:moveTo>
                  <a:pt x="1333436" y="162179"/>
                </a:moveTo>
                <a:lnTo>
                  <a:pt x="1301089" y="139306"/>
                </a:lnTo>
                <a:lnTo>
                  <a:pt x="1277721" y="160578"/>
                </a:lnTo>
                <a:lnTo>
                  <a:pt x="1209433" y="169011"/>
                </a:lnTo>
                <a:lnTo>
                  <a:pt x="1238250" y="137871"/>
                </a:lnTo>
                <a:lnTo>
                  <a:pt x="1268882" y="114554"/>
                </a:lnTo>
                <a:lnTo>
                  <a:pt x="1274127" y="111506"/>
                </a:lnTo>
                <a:lnTo>
                  <a:pt x="1238186" y="96151"/>
                </a:lnTo>
                <a:lnTo>
                  <a:pt x="1211961" y="146735"/>
                </a:lnTo>
                <a:lnTo>
                  <a:pt x="1038707" y="190106"/>
                </a:lnTo>
                <a:lnTo>
                  <a:pt x="1054887" y="200837"/>
                </a:lnTo>
                <a:lnTo>
                  <a:pt x="1070711" y="196469"/>
                </a:lnTo>
                <a:lnTo>
                  <a:pt x="1077175" y="195033"/>
                </a:lnTo>
                <a:lnTo>
                  <a:pt x="1098016" y="191274"/>
                </a:lnTo>
                <a:lnTo>
                  <a:pt x="1160919" y="183502"/>
                </a:lnTo>
                <a:lnTo>
                  <a:pt x="1155522" y="218109"/>
                </a:lnTo>
                <a:lnTo>
                  <a:pt x="1117790" y="222770"/>
                </a:lnTo>
                <a:lnTo>
                  <a:pt x="1090828" y="214795"/>
                </a:lnTo>
                <a:lnTo>
                  <a:pt x="1091615" y="236486"/>
                </a:lnTo>
                <a:lnTo>
                  <a:pt x="1092517" y="279158"/>
                </a:lnTo>
                <a:lnTo>
                  <a:pt x="1092517" y="321513"/>
                </a:lnTo>
                <a:lnTo>
                  <a:pt x="1091603" y="367601"/>
                </a:lnTo>
                <a:lnTo>
                  <a:pt x="1090828" y="391604"/>
                </a:lnTo>
                <a:lnTo>
                  <a:pt x="1115987" y="380009"/>
                </a:lnTo>
                <a:lnTo>
                  <a:pt x="1115987" y="364451"/>
                </a:lnTo>
                <a:lnTo>
                  <a:pt x="1184668" y="355955"/>
                </a:lnTo>
                <a:lnTo>
                  <a:pt x="1250772" y="347789"/>
                </a:lnTo>
                <a:lnTo>
                  <a:pt x="1250772" y="367601"/>
                </a:lnTo>
                <a:lnTo>
                  <a:pt x="1275930" y="355993"/>
                </a:lnTo>
                <a:lnTo>
                  <a:pt x="1275549" y="347789"/>
                </a:lnTo>
                <a:lnTo>
                  <a:pt x="1275168" y="339305"/>
                </a:lnTo>
                <a:lnTo>
                  <a:pt x="1274292" y="303949"/>
                </a:lnTo>
                <a:lnTo>
                  <a:pt x="1274241" y="302107"/>
                </a:lnTo>
                <a:lnTo>
                  <a:pt x="1274127" y="257263"/>
                </a:lnTo>
                <a:lnTo>
                  <a:pt x="1274127" y="219011"/>
                </a:lnTo>
                <a:lnTo>
                  <a:pt x="1280337" y="214833"/>
                </a:lnTo>
                <a:lnTo>
                  <a:pt x="1292098" y="206895"/>
                </a:lnTo>
                <a:lnTo>
                  <a:pt x="1266939" y="190195"/>
                </a:lnTo>
                <a:lnTo>
                  <a:pt x="1250772" y="204927"/>
                </a:lnTo>
                <a:lnTo>
                  <a:pt x="1250772" y="214833"/>
                </a:lnTo>
                <a:lnTo>
                  <a:pt x="1250772" y="248780"/>
                </a:lnTo>
                <a:lnTo>
                  <a:pt x="1250772" y="257263"/>
                </a:lnTo>
                <a:lnTo>
                  <a:pt x="1250772" y="295452"/>
                </a:lnTo>
                <a:lnTo>
                  <a:pt x="1250772" y="303949"/>
                </a:lnTo>
                <a:lnTo>
                  <a:pt x="1250772" y="339305"/>
                </a:lnTo>
                <a:lnTo>
                  <a:pt x="1115987" y="355955"/>
                </a:lnTo>
                <a:lnTo>
                  <a:pt x="1115987" y="320598"/>
                </a:lnTo>
                <a:lnTo>
                  <a:pt x="1184668" y="312115"/>
                </a:lnTo>
                <a:lnTo>
                  <a:pt x="1250772" y="303949"/>
                </a:lnTo>
                <a:lnTo>
                  <a:pt x="1250772" y="295452"/>
                </a:lnTo>
                <a:lnTo>
                  <a:pt x="1115987" y="312115"/>
                </a:lnTo>
                <a:lnTo>
                  <a:pt x="1115987" y="273913"/>
                </a:lnTo>
                <a:lnTo>
                  <a:pt x="1184668" y="265430"/>
                </a:lnTo>
                <a:lnTo>
                  <a:pt x="1250772" y="257263"/>
                </a:lnTo>
                <a:lnTo>
                  <a:pt x="1250772" y="248780"/>
                </a:lnTo>
                <a:lnTo>
                  <a:pt x="1115987" y="265430"/>
                </a:lnTo>
                <a:lnTo>
                  <a:pt x="1115987" y="231482"/>
                </a:lnTo>
                <a:lnTo>
                  <a:pt x="1186472" y="222770"/>
                </a:lnTo>
                <a:lnTo>
                  <a:pt x="1234986" y="216776"/>
                </a:lnTo>
                <a:lnTo>
                  <a:pt x="1250772" y="214833"/>
                </a:lnTo>
                <a:lnTo>
                  <a:pt x="1250772" y="204927"/>
                </a:lnTo>
                <a:lnTo>
                  <a:pt x="1248968" y="206565"/>
                </a:lnTo>
                <a:lnTo>
                  <a:pt x="1166304" y="216776"/>
                </a:lnTo>
                <a:lnTo>
                  <a:pt x="1187411" y="183502"/>
                </a:lnTo>
                <a:lnTo>
                  <a:pt x="1189672" y="179946"/>
                </a:lnTo>
                <a:lnTo>
                  <a:pt x="1278115" y="169011"/>
                </a:lnTo>
                <a:lnTo>
                  <a:pt x="1333436" y="162179"/>
                </a:lnTo>
                <a:close/>
              </a:path>
              <a:path w="2489200" h="748664">
                <a:moveTo>
                  <a:pt x="1337030" y="376745"/>
                </a:moveTo>
                <a:lnTo>
                  <a:pt x="1295247" y="384378"/>
                </a:lnTo>
                <a:lnTo>
                  <a:pt x="1225156" y="395871"/>
                </a:lnTo>
                <a:lnTo>
                  <a:pt x="1182306" y="401294"/>
                </a:lnTo>
                <a:lnTo>
                  <a:pt x="1128001" y="404837"/>
                </a:lnTo>
                <a:lnTo>
                  <a:pt x="1101712" y="404812"/>
                </a:lnTo>
                <a:lnTo>
                  <a:pt x="1053985" y="396151"/>
                </a:lnTo>
                <a:lnTo>
                  <a:pt x="1023353" y="381114"/>
                </a:lnTo>
                <a:lnTo>
                  <a:pt x="1020305" y="379450"/>
                </a:lnTo>
                <a:lnTo>
                  <a:pt x="1011758" y="373087"/>
                </a:lnTo>
                <a:lnTo>
                  <a:pt x="1011758" y="259918"/>
                </a:lnTo>
                <a:lnTo>
                  <a:pt x="1015860" y="257149"/>
                </a:lnTo>
                <a:lnTo>
                  <a:pt x="1029728" y="247802"/>
                </a:lnTo>
                <a:lnTo>
                  <a:pt x="1004570" y="231101"/>
                </a:lnTo>
                <a:lnTo>
                  <a:pt x="984796" y="249110"/>
                </a:lnTo>
                <a:lnTo>
                  <a:pt x="914717" y="257771"/>
                </a:lnTo>
                <a:lnTo>
                  <a:pt x="930884" y="268503"/>
                </a:lnTo>
                <a:lnTo>
                  <a:pt x="946696" y="264134"/>
                </a:lnTo>
                <a:lnTo>
                  <a:pt x="953135" y="262699"/>
                </a:lnTo>
                <a:lnTo>
                  <a:pt x="974013" y="258927"/>
                </a:lnTo>
                <a:lnTo>
                  <a:pt x="988390" y="257149"/>
                </a:lnTo>
                <a:lnTo>
                  <a:pt x="988390" y="374561"/>
                </a:lnTo>
                <a:lnTo>
                  <a:pt x="953122" y="395871"/>
                </a:lnTo>
                <a:lnTo>
                  <a:pt x="946708" y="399719"/>
                </a:lnTo>
                <a:lnTo>
                  <a:pt x="920102" y="415531"/>
                </a:lnTo>
                <a:lnTo>
                  <a:pt x="943470" y="432447"/>
                </a:lnTo>
                <a:lnTo>
                  <a:pt x="970419" y="402945"/>
                </a:lnTo>
                <a:lnTo>
                  <a:pt x="998283" y="381114"/>
                </a:lnTo>
                <a:lnTo>
                  <a:pt x="1027925" y="396544"/>
                </a:lnTo>
                <a:lnTo>
                  <a:pt x="1041438" y="405472"/>
                </a:lnTo>
                <a:lnTo>
                  <a:pt x="1045235" y="407771"/>
                </a:lnTo>
                <a:lnTo>
                  <a:pt x="1088999" y="420662"/>
                </a:lnTo>
                <a:lnTo>
                  <a:pt x="1126388" y="422935"/>
                </a:lnTo>
                <a:lnTo>
                  <a:pt x="1132535" y="422859"/>
                </a:lnTo>
                <a:lnTo>
                  <a:pt x="1194155" y="420204"/>
                </a:lnTo>
                <a:lnTo>
                  <a:pt x="1264246" y="412965"/>
                </a:lnTo>
                <a:lnTo>
                  <a:pt x="1304683" y="407606"/>
                </a:lnTo>
                <a:lnTo>
                  <a:pt x="1306055" y="404952"/>
                </a:lnTo>
                <a:lnTo>
                  <a:pt x="1310157" y="397052"/>
                </a:lnTo>
                <a:lnTo>
                  <a:pt x="1310919" y="395897"/>
                </a:lnTo>
                <a:lnTo>
                  <a:pt x="1314602" y="393026"/>
                </a:lnTo>
                <a:lnTo>
                  <a:pt x="1337030" y="382397"/>
                </a:lnTo>
                <a:lnTo>
                  <a:pt x="1337030" y="376745"/>
                </a:lnTo>
                <a:close/>
              </a:path>
              <a:path w="2489200" h="748664">
                <a:moveTo>
                  <a:pt x="1502359" y="87553"/>
                </a:moveTo>
                <a:lnTo>
                  <a:pt x="1468221" y="73380"/>
                </a:lnTo>
                <a:lnTo>
                  <a:pt x="1465389" y="81114"/>
                </a:lnTo>
                <a:lnTo>
                  <a:pt x="1461643" y="89674"/>
                </a:lnTo>
                <a:lnTo>
                  <a:pt x="1439468" y="125742"/>
                </a:lnTo>
                <a:lnTo>
                  <a:pt x="1408861" y="163944"/>
                </a:lnTo>
                <a:lnTo>
                  <a:pt x="1389138" y="183578"/>
                </a:lnTo>
                <a:lnTo>
                  <a:pt x="1394536" y="185750"/>
                </a:lnTo>
                <a:lnTo>
                  <a:pt x="1438186" y="149313"/>
                </a:lnTo>
                <a:lnTo>
                  <a:pt x="1461033" y="125196"/>
                </a:lnTo>
                <a:lnTo>
                  <a:pt x="1498015" y="90017"/>
                </a:lnTo>
                <a:lnTo>
                  <a:pt x="1502359" y="87553"/>
                </a:lnTo>
                <a:close/>
              </a:path>
              <a:path w="2489200" h="748664">
                <a:moveTo>
                  <a:pt x="1522133" y="154419"/>
                </a:moveTo>
                <a:lnTo>
                  <a:pt x="1484388" y="139280"/>
                </a:lnTo>
                <a:lnTo>
                  <a:pt x="1480032" y="149936"/>
                </a:lnTo>
                <a:lnTo>
                  <a:pt x="1472984" y="164439"/>
                </a:lnTo>
                <a:lnTo>
                  <a:pt x="1438516" y="221119"/>
                </a:lnTo>
                <a:lnTo>
                  <a:pt x="1391500" y="277888"/>
                </a:lnTo>
                <a:lnTo>
                  <a:pt x="1378356" y="291007"/>
                </a:lnTo>
                <a:lnTo>
                  <a:pt x="1383753" y="294576"/>
                </a:lnTo>
                <a:lnTo>
                  <a:pt x="1402626" y="278904"/>
                </a:lnTo>
                <a:lnTo>
                  <a:pt x="1434973" y="248729"/>
                </a:lnTo>
                <a:lnTo>
                  <a:pt x="1448447" y="234251"/>
                </a:lnTo>
                <a:lnTo>
                  <a:pt x="1448320" y="348386"/>
                </a:lnTo>
                <a:lnTo>
                  <a:pt x="1447457" y="379679"/>
                </a:lnTo>
                <a:lnTo>
                  <a:pt x="1446657" y="398551"/>
                </a:lnTo>
                <a:lnTo>
                  <a:pt x="1471815" y="385546"/>
                </a:lnTo>
                <a:lnTo>
                  <a:pt x="1471815" y="234251"/>
                </a:lnTo>
                <a:lnTo>
                  <a:pt x="1471815" y="205905"/>
                </a:lnTo>
                <a:lnTo>
                  <a:pt x="1495907" y="176136"/>
                </a:lnTo>
                <a:lnTo>
                  <a:pt x="1501457" y="169710"/>
                </a:lnTo>
                <a:lnTo>
                  <a:pt x="1521752" y="154647"/>
                </a:lnTo>
                <a:lnTo>
                  <a:pt x="1522133" y="154419"/>
                </a:lnTo>
                <a:close/>
              </a:path>
              <a:path w="2489200" h="748664">
                <a:moveTo>
                  <a:pt x="1534706" y="295732"/>
                </a:moveTo>
                <a:lnTo>
                  <a:pt x="1527517" y="296621"/>
                </a:lnTo>
                <a:lnTo>
                  <a:pt x="1518894" y="322135"/>
                </a:lnTo>
                <a:lnTo>
                  <a:pt x="1515021" y="329882"/>
                </a:lnTo>
                <a:lnTo>
                  <a:pt x="1510512" y="336054"/>
                </a:lnTo>
                <a:lnTo>
                  <a:pt x="1504162" y="343357"/>
                </a:lnTo>
                <a:lnTo>
                  <a:pt x="1491576" y="365417"/>
                </a:lnTo>
                <a:lnTo>
                  <a:pt x="1508645" y="369671"/>
                </a:lnTo>
                <a:lnTo>
                  <a:pt x="1528419" y="353085"/>
                </a:lnTo>
                <a:lnTo>
                  <a:pt x="1530502" y="348386"/>
                </a:lnTo>
                <a:lnTo>
                  <a:pt x="1532597" y="340461"/>
                </a:lnTo>
                <a:lnTo>
                  <a:pt x="1534706" y="295732"/>
                </a:lnTo>
                <a:close/>
              </a:path>
              <a:path w="2489200" h="748664">
                <a:moveTo>
                  <a:pt x="1676679" y="295160"/>
                </a:moveTo>
                <a:lnTo>
                  <a:pt x="1666798" y="282943"/>
                </a:lnTo>
                <a:lnTo>
                  <a:pt x="1661287" y="279476"/>
                </a:lnTo>
                <a:lnTo>
                  <a:pt x="1624558" y="264820"/>
                </a:lnTo>
                <a:lnTo>
                  <a:pt x="1619173" y="268325"/>
                </a:lnTo>
                <a:lnTo>
                  <a:pt x="1636547" y="286385"/>
                </a:lnTo>
                <a:lnTo>
                  <a:pt x="1642059" y="292785"/>
                </a:lnTo>
                <a:lnTo>
                  <a:pt x="1645539" y="298170"/>
                </a:lnTo>
                <a:lnTo>
                  <a:pt x="1649717" y="305562"/>
                </a:lnTo>
                <a:lnTo>
                  <a:pt x="1660499" y="315544"/>
                </a:lnTo>
                <a:lnTo>
                  <a:pt x="1670392" y="307962"/>
                </a:lnTo>
                <a:lnTo>
                  <a:pt x="1676679" y="295160"/>
                </a:lnTo>
                <a:close/>
              </a:path>
              <a:path w="2489200" h="748664">
                <a:moveTo>
                  <a:pt x="1734185" y="337566"/>
                </a:moveTo>
                <a:lnTo>
                  <a:pt x="1720227" y="326948"/>
                </a:lnTo>
                <a:lnTo>
                  <a:pt x="1716214" y="321398"/>
                </a:lnTo>
                <a:lnTo>
                  <a:pt x="1714131" y="310997"/>
                </a:lnTo>
                <a:lnTo>
                  <a:pt x="1712620" y="294970"/>
                </a:lnTo>
                <a:lnTo>
                  <a:pt x="1703628" y="296075"/>
                </a:lnTo>
                <a:lnTo>
                  <a:pt x="1688084" y="342099"/>
                </a:lnTo>
                <a:lnTo>
                  <a:pt x="1611985" y="354076"/>
                </a:lnTo>
                <a:lnTo>
                  <a:pt x="1596593" y="348119"/>
                </a:lnTo>
                <a:lnTo>
                  <a:pt x="1592211" y="340956"/>
                </a:lnTo>
                <a:lnTo>
                  <a:pt x="1592211" y="301358"/>
                </a:lnTo>
                <a:lnTo>
                  <a:pt x="1604797" y="291312"/>
                </a:lnTo>
                <a:lnTo>
                  <a:pt x="1567053" y="281838"/>
                </a:lnTo>
                <a:lnTo>
                  <a:pt x="1567764" y="291007"/>
                </a:lnTo>
                <a:lnTo>
                  <a:pt x="1567878" y="293319"/>
                </a:lnTo>
                <a:lnTo>
                  <a:pt x="1568234" y="305777"/>
                </a:lnTo>
                <a:lnTo>
                  <a:pt x="1568856" y="345262"/>
                </a:lnTo>
                <a:lnTo>
                  <a:pt x="1572234" y="361340"/>
                </a:lnTo>
                <a:lnTo>
                  <a:pt x="1602994" y="372160"/>
                </a:lnTo>
                <a:lnTo>
                  <a:pt x="1694649" y="360845"/>
                </a:lnTo>
                <a:lnTo>
                  <a:pt x="1712099" y="356882"/>
                </a:lnTo>
                <a:lnTo>
                  <a:pt x="1712849" y="356666"/>
                </a:lnTo>
                <a:lnTo>
                  <a:pt x="1717243" y="354076"/>
                </a:lnTo>
                <a:lnTo>
                  <a:pt x="1722564" y="350939"/>
                </a:lnTo>
                <a:lnTo>
                  <a:pt x="1734185" y="337566"/>
                </a:lnTo>
                <a:close/>
              </a:path>
              <a:path w="2489200" h="748664">
                <a:moveTo>
                  <a:pt x="1786305" y="299999"/>
                </a:moveTo>
                <a:lnTo>
                  <a:pt x="1775523" y="287197"/>
                </a:lnTo>
                <a:lnTo>
                  <a:pt x="1770176" y="284213"/>
                </a:lnTo>
                <a:lnTo>
                  <a:pt x="1730590" y="268693"/>
                </a:lnTo>
                <a:lnTo>
                  <a:pt x="1725193" y="272199"/>
                </a:lnTo>
                <a:lnTo>
                  <a:pt x="1746796" y="293319"/>
                </a:lnTo>
                <a:lnTo>
                  <a:pt x="1752714" y="299732"/>
                </a:lnTo>
                <a:lnTo>
                  <a:pt x="1757603" y="306832"/>
                </a:lnTo>
                <a:lnTo>
                  <a:pt x="1761147" y="313016"/>
                </a:lnTo>
                <a:lnTo>
                  <a:pt x="1770126" y="321805"/>
                </a:lnTo>
                <a:lnTo>
                  <a:pt x="1780006" y="313512"/>
                </a:lnTo>
                <a:lnTo>
                  <a:pt x="1786305" y="299999"/>
                </a:lnTo>
                <a:close/>
              </a:path>
              <a:path w="2489200" h="748664">
                <a:moveTo>
                  <a:pt x="1786305" y="89242"/>
                </a:moveTo>
                <a:lnTo>
                  <a:pt x="1753958" y="67779"/>
                </a:lnTo>
                <a:lnTo>
                  <a:pt x="1732381" y="87414"/>
                </a:lnTo>
                <a:lnTo>
                  <a:pt x="1646123" y="98082"/>
                </a:lnTo>
                <a:lnTo>
                  <a:pt x="1673085" y="57975"/>
                </a:lnTo>
                <a:lnTo>
                  <a:pt x="1633550" y="48704"/>
                </a:lnTo>
                <a:lnTo>
                  <a:pt x="1632877" y="57810"/>
                </a:lnTo>
                <a:lnTo>
                  <a:pt x="1631010" y="66840"/>
                </a:lnTo>
                <a:lnTo>
                  <a:pt x="1622767" y="100965"/>
                </a:lnTo>
                <a:lnTo>
                  <a:pt x="1505953" y="115404"/>
                </a:lnTo>
                <a:lnTo>
                  <a:pt x="1520329" y="124942"/>
                </a:lnTo>
                <a:lnTo>
                  <a:pt x="1536509" y="120116"/>
                </a:lnTo>
                <a:lnTo>
                  <a:pt x="1620964" y="109677"/>
                </a:lnTo>
                <a:lnTo>
                  <a:pt x="1610182" y="143535"/>
                </a:lnTo>
                <a:lnTo>
                  <a:pt x="1602994" y="144424"/>
                </a:lnTo>
                <a:lnTo>
                  <a:pt x="1602994" y="152920"/>
                </a:lnTo>
                <a:lnTo>
                  <a:pt x="1602994" y="212318"/>
                </a:lnTo>
                <a:lnTo>
                  <a:pt x="1561668" y="217436"/>
                </a:lnTo>
                <a:lnTo>
                  <a:pt x="1561668" y="158026"/>
                </a:lnTo>
                <a:lnTo>
                  <a:pt x="1602994" y="152920"/>
                </a:lnTo>
                <a:lnTo>
                  <a:pt x="1602994" y="144424"/>
                </a:lnTo>
                <a:lnTo>
                  <a:pt x="1563458" y="149313"/>
                </a:lnTo>
                <a:lnTo>
                  <a:pt x="1536509" y="142748"/>
                </a:lnTo>
                <a:lnTo>
                  <a:pt x="1537335" y="156692"/>
                </a:lnTo>
                <a:lnTo>
                  <a:pt x="1538122" y="179349"/>
                </a:lnTo>
                <a:lnTo>
                  <a:pt x="1538198" y="185750"/>
                </a:lnTo>
                <a:lnTo>
                  <a:pt x="1538109" y="209664"/>
                </a:lnTo>
                <a:lnTo>
                  <a:pt x="1537335" y="231863"/>
                </a:lnTo>
                <a:lnTo>
                  <a:pt x="1536509" y="245999"/>
                </a:lnTo>
                <a:lnTo>
                  <a:pt x="1561668" y="234403"/>
                </a:lnTo>
                <a:lnTo>
                  <a:pt x="1561668" y="225920"/>
                </a:lnTo>
                <a:lnTo>
                  <a:pt x="1630349" y="217436"/>
                </a:lnTo>
                <a:lnTo>
                  <a:pt x="1693240" y="209664"/>
                </a:lnTo>
                <a:lnTo>
                  <a:pt x="1726996" y="205486"/>
                </a:lnTo>
                <a:lnTo>
                  <a:pt x="1726996" y="215392"/>
                </a:lnTo>
                <a:lnTo>
                  <a:pt x="1751469" y="205486"/>
                </a:lnTo>
                <a:lnTo>
                  <a:pt x="1752155" y="205206"/>
                </a:lnTo>
                <a:lnTo>
                  <a:pt x="1751952" y="202107"/>
                </a:lnTo>
                <a:lnTo>
                  <a:pt x="1751368" y="193192"/>
                </a:lnTo>
                <a:lnTo>
                  <a:pt x="1750733" y="169710"/>
                </a:lnTo>
                <a:lnTo>
                  <a:pt x="1750364" y="138950"/>
                </a:lnTo>
                <a:lnTo>
                  <a:pt x="1752257" y="137591"/>
                </a:lnTo>
                <a:lnTo>
                  <a:pt x="1764741" y="128689"/>
                </a:lnTo>
                <a:lnTo>
                  <a:pt x="1737779" y="115049"/>
                </a:lnTo>
                <a:lnTo>
                  <a:pt x="1726996" y="125933"/>
                </a:lnTo>
                <a:lnTo>
                  <a:pt x="1726996" y="137591"/>
                </a:lnTo>
                <a:lnTo>
                  <a:pt x="1726996" y="197002"/>
                </a:lnTo>
                <a:lnTo>
                  <a:pt x="1685658" y="202107"/>
                </a:lnTo>
                <a:lnTo>
                  <a:pt x="1685658" y="145364"/>
                </a:lnTo>
                <a:lnTo>
                  <a:pt x="1685658" y="142697"/>
                </a:lnTo>
                <a:lnTo>
                  <a:pt x="1696834" y="141325"/>
                </a:lnTo>
                <a:lnTo>
                  <a:pt x="1726996" y="137591"/>
                </a:lnTo>
                <a:lnTo>
                  <a:pt x="1726996" y="125933"/>
                </a:lnTo>
                <a:lnTo>
                  <a:pt x="1723402" y="129552"/>
                </a:lnTo>
                <a:lnTo>
                  <a:pt x="1664093" y="136893"/>
                </a:lnTo>
                <a:lnTo>
                  <a:pt x="1664093" y="145364"/>
                </a:lnTo>
                <a:lnTo>
                  <a:pt x="1664093" y="204774"/>
                </a:lnTo>
                <a:lnTo>
                  <a:pt x="1624558" y="209664"/>
                </a:lnTo>
                <a:lnTo>
                  <a:pt x="1624558" y="152920"/>
                </a:lnTo>
                <a:lnTo>
                  <a:pt x="1624558" y="150253"/>
                </a:lnTo>
                <a:lnTo>
                  <a:pt x="1632140" y="149313"/>
                </a:lnTo>
                <a:lnTo>
                  <a:pt x="1664093" y="145364"/>
                </a:lnTo>
                <a:lnTo>
                  <a:pt x="1664093" y="136893"/>
                </a:lnTo>
                <a:lnTo>
                  <a:pt x="1628152" y="141325"/>
                </a:lnTo>
                <a:lnTo>
                  <a:pt x="1642973" y="109677"/>
                </a:lnTo>
                <a:lnTo>
                  <a:pt x="1644332" y="106781"/>
                </a:lnTo>
                <a:lnTo>
                  <a:pt x="1714804" y="98082"/>
                </a:lnTo>
                <a:lnTo>
                  <a:pt x="1786305" y="89242"/>
                </a:lnTo>
                <a:close/>
              </a:path>
              <a:path w="2489200" h="748664">
                <a:moveTo>
                  <a:pt x="1795284" y="235242"/>
                </a:moveTo>
                <a:lnTo>
                  <a:pt x="1761147" y="212585"/>
                </a:lnTo>
                <a:lnTo>
                  <a:pt x="1737779" y="233857"/>
                </a:lnTo>
                <a:lnTo>
                  <a:pt x="1489786" y="264502"/>
                </a:lnTo>
                <a:lnTo>
                  <a:pt x="1505953" y="275234"/>
                </a:lnTo>
                <a:lnTo>
                  <a:pt x="1517243" y="271741"/>
                </a:lnTo>
                <a:lnTo>
                  <a:pt x="1520164" y="271094"/>
                </a:lnTo>
                <a:lnTo>
                  <a:pt x="1549082" y="265671"/>
                </a:lnTo>
                <a:lnTo>
                  <a:pt x="1795284" y="235242"/>
                </a:lnTo>
                <a:close/>
              </a:path>
              <a:path w="2489200" h="748664">
                <a:moveTo>
                  <a:pt x="2019922" y="121196"/>
                </a:moveTo>
                <a:lnTo>
                  <a:pt x="2010041" y="104736"/>
                </a:lnTo>
                <a:lnTo>
                  <a:pt x="2005215" y="101079"/>
                </a:lnTo>
                <a:lnTo>
                  <a:pt x="2001888" y="98933"/>
                </a:lnTo>
                <a:lnTo>
                  <a:pt x="1964207" y="81407"/>
                </a:lnTo>
                <a:lnTo>
                  <a:pt x="1960613" y="86093"/>
                </a:lnTo>
                <a:lnTo>
                  <a:pt x="1974011" y="100761"/>
                </a:lnTo>
                <a:lnTo>
                  <a:pt x="1975866" y="102908"/>
                </a:lnTo>
                <a:lnTo>
                  <a:pt x="1983498" y="113982"/>
                </a:lnTo>
                <a:lnTo>
                  <a:pt x="1986940" y="120713"/>
                </a:lnTo>
                <a:lnTo>
                  <a:pt x="1991169" y="130416"/>
                </a:lnTo>
                <a:lnTo>
                  <a:pt x="2001951" y="146050"/>
                </a:lnTo>
                <a:lnTo>
                  <a:pt x="2012734" y="136944"/>
                </a:lnTo>
                <a:lnTo>
                  <a:pt x="2019922" y="121196"/>
                </a:lnTo>
                <a:close/>
              </a:path>
              <a:path w="2489200" h="748664">
                <a:moveTo>
                  <a:pt x="2237371" y="494919"/>
                </a:moveTo>
                <a:lnTo>
                  <a:pt x="2206815" y="474649"/>
                </a:lnTo>
                <a:lnTo>
                  <a:pt x="2187054" y="492645"/>
                </a:lnTo>
                <a:lnTo>
                  <a:pt x="2165489" y="495312"/>
                </a:lnTo>
                <a:lnTo>
                  <a:pt x="2165489" y="442976"/>
                </a:lnTo>
                <a:lnTo>
                  <a:pt x="2181656" y="431076"/>
                </a:lnTo>
                <a:lnTo>
                  <a:pt x="2140331" y="420624"/>
                </a:lnTo>
                <a:lnTo>
                  <a:pt x="2141118" y="436003"/>
                </a:lnTo>
                <a:lnTo>
                  <a:pt x="2141880" y="469277"/>
                </a:lnTo>
                <a:lnTo>
                  <a:pt x="2141982" y="475348"/>
                </a:lnTo>
                <a:lnTo>
                  <a:pt x="2142121" y="498195"/>
                </a:lnTo>
                <a:lnTo>
                  <a:pt x="2072043" y="506857"/>
                </a:lnTo>
                <a:lnTo>
                  <a:pt x="2086419" y="516394"/>
                </a:lnTo>
                <a:lnTo>
                  <a:pt x="2107984" y="510908"/>
                </a:lnTo>
                <a:lnTo>
                  <a:pt x="2142121" y="506691"/>
                </a:lnTo>
                <a:lnTo>
                  <a:pt x="2142121" y="583069"/>
                </a:lnTo>
                <a:lnTo>
                  <a:pt x="2093417" y="604735"/>
                </a:lnTo>
                <a:lnTo>
                  <a:pt x="2080463" y="610311"/>
                </a:lnTo>
                <a:lnTo>
                  <a:pt x="2068449" y="614807"/>
                </a:lnTo>
                <a:lnTo>
                  <a:pt x="2090013" y="637603"/>
                </a:lnTo>
                <a:lnTo>
                  <a:pt x="2098992" y="626592"/>
                </a:lnTo>
                <a:lnTo>
                  <a:pt x="2112378" y="617562"/>
                </a:lnTo>
                <a:lnTo>
                  <a:pt x="2124786" y="609511"/>
                </a:lnTo>
                <a:lnTo>
                  <a:pt x="2142121" y="598627"/>
                </a:lnTo>
                <a:lnTo>
                  <a:pt x="2142121" y="700481"/>
                </a:lnTo>
                <a:lnTo>
                  <a:pt x="2129790" y="715657"/>
                </a:lnTo>
                <a:lnTo>
                  <a:pt x="2126843" y="717219"/>
                </a:lnTo>
                <a:lnTo>
                  <a:pt x="2116074" y="717943"/>
                </a:lnTo>
                <a:lnTo>
                  <a:pt x="2081022" y="719340"/>
                </a:lnTo>
                <a:lnTo>
                  <a:pt x="2081022" y="725004"/>
                </a:lnTo>
                <a:lnTo>
                  <a:pt x="2127516" y="741286"/>
                </a:lnTo>
                <a:lnTo>
                  <a:pt x="2128380" y="742137"/>
                </a:lnTo>
                <a:lnTo>
                  <a:pt x="2128570" y="742670"/>
                </a:lnTo>
                <a:lnTo>
                  <a:pt x="2129548" y="747293"/>
                </a:lnTo>
                <a:lnTo>
                  <a:pt x="2148408" y="736168"/>
                </a:lnTo>
                <a:lnTo>
                  <a:pt x="2165489" y="706069"/>
                </a:lnTo>
                <a:lnTo>
                  <a:pt x="2165489" y="598627"/>
                </a:lnTo>
                <a:lnTo>
                  <a:pt x="2165489" y="585838"/>
                </a:lnTo>
                <a:lnTo>
                  <a:pt x="2188070" y="571703"/>
                </a:lnTo>
                <a:lnTo>
                  <a:pt x="2230183" y="545312"/>
                </a:lnTo>
                <a:lnTo>
                  <a:pt x="2226589" y="541515"/>
                </a:lnTo>
                <a:lnTo>
                  <a:pt x="2165489" y="571703"/>
                </a:lnTo>
                <a:lnTo>
                  <a:pt x="2165489" y="506691"/>
                </a:lnTo>
                <a:lnTo>
                  <a:pt x="2165489" y="503796"/>
                </a:lnTo>
                <a:lnTo>
                  <a:pt x="2234171" y="495312"/>
                </a:lnTo>
                <a:lnTo>
                  <a:pt x="2237371" y="494919"/>
                </a:lnTo>
                <a:close/>
              </a:path>
              <a:path w="2489200" h="748664">
                <a:moveTo>
                  <a:pt x="2249944" y="126720"/>
                </a:moveTo>
                <a:lnTo>
                  <a:pt x="2212213" y="101676"/>
                </a:lnTo>
                <a:lnTo>
                  <a:pt x="2185251" y="126225"/>
                </a:lnTo>
                <a:lnTo>
                  <a:pt x="2093607" y="137553"/>
                </a:lnTo>
                <a:lnTo>
                  <a:pt x="2136394" y="90360"/>
                </a:lnTo>
                <a:lnTo>
                  <a:pt x="2145715" y="80187"/>
                </a:lnTo>
                <a:lnTo>
                  <a:pt x="2161895" y="72542"/>
                </a:lnTo>
                <a:lnTo>
                  <a:pt x="2120557" y="60667"/>
                </a:lnTo>
                <a:lnTo>
                  <a:pt x="2101938" y="104140"/>
                </a:lnTo>
                <a:lnTo>
                  <a:pt x="2082825" y="138887"/>
                </a:lnTo>
                <a:lnTo>
                  <a:pt x="1919287" y="159092"/>
                </a:lnTo>
                <a:lnTo>
                  <a:pt x="1888731" y="150139"/>
                </a:lnTo>
                <a:lnTo>
                  <a:pt x="1889493" y="162166"/>
                </a:lnTo>
                <a:lnTo>
                  <a:pt x="1888566" y="222834"/>
                </a:lnTo>
                <a:lnTo>
                  <a:pt x="1883537" y="264007"/>
                </a:lnTo>
                <a:lnTo>
                  <a:pt x="1867306" y="308698"/>
                </a:lnTo>
                <a:lnTo>
                  <a:pt x="1836623" y="351777"/>
                </a:lnTo>
                <a:lnTo>
                  <a:pt x="1842008" y="355358"/>
                </a:lnTo>
                <a:lnTo>
                  <a:pt x="1877479" y="318389"/>
                </a:lnTo>
                <a:lnTo>
                  <a:pt x="1902879" y="277977"/>
                </a:lnTo>
                <a:lnTo>
                  <a:pt x="1914817" y="228193"/>
                </a:lnTo>
                <a:lnTo>
                  <a:pt x="1917611" y="185115"/>
                </a:lnTo>
                <a:lnTo>
                  <a:pt x="1917484" y="167805"/>
                </a:lnTo>
                <a:lnTo>
                  <a:pt x="1987969" y="159092"/>
                </a:lnTo>
                <a:lnTo>
                  <a:pt x="2162289" y="137553"/>
                </a:lnTo>
                <a:lnTo>
                  <a:pt x="2249944" y="126720"/>
                </a:lnTo>
                <a:close/>
              </a:path>
              <a:path w="2489200" h="748664">
                <a:moveTo>
                  <a:pt x="2249944" y="39027"/>
                </a:moveTo>
                <a:lnTo>
                  <a:pt x="2210409" y="12788"/>
                </a:lnTo>
                <a:lnTo>
                  <a:pt x="2181656" y="38976"/>
                </a:lnTo>
                <a:lnTo>
                  <a:pt x="2057654" y="54292"/>
                </a:lnTo>
                <a:lnTo>
                  <a:pt x="2073833" y="31076"/>
                </a:lnTo>
                <a:lnTo>
                  <a:pt x="2063953" y="18161"/>
                </a:lnTo>
                <a:lnTo>
                  <a:pt x="2059101" y="15735"/>
                </a:lnTo>
                <a:lnTo>
                  <a:pt x="2016328" y="0"/>
                </a:lnTo>
                <a:lnTo>
                  <a:pt x="2010930" y="4902"/>
                </a:lnTo>
                <a:lnTo>
                  <a:pt x="2029675" y="22326"/>
                </a:lnTo>
                <a:lnTo>
                  <a:pt x="2032000" y="24650"/>
                </a:lnTo>
                <a:lnTo>
                  <a:pt x="2040978" y="37325"/>
                </a:lnTo>
                <a:lnTo>
                  <a:pt x="2045068" y="47498"/>
                </a:lnTo>
                <a:lnTo>
                  <a:pt x="2046871" y="55626"/>
                </a:lnTo>
                <a:lnTo>
                  <a:pt x="1852790" y="79616"/>
                </a:lnTo>
                <a:lnTo>
                  <a:pt x="1868970" y="90347"/>
                </a:lnTo>
                <a:lnTo>
                  <a:pt x="1884718" y="85991"/>
                </a:lnTo>
                <a:lnTo>
                  <a:pt x="1891271" y="84531"/>
                </a:lnTo>
                <a:lnTo>
                  <a:pt x="1912099" y="80772"/>
                </a:lnTo>
                <a:lnTo>
                  <a:pt x="2126348" y="54292"/>
                </a:lnTo>
                <a:lnTo>
                  <a:pt x="2249944" y="39027"/>
                </a:lnTo>
                <a:close/>
              </a:path>
              <a:path w="2489200" h="748664">
                <a:moveTo>
                  <a:pt x="2435047" y="409663"/>
                </a:moveTo>
                <a:lnTo>
                  <a:pt x="2408097" y="397433"/>
                </a:lnTo>
                <a:lnTo>
                  <a:pt x="2399106" y="408660"/>
                </a:lnTo>
                <a:lnTo>
                  <a:pt x="2399106" y="421182"/>
                </a:lnTo>
                <a:lnTo>
                  <a:pt x="2399106" y="460781"/>
                </a:lnTo>
                <a:lnTo>
                  <a:pt x="2399106" y="469277"/>
                </a:lnTo>
                <a:lnTo>
                  <a:pt x="2399106" y="511708"/>
                </a:lnTo>
                <a:lnTo>
                  <a:pt x="2284095" y="525919"/>
                </a:lnTo>
                <a:lnTo>
                  <a:pt x="2284095" y="483489"/>
                </a:lnTo>
                <a:lnTo>
                  <a:pt x="2352776" y="475005"/>
                </a:lnTo>
                <a:lnTo>
                  <a:pt x="2399106" y="469277"/>
                </a:lnTo>
                <a:lnTo>
                  <a:pt x="2399106" y="460781"/>
                </a:lnTo>
                <a:lnTo>
                  <a:pt x="2284095" y="475005"/>
                </a:lnTo>
                <a:lnTo>
                  <a:pt x="2284095" y="435394"/>
                </a:lnTo>
                <a:lnTo>
                  <a:pt x="2352776" y="426910"/>
                </a:lnTo>
                <a:lnTo>
                  <a:pt x="2399106" y="421182"/>
                </a:lnTo>
                <a:lnTo>
                  <a:pt x="2399106" y="408660"/>
                </a:lnTo>
                <a:lnTo>
                  <a:pt x="2395512" y="413143"/>
                </a:lnTo>
                <a:lnTo>
                  <a:pt x="2284095" y="426910"/>
                </a:lnTo>
                <a:lnTo>
                  <a:pt x="2258936" y="417283"/>
                </a:lnTo>
                <a:lnTo>
                  <a:pt x="2259723" y="433412"/>
                </a:lnTo>
                <a:lnTo>
                  <a:pt x="2260612" y="469277"/>
                </a:lnTo>
                <a:lnTo>
                  <a:pt x="2260549" y="512318"/>
                </a:lnTo>
                <a:lnTo>
                  <a:pt x="2259723" y="544271"/>
                </a:lnTo>
                <a:lnTo>
                  <a:pt x="2258936" y="558736"/>
                </a:lnTo>
                <a:lnTo>
                  <a:pt x="2284095" y="547141"/>
                </a:lnTo>
                <a:lnTo>
                  <a:pt x="2284095" y="534403"/>
                </a:lnTo>
                <a:lnTo>
                  <a:pt x="2352776" y="525919"/>
                </a:lnTo>
                <a:lnTo>
                  <a:pt x="2399106" y="520192"/>
                </a:lnTo>
                <a:lnTo>
                  <a:pt x="2399106" y="535762"/>
                </a:lnTo>
                <a:lnTo>
                  <a:pt x="2424265" y="522744"/>
                </a:lnTo>
                <a:lnTo>
                  <a:pt x="2424125" y="520192"/>
                </a:lnTo>
                <a:lnTo>
                  <a:pt x="2423477" y="508431"/>
                </a:lnTo>
                <a:lnTo>
                  <a:pt x="2422906" y="475348"/>
                </a:lnTo>
                <a:lnTo>
                  <a:pt x="2422855" y="469277"/>
                </a:lnTo>
                <a:lnTo>
                  <a:pt x="2422487" y="421182"/>
                </a:lnTo>
                <a:lnTo>
                  <a:pt x="2422474" y="419709"/>
                </a:lnTo>
                <a:lnTo>
                  <a:pt x="2435047" y="409663"/>
                </a:lnTo>
                <a:close/>
              </a:path>
              <a:path w="2489200" h="748664">
                <a:moveTo>
                  <a:pt x="2488958" y="554355"/>
                </a:moveTo>
                <a:lnTo>
                  <a:pt x="2454821" y="531698"/>
                </a:lnTo>
                <a:lnTo>
                  <a:pt x="2431453" y="552970"/>
                </a:lnTo>
                <a:lnTo>
                  <a:pt x="2196033" y="582066"/>
                </a:lnTo>
                <a:lnTo>
                  <a:pt x="2212213" y="592797"/>
                </a:lnTo>
                <a:lnTo>
                  <a:pt x="2228011" y="588429"/>
                </a:lnTo>
                <a:lnTo>
                  <a:pt x="2234488" y="586994"/>
                </a:lnTo>
                <a:lnTo>
                  <a:pt x="2255342" y="583222"/>
                </a:lnTo>
                <a:lnTo>
                  <a:pt x="2332609" y="573671"/>
                </a:lnTo>
                <a:lnTo>
                  <a:pt x="2332609" y="684009"/>
                </a:lnTo>
                <a:lnTo>
                  <a:pt x="2284463" y="664540"/>
                </a:lnTo>
                <a:lnTo>
                  <a:pt x="2267915" y="617029"/>
                </a:lnTo>
                <a:lnTo>
                  <a:pt x="2282291" y="609600"/>
                </a:lnTo>
                <a:lnTo>
                  <a:pt x="2244560" y="595871"/>
                </a:lnTo>
                <a:lnTo>
                  <a:pt x="2232342" y="651040"/>
                </a:lnTo>
                <a:lnTo>
                  <a:pt x="2206345" y="697242"/>
                </a:lnTo>
                <a:lnTo>
                  <a:pt x="2175624" y="734326"/>
                </a:lnTo>
                <a:lnTo>
                  <a:pt x="2165489" y="744270"/>
                </a:lnTo>
                <a:lnTo>
                  <a:pt x="2169083" y="748068"/>
                </a:lnTo>
                <a:lnTo>
                  <a:pt x="2207323" y="716153"/>
                </a:lnTo>
                <a:lnTo>
                  <a:pt x="2246668" y="667207"/>
                </a:lnTo>
                <a:lnTo>
                  <a:pt x="2255342" y="652538"/>
                </a:lnTo>
                <a:lnTo>
                  <a:pt x="2269159" y="666369"/>
                </a:lnTo>
                <a:lnTo>
                  <a:pt x="2311400" y="695807"/>
                </a:lnTo>
                <a:lnTo>
                  <a:pt x="2358821" y="707732"/>
                </a:lnTo>
                <a:lnTo>
                  <a:pt x="2392299" y="708545"/>
                </a:lnTo>
                <a:lnTo>
                  <a:pt x="2415870" y="707263"/>
                </a:lnTo>
                <a:lnTo>
                  <a:pt x="2456611" y="704049"/>
                </a:lnTo>
                <a:lnTo>
                  <a:pt x="2459532" y="696442"/>
                </a:lnTo>
                <a:lnTo>
                  <a:pt x="2459799" y="695985"/>
                </a:lnTo>
                <a:lnTo>
                  <a:pt x="2473604" y="687197"/>
                </a:lnTo>
                <a:lnTo>
                  <a:pt x="2488958" y="677418"/>
                </a:lnTo>
                <a:lnTo>
                  <a:pt x="2488958" y="671766"/>
                </a:lnTo>
                <a:lnTo>
                  <a:pt x="2464828" y="676973"/>
                </a:lnTo>
                <a:lnTo>
                  <a:pt x="2437409" y="682117"/>
                </a:lnTo>
                <a:lnTo>
                  <a:pt x="2422474" y="684225"/>
                </a:lnTo>
                <a:lnTo>
                  <a:pt x="2403614" y="686041"/>
                </a:lnTo>
                <a:lnTo>
                  <a:pt x="2373503" y="687197"/>
                </a:lnTo>
                <a:lnTo>
                  <a:pt x="2355977" y="686777"/>
                </a:lnTo>
                <a:lnTo>
                  <a:pt x="2355977" y="684009"/>
                </a:lnTo>
                <a:lnTo>
                  <a:pt x="2355977" y="628789"/>
                </a:lnTo>
                <a:lnTo>
                  <a:pt x="2424658" y="620293"/>
                </a:lnTo>
                <a:lnTo>
                  <a:pt x="2469197" y="614794"/>
                </a:lnTo>
                <a:lnTo>
                  <a:pt x="2438641" y="594525"/>
                </a:lnTo>
                <a:lnTo>
                  <a:pt x="2418880" y="612521"/>
                </a:lnTo>
                <a:lnTo>
                  <a:pt x="2355977" y="620293"/>
                </a:lnTo>
                <a:lnTo>
                  <a:pt x="2355977" y="573671"/>
                </a:lnTo>
                <a:lnTo>
                  <a:pt x="2355977" y="570788"/>
                </a:lnTo>
                <a:lnTo>
                  <a:pt x="2488958" y="554355"/>
                </a:lnTo>
                <a:close/>
              </a:path>
            </a:pathLst>
          </a:custGeom>
          <a:solidFill>
            <a:srgbClr val="003366"/>
          </a:solidFill>
        </p:spPr>
        <p:txBody>
          <a:bodyPr wrap="square" lIns="0" tIns="0" rIns="0" bIns="0" rtlCol="0"/>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5753100" y="5819775"/>
            <a:ext cx="428625" cy="400050"/>
          </a:xfrm>
          <a:custGeom>
            <a:rect l="l" t="t" r="r" b="b"/>
            <a:pathLst>
              <a:path w="428625" h="400050">
                <a:moveTo>
                  <a:pt x="428625" y="400050"/>
                </a:moveTo>
                <a:lnTo>
                  <a:pt x="0" y="400050"/>
                </a:lnTo>
                <a:lnTo>
                  <a:pt x="0" y="0"/>
                </a:lnTo>
              </a:path>
            </a:pathLst>
          </a:custGeom>
          <a:ln w="28575">
            <a:solidFill>
              <a:srgbClr val="003366"/>
            </a:solidFill>
          </a:ln>
        </p:spPr>
        <p:txBody>
          <a:bodyPr wrap="square" lIns="0" tIns="0" rIns="0" bIns="0" rtlCol="0"/>
          <a:lstStyle/>
          <a:p/>
        </p:txBody>
      </p:sp>
      <p:sp>
        <p:nvSpPr>
          <p:cNvPr id="3" name="object 3"/>
          <p:cNvSpPr/>
          <p:nvPr/>
        </p:nvSpPr>
        <p:spPr>
          <a:xfrm>
            <a:off x="4191000" y="5105400"/>
            <a:ext cx="542925" cy="314325"/>
          </a:xfrm>
          <a:custGeom>
            <a:rect l="l" t="t" r="r" b="b"/>
            <a:pathLst>
              <a:path w="542925" h="314325">
                <a:moveTo>
                  <a:pt x="542925" y="314325"/>
                </a:moveTo>
                <a:lnTo>
                  <a:pt x="0" y="314325"/>
                </a:lnTo>
                <a:lnTo>
                  <a:pt x="0" y="0"/>
                </a:lnTo>
              </a:path>
            </a:pathLst>
          </a:custGeom>
          <a:ln w="28575">
            <a:solidFill>
              <a:srgbClr val="003366"/>
            </a:solidFill>
          </a:ln>
        </p:spPr>
        <p:txBody>
          <a:bodyPr wrap="square" lIns="0" tIns="0" rIns="0" bIns="0" rtlCol="0"/>
          <a:lstStyle/>
          <a:p/>
        </p:txBody>
      </p:sp>
      <p:sp>
        <p:nvSpPr>
          <p:cNvPr id="4" name="object 4"/>
          <p:cNvSpPr/>
          <p:nvPr/>
        </p:nvSpPr>
        <p:spPr>
          <a:xfrm>
            <a:off x="2438400" y="4419600"/>
            <a:ext cx="581025" cy="390525"/>
          </a:xfrm>
          <a:custGeom>
            <a:rect l="l" t="t" r="r" b="b"/>
            <a:pathLst>
              <a:path w="581025" h="390525">
                <a:moveTo>
                  <a:pt x="581025" y="390525"/>
                </a:moveTo>
                <a:lnTo>
                  <a:pt x="0" y="390525"/>
                </a:lnTo>
                <a:lnTo>
                  <a:pt x="0" y="0"/>
                </a:lnTo>
              </a:path>
            </a:pathLst>
          </a:custGeom>
          <a:ln w="28575">
            <a:solidFill>
              <a:srgbClr val="003366"/>
            </a:solidFill>
          </a:ln>
        </p:spPr>
        <p:txBody>
          <a:bodyPr wrap="square" lIns="0" tIns="0" rIns="0" bIns="0" rtlCol="0"/>
          <a:lstStyle/>
          <a:p/>
        </p:txBody>
      </p:sp>
      <p:sp>
        <p:nvSpPr>
          <p:cNvPr id="5" name="object 5"/>
          <p:cNvSpPr/>
          <p:nvPr/>
        </p:nvSpPr>
        <p:spPr>
          <a:xfrm>
            <a:off x="2438400" y="3603625"/>
            <a:ext cx="2400300" cy="254000"/>
          </a:xfrm>
          <a:custGeom>
            <a:rect l="l" t="t" r="r" b="b"/>
            <a:pathLst>
              <a:path w="2400300" h="254000">
                <a:moveTo>
                  <a:pt x="0" y="254000"/>
                </a:moveTo>
                <a:lnTo>
                  <a:pt x="0" y="127000"/>
                </a:lnTo>
                <a:lnTo>
                  <a:pt x="2400300" y="127000"/>
                </a:lnTo>
                <a:lnTo>
                  <a:pt x="2400300" y="0"/>
                </a:lnTo>
              </a:path>
            </a:pathLst>
          </a:custGeom>
          <a:ln w="28575">
            <a:solidFill>
              <a:srgbClr val="003366"/>
            </a:solidFill>
          </a:ln>
        </p:spPr>
        <p:txBody>
          <a:bodyPr wrap="square" lIns="0" tIns="0" rIns="0" bIns="0" rtlCol="0"/>
          <a:lstStyle/>
          <a:p/>
        </p:txBody>
      </p:sp>
      <p:grpSp>
        <p:nvGrpSpPr>
          <p:cNvPr id="6" name="object 6"/>
          <p:cNvGrpSpPr/>
          <p:nvPr/>
        </p:nvGrpSpPr>
        <p:grpSpPr>
          <a:xfrm>
            <a:off x="3657600" y="2362200"/>
            <a:ext cx="2362200" cy="671195"/>
            <a:chOff x="3657600" y="2362200"/>
            <a:chExt cx="2362200" cy="671195"/>
          </a:xfrm>
        </p:grpSpPr>
        <p:sp>
          <p:nvSpPr>
            <p:cNvPr id="7" name="object 7"/>
            <p:cNvSpPr/>
            <p:nvPr/>
          </p:nvSpPr>
          <p:spPr>
            <a:xfrm flipH="1">
              <a:off x="4823618" y="2909093"/>
              <a:ext cx="0" cy="109855"/>
            </a:xfrm>
            <a:custGeom>
              <a:rect l="l" t="t" r="r" b="b"/>
              <a:pathLst>
                <a:path h="109855">
                  <a:moveTo>
                    <a:pt x="0" y="109537"/>
                  </a:moveTo>
                  <a:lnTo>
                    <a:pt x="0" y="0"/>
                  </a:lnTo>
                </a:path>
              </a:pathLst>
            </a:custGeom>
            <a:ln w="28575">
              <a:solidFill>
                <a:srgbClr val="003366"/>
              </a:solidFill>
            </a:ln>
          </p:spPr>
          <p:txBody>
            <a:bodyPr wrap="square" lIns="0" tIns="0" rIns="0" bIns="0" rtlCol="0"/>
            <a:lstStyle/>
            <a:p/>
          </p:txBody>
        </p:sp>
        <p:sp>
          <p:nvSpPr>
            <p:cNvPr id="8" name="object 8"/>
            <p:cNvSpPr/>
            <p:nvPr/>
          </p:nvSpPr>
          <p:spPr>
            <a:xfrm>
              <a:off x="3657600" y="2362200"/>
              <a:ext cx="2362200" cy="533400"/>
            </a:xfrm>
            <a:custGeom>
              <a:rect l="l" t="t" r="r" b="b"/>
              <a:pathLst>
                <a:path w="2362200" h="533400">
                  <a:moveTo>
                    <a:pt x="2362200" y="533400"/>
                  </a:moveTo>
                  <a:lnTo>
                    <a:pt x="0" y="533400"/>
                  </a:lnTo>
                  <a:lnTo>
                    <a:pt x="0" y="0"/>
                  </a:lnTo>
                  <a:lnTo>
                    <a:pt x="2362200" y="0"/>
                  </a:lnTo>
                  <a:lnTo>
                    <a:pt x="2362200" y="533400"/>
                  </a:lnTo>
                  <a:close/>
                </a:path>
              </a:pathLst>
            </a:custGeom>
            <a:solidFill>
              <a:srgbClr val="33CCCC">
                <a:alpha val="50195"/>
              </a:srgbClr>
            </a:solidFill>
          </p:spPr>
          <p:txBody>
            <a:bodyPr wrap="square" lIns="0" tIns="0" rIns="0" bIns="0" rtlCol="0"/>
            <a:lstStyle/>
            <a:p/>
          </p:txBody>
        </p:sp>
      </p:grpSp>
      <p:sp>
        <p:nvSpPr>
          <p:cNvPr id="9" name="object 9"/>
          <p:cNvSpPr txBox="1"/>
          <p:nvPr/>
        </p:nvSpPr>
        <p:spPr>
          <a:xfrm>
            <a:off x="3657600" y="2362200"/>
            <a:ext cx="2362200" cy="533400"/>
          </a:xfrm>
          <a:prstGeom prst="rect">
            <a:avLst/>
          </a:prstGeom>
          <a:solidFill>
            <a:srgbClr val="33CCCC">
              <a:alpha val="50195"/>
            </a:srgbClr>
          </a:solidFill>
          <a:ln w="57150">
            <a:solidFill>
              <a:srgbClr val="33CCCC"/>
            </a:solidFill>
          </a:ln>
        </p:spPr>
        <p:txBody>
          <a:bodyPr vert="horz" wrap="square" lIns="0" tIns="64135" rIns="0" bIns="0" rtlCol="0">
            <a:spAutoFit/>
          </a:bodyPr>
          <a:lstStyle/>
          <a:p>
            <a:pPr algn="ctr">
              <a:lnSpc>
                <a:spcPct val="100000"/>
              </a:lnSpc>
              <a:spcBef>
                <a:spcPts val="505"/>
              </a:spcBef>
            </a:pPr>
            <a:r>
              <a:rPr sz="2800" spc="-25">
                <a:solidFill>
                  <a:srgbClr val="003366"/>
                </a:solidFill>
                <a:latin typeface="黑体"/>
                <a:cs typeface="黑体"/>
              </a:rPr>
              <a:t>劳动</a:t>
            </a:r>
            <a:endParaRPr sz="2800">
              <a:latin typeface="黑体"/>
              <a:cs typeface="黑体"/>
            </a:endParaRPr>
          </a:p>
        </p:txBody>
      </p:sp>
      <p:sp>
        <p:nvSpPr>
          <p:cNvPr id="10" name="object 10"/>
          <p:cNvSpPr/>
          <p:nvPr/>
        </p:nvSpPr>
        <p:spPr>
          <a:xfrm>
            <a:off x="3657600" y="3062287"/>
            <a:ext cx="2362200" cy="513080"/>
          </a:xfrm>
          <a:custGeom>
            <a:rect l="l" t="t" r="r" b="b"/>
            <a:pathLst>
              <a:path w="2362200" h="513079">
                <a:moveTo>
                  <a:pt x="2362200" y="512762"/>
                </a:moveTo>
                <a:lnTo>
                  <a:pt x="0" y="512762"/>
                </a:lnTo>
                <a:lnTo>
                  <a:pt x="0" y="0"/>
                </a:lnTo>
                <a:lnTo>
                  <a:pt x="2362200" y="0"/>
                </a:lnTo>
                <a:lnTo>
                  <a:pt x="2362200" y="512762"/>
                </a:lnTo>
                <a:close/>
              </a:path>
            </a:pathLst>
          </a:custGeom>
          <a:solidFill>
            <a:srgbClr val="99CC99">
              <a:alpha val="50195"/>
            </a:srgbClr>
          </a:solidFill>
        </p:spPr>
        <p:txBody>
          <a:bodyPr wrap="square" lIns="0" tIns="0" rIns="0" bIns="0" rtlCol="0"/>
          <a:lstStyle/>
          <a:p/>
        </p:txBody>
      </p:sp>
      <p:sp>
        <p:nvSpPr>
          <p:cNvPr id="11" name="object 11"/>
          <p:cNvSpPr txBox="1"/>
          <p:nvPr/>
        </p:nvSpPr>
        <p:spPr>
          <a:xfrm>
            <a:off x="3657600" y="3062287"/>
            <a:ext cx="2362200" cy="513080"/>
          </a:xfrm>
          <a:prstGeom prst="rect">
            <a:avLst/>
          </a:prstGeom>
          <a:solidFill>
            <a:srgbClr val="99CC99">
              <a:alpha val="50195"/>
            </a:srgbClr>
          </a:solidFill>
          <a:ln w="57150">
            <a:solidFill>
              <a:srgbClr val="99CC99"/>
            </a:solidFill>
          </a:ln>
        </p:spPr>
        <p:txBody>
          <a:bodyPr vert="horz" wrap="square" lIns="0" tIns="82550" rIns="0" bIns="0" rtlCol="0">
            <a:spAutoFit/>
          </a:bodyPr>
          <a:lstStyle/>
          <a:p>
            <a:pPr algn="ctr">
              <a:lnSpc>
                <a:spcPct val="100000"/>
              </a:lnSpc>
              <a:spcBef>
                <a:spcPts val="650"/>
              </a:spcBef>
            </a:pPr>
            <a:r>
              <a:rPr sz="2400">
                <a:solidFill>
                  <a:srgbClr val="003366"/>
                </a:solidFill>
                <a:latin typeface="黑体"/>
                <a:cs typeface="黑体"/>
              </a:rPr>
              <a:t>人</a:t>
            </a:r>
            <a:endParaRPr sz="2400">
              <a:latin typeface="黑体"/>
              <a:cs typeface="黑体"/>
            </a:endParaRPr>
          </a:p>
        </p:txBody>
      </p:sp>
      <p:sp>
        <p:nvSpPr>
          <p:cNvPr id="12" name="object 12"/>
          <p:cNvSpPr/>
          <p:nvPr/>
        </p:nvSpPr>
        <p:spPr>
          <a:xfrm>
            <a:off x="1371600" y="3886200"/>
            <a:ext cx="2133600" cy="533400"/>
          </a:xfrm>
          <a:custGeom>
            <a:rect l="l" t="t" r="r" b="b"/>
            <a:pathLst>
              <a:path w="2133600" h="533400">
                <a:moveTo>
                  <a:pt x="2133600" y="533400"/>
                </a:moveTo>
                <a:lnTo>
                  <a:pt x="0" y="533400"/>
                </a:lnTo>
                <a:lnTo>
                  <a:pt x="0" y="0"/>
                </a:lnTo>
                <a:lnTo>
                  <a:pt x="2133600" y="0"/>
                </a:lnTo>
                <a:lnTo>
                  <a:pt x="2133600" y="533400"/>
                </a:lnTo>
                <a:close/>
              </a:path>
            </a:pathLst>
          </a:custGeom>
          <a:solidFill>
            <a:srgbClr val="003366">
              <a:alpha val="50195"/>
            </a:srgbClr>
          </a:solidFill>
        </p:spPr>
        <p:txBody>
          <a:bodyPr wrap="square" lIns="0" tIns="0" rIns="0" bIns="0" rtlCol="0"/>
          <a:lstStyle/>
          <a:p/>
        </p:txBody>
      </p:sp>
      <p:sp>
        <p:nvSpPr>
          <p:cNvPr id="13" name="object 13"/>
          <p:cNvSpPr txBox="1"/>
          <p:nvPr/>
        </p:nvSpPr>
        <p:spPr>
          <a:xfrm>
            <a:off x="1371600" y="3886200"/>
            <a:ext cx="2133600" cy="533400"/>
          </a:xfrm>
          <a:prstGeom prst="rect">
            <a:avLst/>
          </a:prstGeom>
          <a:solidFill>
            <a:srgbClr val="003366">
              <a:alpha val="50195"/>
            </a:srgbClr>
          </a:solidFill>
          <a:ln w="57150">
            <a:solidFill>
              <a:srgbClr val="003366"/>
            </a:solidFill>
          </a:ln>
        </p:spPr>
        <p:txBody>
          <a:bodyPr vert="horz" wrap="square" lIns="0" tIns="93345" rIns="0" bIns="0" rtlCol="0">
            <a:spAutoFit/>
          </a:bodyPr>
          <a:lstStyle/>
          <a:p>
            <a:pPr marL="457200">
              <a:lnSpc>
                <a:spcPct val="100000"/>
              </a:lnSpc>
              <a:spcBef>
                <a:spcPts val="735"/>
              </a:spcBef>
            </a:pPr>
            <a:r>
              <a:rPr sz="2400" spc="-15">
                <a:solidFill>
                  <a:srgbClr val="003366"/>
                </a:solidFill>
                <a:latin typeface="黑体"/>
                <a:cs typeface="黑体"/>
              </a:rPr>
              <a:t>人类社会</a:t>
            </a:r>
            <a:endParaRPr sz="2400">
              <a:latin typeface="黑体"/>
              <a:cs typeface="黑体"/>
            </a:endParaRPr>
          </a:p>
        </p:txBody>
      </p:sp>
      <p:sp>
        <p:nvSpPr>
          <p:cNvPr id="14" name="object 14"/>
          <p:cNvSpPr/>
          <p:nvPr/>
        </p:nvSpPr>
        <p:spPr>
          <a:xfrm>
            <a:off x="3048000" y="4572000"/>
            <a:ext cx="2209800" cy="533400"/>
          </a:xfrm>
          <a:custGeom>
            <a:rect l="l" t="t" r="r" b="b"/>
            <a:pathLst>
              <a:path w="2209800" h="533400">
                <a:moveTo>
                  <a:pt x="2209800" y="533400"/>
                </a:moveTo>
                <a:lnTo>
                  <a:pt x="0" y="533400"/>
                </a:lnTo>
                <a:lnTo>
                  <a:pt x="0" y="0"/>
                </a:lnTo>
                <a:lnTo>
                  <a:pt x="2209800" y="0"/>
                </a:lnTo>
                <a:lnTo>
                  <a:pt x="2209800" y="533400"/>
                </a:lnTo>
                <a:close/>
              </a:path>
            </a:pathLst>
          </a:custGeom>
          <a:solidFill>
            <a:srgbClr val="003366">
              <a:alpha val="50195"/>
            </a:srgbClr>
          </a:solidFill>
        </p:spPr>
        <p:txBody>
          <a:bodyPr wrap="square" lIns="0" tIns="0" rIns="0" bIns="0" rtlCol="0"/>
          <a:lstStyle/>
          <a:p/>
        </p:txBody>
      </p:sp>
      <p:sp>
        <p:nvSpPr>
          <p:cNvPr id="15" name="object 15"/>
          <p:cNvSpPr txBox="1"/>
          <p:nvPr/>
        </p:nvSpPr>
        <p:spPr>
          <a:xfrm>
            <a:off x="3048000" y="4572000"/>
            <a:ext cx="2209800" cy="533400"/>
          </a:xfrm>
          <a:prstGeom prst="rect">
            <a:avLst/>
          </a:prstGeom>
          <a:solidFill>
            <a:srgbClr val="003366">
              <a:alpha val="50195"/>
            </a:srgbClr>
          </a:solidFill>
          <a:ln w="57150">
            <a:solidFill>
              <a:srgbClr val="003366"/>
            </a:solidFill>
          </a:ln>
        </p:spPr>
        <p:txBody>
          <a:bodyPr vert="horz" wrap="square" lIns="0" tIns="93345" rIns="0" bIns="0" rtlCol="0">
            <a:spAutoFit/>
          </a:bodyPr>
          <a:lstStyle/>
          <a:p>
            <a:pPr marL="495300">
              <a:lnSpc>
                <a:spcPct val="100000"/>
              </a:lnSpc>
              <a:spcBef>
                <a:spcPts val="735"/>
              </a:spcBef>
            </a:pPr>
            <a:r>
              <a:rPr sz="2400" spc="-15">
                <a:solidFill>
                  <a:srgbClr val="003366"/>
                </a:solidFill>
                <a:latin typeface="黑体"/>
                <a:cs typeface="黑体"/>
              </a:rPr>
              <a:t>生产关系</a:t>
            </a:r>
            <a:endParaRPr sz="2400">
              <a:latin typeface="黑体"/>
              <a:cs typeface="黑体"/>
            </a:endParaRPr>
          </a:p>
        </p:txBody>
      </p:sp>
      <p:sp>
        <p:nvSpPr>
          <p:cNvPr id="16" name="object 16"/>
          <p:cNvSpPr/>
          <p:nvPr/>
        </p:nvSpPr>
        <p:spPr>
          <a:xfrm>
            <a:off x="4724400" y="5257800"/>
            <a:ext cx="2057400" cy="533400"/>
          </a:xfrm>
          <a:custGeom>
            <a:rect l="l" t="t" r="r" b="b"/>
            <a:pathLst>
              <a:path w="2057400" h="533400">
                <a:moveTo>
                  <a:pt x="2057400" y="533400"/>
                </a:moveTo>
                <a:lnTo>
                  <a:pt x="0" y="533400"/>
                </a:lnTo>
                <a:lnTo>
                  <a:pt x="0" y="0"/>
                </a:lnTo>
                <a:lnTo>
                  <a:pt x="2057400" y="0"/>
                </a:lnTo>
                <a:lnTo>
                  <a:pt x="2057400" y="533400"/>
                </a:lnTo>
                <a:close/>
              </a:path>
            </a:pathLst>
          </a:custGeom>
          <a:solidFill>
            <a:srgbClr val="33CCCC">
              <a:alpha val="50195"/>
            </a:srgbClr>
          </a:solidFill>
        </p:spPr>
        <p:txBody>
          <a:bodyPr wrap="square" lIns="0" tIns="0" rIns="0" bIns="0" rtlCol="0"/>
          <a:lstStyle/>
          <a:p/>
        </p:txBody>
      </p:sp>
      <p:sp>
        <p:nvSpPr>
          <p:cNvPr id="17" name="object 17"/>
          <p:cNvSpPr txBox="1"/>
          <p:nvPr/>
        </p:nvSpPr>
        <p:spPr>
          <a:xfrm>
            <a:off x="4724400" y="5257800"/>
            <a:ext cx="2057400" cy="533400"/>
          </a:xfrm>
          <a:prstGeom prst="rect">
            <a:avLst/>
          </a:prstGeom>
          <a:solidFill>
            <a:srgbClr val="33CCCC">
              <a:alpha val="50195"/>
            </a:srgbClr>
          </a:solidFill>
          <a:ln w="57150">
            <a:solidFill>
              <a:srgbClr val="33CCCC"/>
            </a:solidFill>
          </a:ln>
        </p:spPr>
        <p:txBody>
          <a:bodyPr vert="horz" wrap="square" lIns="0" tIns="93345" rIns="0" bIns="0" rtlCol="0">
            <a:spAutoFit/>
          </a:bodyPr>
          <a:lstStyle/>
          <a:p>
            <a:pPr marL="418465">
              <a:lnSpc>
                <a:spcPct val="100000"/>
              </a:lnSpc>
              <a:spcBef>
                <a:spcPts val="735"/>
              </a:spcBef>
            </a:pPr>
            <a:r>
              <a:rPr sz="2400" spc="-15">
                <a:solidFill>
                  <a:srgbClr val="003366"/>
                </a:solidFill>
                <a:latin typeface="黑体"/>
                <a:cs typeface="黑体"/>
              </a:rPr>
              <a:t>利益关系</a:t>
            </a:r>
            <a:endParaRPr sz="2400">
              <a:latin typeface="黑体"/>
              <a:cs typeface="黑体"/>
            </a:endParaRPr>
          </a:p>
        </p:txBody>
      </p:sp>
      <p:sp>
        <p:nvSpPr>
          <p:cNvPr id="18" name="object 18"/>
          <p:cNvSpPr/>
          <p:nvPr/>
        </p:nvSpPr>
        <p:spPr>
          <a:xfrm>
            <a:off x="6248400" y="5943600"/>
            <a:ext cx="2133600" cy="609600"/>
          </a:xfrm>
          <a:custGeom>
            <a:rect l="l" t="t" r="r" b="b"/>
            <a:pathLst>
              <a:path w="2133600" h="609600">
                <a:moveTo>
                  <a:pt x="2133600" y="609600"/>
                </a:moveTo>
                <a:lnTo>
                  <a:pt x="0" y="609600"/>
                </a:lnTo>
                <a:lnTo>
                  <a:pt x="0" y="0"/>
                </a:lnTo>
                <a:lnTo>
                  <a:pt x="2133600" y="0"/>
                </a:lnTo>
                <a:lnTo>
                  <a:pt x="2133600" y="609600"/>
                </a:lnTo>
                <a:close/>
              </a:path>
            </a:pathLst>
          </a:custGeom>
          <a:solidFill>
            <a:srgbClr val="99CC99">
              <a:alpha val="50195"/>
            </a:srgbClr>
          </a:solidFill>
        </p:spPr>
        <p:txBody>
          <a:bodyPr wrap="square" lIns="0" tIns="0" rIns="0" bIns="0" rtlCol="0"/>
          <a:lstStyle/>
          <a:p/>
        </p:txBody>
      </p:sp>
      <p:sp>
        <p:nvSpPr>
          <p:cNvPr id="19" name="object 19"/>
          <p:cNvSpPr txBox="1"/>
          <p:nvPr/>
        </p:nvSpPr>
        <p:spPr>
          <a:xfrm>
            <a:off x="6248400" y="5943600"/>
            <a:ext cx="2133600" cy="609600"/>
          </a:xfrm>
          <a:prstGeom prst="rect">
            <a:avLst/>
          </a:prstGeom>
          <a:solidFill>
            <a:srgbClr val="99CC99">
              <a:alpha val="50195"/>
            </a:srgbClr>
          </a:solidFill>
          <a:ln w="57150">
            <a:solidFill>
              <a:srgbClr val="99CC99"/>
            </a:solidFill>
          </a:ln>
        </p:spPr>
        <p:txBody>
          <a:bodyPr vert="horz" wrap="square" lIns="0" tIns="131445" rIns="0" bIns="0" rtlCol="0">
            <a:spAutoFit/>
          </a:bodyPr>
          <a:lstStyle/>
          <a:p>
            <a:pPr marL="456565">
              <a:lnSpc>
                <a:spcPct val="100000"/>
              </a:lnSpc>
              <a:spcBef>
                <a:spcPts val="1035"/>
              </a:spcBef>
            </a:pPr>
            <a:r>
              <a:rPr sz="2400" spc="-15">
                <a:solidFill>
                  <a:srgbClr val="003366"/>
                </a:solidFill>
                <a:latin typeface="黑体"/>
                <a:cs typeface="黑体"/>
              </a:rPr>
              <a:t>道德需要</a:t>
            </a:r>
            <a:endParaRPr sz="2400">
              <a:latin typeface="黑体"/>
              <a:cs typeface="黑体"/>
            </a:endParaRPr>
          </a:p>
        </p:txBody>
      </p:sp>
      <p:grpSp>
        <p:nvGrpSpPr>
          <p:cNvPr id="20" name="object 20"/>
          <p:cNvGrpSpPr/>
          <p:nvPr/>
        </p:nvGrpSpPr>
        <p:grpSpPr>
          <a:xfrm>
            <a:off x="279400" y="203200"/>
            <a:ext cx="8686800" cy="6451600"/>
            <a:chOff x="279400" y="203200"/>
            <a:chExt cx="8686800" cy="6451600"/>
          </a:xfrm>
        </p:grpSpPr>
        <p:pic>
          <p:nvPicPr>
            <p:cNvPr id="21" name="object 21"/>
            <p:cNvPicPr/>
            <p:nvPr/>
          </p:nvPicPr>
          <p:blipFill>
            <a:blip r:embed="rId2"/>
            <a:stretch>
              <a:fillRect/>
            </a:stretch>
          </p:blipFill>
          <p:spPr>
            <a:xfrm>
              <a:off x="6477000" y="1981200"/>
              <a:ext cx="2057400" cy="2268538"/>
            </a:xfrm>
            <a:prstGeom prst="rect">
              <a:avLst/>
            </a:prstGeom>
          </p:spPr>
        </p:pic>
        <p:sp>
          <p:nvSpPr>
            <p:cNvPr id="22" name="object 22"/>
            <p:cNvSpPr/>
            <p:nvPr/>
          </p:nvSpPr>
          <p:spPr>
            <a:xfrm>
              <a:off x="6477000" y="1981200"/>
              <a:ext cx="2057400" cy="2268855"/>
            </a:xfrm>
            <a:custGeom>
              <a:rect l="l" t="t" r="r" b="b"/>
              <a:pathLst>
                <a:path w="2057400" h="2268854">
                  <a:moveTo>
                    <a:pt x="0" y="0"/>
                  </a:moveTo>
                  <a:lnTo>
                    <a:pt x="2057400" y="0"/>
                  </a:lnTo>
                  <a:lnTo>
                    <a:pt x="2057400" y="2268537"/>
                  </a:lnTo>
                  <a:lnTo>
                    <a:pt x="0" y="2268537"/>
                  </a:lnTo>
                  <a:lnTo>
                    <a:pt x="0" y="0"/>
                  </a:lnTo>
                  <a:close/>
                </a:path>
              </a:pathLst>
            </a:custGeom>
            <a:ln w="9525">
              <a:solidFill>
                <a:srgbClr val="006666"/>
              </a:solidFill>
            </a:ln>
          </p:spPr>
          <p:txBody>
            <a:bodyPr wrap="square" lIns="0" tIns="0" rIns="0" bIns="0" rtlCol="0"/>
            <a:lstStyle/>
            <a:p/>
          </p:txBody>
        </p:sp>
        <p:pic>
          <p:nvPicPr>
            <p:cNvPr id="23" name="object 23"/>
            <p:cNvPicPr/>
            <p:nvPr/>
          </p:nvPicPr>
          <p:blipFill>
            <a:blip r:embed="rId3"/>
            <a:stretch>
              <a:fillRect/>
            </a:stretch>
          </p:blipFill>
          <p:spPr>
            <a:xfrm>
              <a:off x="533400" y="1676400"/>
              <a:ext cx="2438400" cy="1676400"/>
            </a:xfrm>
            <a:prstGeom prst="rect">
              <a:avLst/>
            </a:prstGeom>
          </p:spPr>
        </p:pic>
        <p:sp>
          <p:nvSpPr>
            <p:cNvPr id="24" name="object 24"/>
            <p:cNvSpPr/>
            <p:nvPr/>
          </p:nvSpPr>
          <p:spPr>
            <a:xfrm>
              <a:off x="533400" y="1676400"/>
              <a:ext cx="2438400" cy="1676400"/>
            </a:xfrm>
            <a:custGeom>
              <a:rect l="l" t="t" r="r" b="b"/>
              <a:pathLst>
                <a:path w="2438400" h="1676400">
                  <a:moveTo>
                    <a:pt x="0" y="0"/>
                  </a:moveTo>
                  <a:lnTo>
                    <a:pt x="2438400" y="0"/>
                  </a:lnTo>
                  <a:lnTo>
                    <a:pt x="2438400" y="1676400"/>
                  </a:lnTo>
                  <a:lnTo>
                    <a:pt x="0" y="1676400"/>
                  </a:lnTo>
                  <a:lnTo>
                    <a:pt x="0" y="0"/>
                  </a:lnTo>
                  <a:close/>
                </a:path>
              </a:pathLst>
            </a:custGeom>
            <a:ln w="9525">
              <a:solidFill>
                <a:srgbClr val="FFFFFF"/>
              </a:solidFill>
            </a:ln>
          </p:spPr>
          <p:txBody>
            <a:bodyPr wrap="square" lIns="0" tIns="0" rIns="0" bIns="0" rtlCol="0"/>
            <a:lstStyle/>
            <a:p/>
          </p:txBody>
        </p:sp>
        <p:pic>
          <p:nvPicPr>
            <p:cNvPr id="25" name="object 25"/>
            <p:cNvPicPr/>
            <p:nvPr/>
          </p:nvPicPr>
          <p:blipFill>
            <a:blip r:embed="rId4"/>
            <a:stretch>
              <a:fillRect/>
            </a:stretch>
          </p:blipFill>
          <p:spPr>
            <a:xfrm>
              <a:off x="279400" y="203200"/>
              <a:ext cx="8686800" cy="6451600"/>
            </a:xfrm>
            <a:prstGeom prst="rect">
              <a:avLst/>
            </a:prstGeom>
          </p:spPr>
        </p:pic>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1619250" y="1146938"/>
            <a:ext cx="312420" cy="487045"/>
          </a:xfrm>
          <a:custGeom>
            <a:rect l="l" t="t" r="r" b="b"/>
            <a:pathLst>
              <a:path w="312419" h="487044">
                <a:moveTo>
                  <a:pt x="50424" y="163170"/>
                </a:moveTo>
                <a:lnTo>
                  <a:pt x="20484" y="153324"/>
                </a:lnTo>
                <a:lnTo>
                  <a:pt x="9454" y="120971"/>
                </a:lnTo>
                <a:lnTo>
                  <a:pt x="13511" y="92024"/>
                </a:lnTo>
                <a:lnTo>
                  <a:pt x="38376" y="46911"/>
                </a:lnTo>
                <a:lnTo>
                  <a:pt x="83899" y="16445"/>
                </a:lnTo>
                <a:lnTo>
                  <a:pt x="131251" y="2421"/>
                </a:lnTo>
                <a:lnTo>
                  <a:pt x="157575" y="0"/>
                </a:lnTo>
                <a:lnTo>
                  <a:pt x="199186" y="3518"/>
                </a:lnTo>
                <a:lnTo>
                  <a:pt x="208763" y="4747"/>
                </a:lnTo>
                <a:lnTo>
                  <a:pt x="236732" y="13187"/>
                </a:lnTo>
                <a:lnTo>
                  <a:pt x="248575" y="19693"/>
                </a:lnTo>
                <a:lnTo>
                  <a:pt x="151272" y="19693"/>
                </a:lnTo>
                <a:lnTo>
                  <a:pt x="119152" y="23766"/>
                </a:lnTo>
                <a:lnTo>
                  <a:pt x="66811" y="59197"/>
                </a:lnTo>
                <a:lnTo>
                  <a:pt x="59878" y="84398"/>
                </a:lnTo>
                <a:lnTo>
                  <a:pt x="62143" y="89991"/>
                </a:lnTo>
                <a:lnTo>
                  <a:pt x="72484" y="112531"/>
                </a:lnTo>
                <a:lnTo>
                  <a:pt x="81938" y="135038"/>
                </a:lnTo>
                <a:lnTo>
                  <a:pt x="74060" y="156137"/>
                </a:lnTo>
                <a:lnTo>
                  <a:pt x="50424" y="163170"/>
                </a:lnTo>
                <a:close/>
              </a:path>
              <a:path w="312419" h="487044">
                <a:moveTo>
                  <a:pt x="293090" y="486699"/>
                </a:moveTo>
                <a:lnTo>
                  <a:pt x="0" y="486699"/>
                </a:lnTo>
                <a:lnTo>
                  <a:pt x="0" y="450126"/>
                </a:lnTo>
                <a:lnTo>
                  <a:pt x="51999" y="385420"/>
                </a:lnTo>
                <a:lnTo>
                  <a:pt x="118077" y="319957"/>
                </a:lnTo>
                <a:lnTo>
                  <a:pt x="148120" y="292582"/>
                </a:lnTo>
                <a:lnTo>
                  <a:pt x="175991" y="265815"/>
                </a:lnTo>
                <a:lnTo>
                  <a:pt x="204011" y="234997"/>
                </a:lnTo>
                <a:lnTo>
                  <a:pt x="226908" y="202557"/>
                </a:lnTo>
                <a:lnTo>
                  <a:pt x="248575" y="152005"/>
                </a:lnTo>
                <a:lnTo>
                  <a:pt x="252120" y="123784"/>
                </a:lnTo>
                <a:lnTo>
                  <a:pt x="247721" y="86548"/>
                </a:lnTo>
                <a:lnTo>
                  <a:pt x="226908" y="46419"/>
                </a:lnTo>
                <a:lnTo>
                  <a:pt x="188172" y="24379"/>
                </a:lnTo>
                <a:lnTo>
                  <a:pt x="151272" y="19693"/>
                </a:lnTo>
                <a:lnTo>
                  <a:pt x="248575" y="19693"/>
                </a:lnTo>
                <a:lnTo>
                  <a:pt x="285405" y="52882"/>
                </a:lnTo>
                <a:lnTo>
                  <a:pt x="302124" y="90362"/>
                </a:lnTo>
                <a:lnTo>
                  <a:pt x="305696" y="118158"/>
                </a:lnTo>
                <a:lnTo>
                  <a:pt x="303504" y="141561"/>
                </a:lnTo>
                <a:lnTo>
                  <a:pt x="288363" y="185677"/>
                </a:lnTo>
                <a:lnTo>
                  <a:pt x="258694" y="226778"/>
                </a:lnTo>
                <a:lnTo>
                  <a:pt x="190174" y="287923"/>
                </a:lnTo>
                <a:lnTo>
                  <a:pt x="120052" y="351925"/>
                </a:lnTo>
                <a:lnTo>
                  <a:pt x="92969" y="378387"/>
                </a:lnTo>
                <a:lnTo>
                  <a:pt x="34666" y="444500"/>
                </a:lnTo>
                <a:lnTo>
                  <a:pt x="299686" y="444500"/>
                </a:lnTo>
                <a:lnTo>
                  <a:pt x="293090" y="486699"/>
                </a:lnTo>
                <a:close/>
              </a:path>
              <a:path w="312419" h="487044">
                <a:moveTo>
                  <a:pt x="299686" y="444500"/>
                </a:moveTo>
                <a:lnTo>
                  <a:pt x="220605" y="444500"/>
                </a:lnTo>
                <a:lnTo>
                  <a:pt x="243311" y="439618"/>
                </a:lnTo>
                <a:lnTo>
                  <a:pt x="267878" y="424807"/>
                </a:lnTo>
                <a:lnTo>
                  <a:pt x="278115" y="410661"/>
                </a:lnTo>
                <a:lnTo>
                  <a:pt x="280287" y="407268"/>
                </a:lnTo>
                <a:lnTo>
                  <a:pt x="281673" y="404020"/>
                </a:lnTo>
                <a:lnTo>
                  <a:pt x="293090" y="365728"/>
                </a:lnTo>
                <a:lnTo>
                  <a:pt x="311999" y="365728"/>
                </a:lnTo>
                <a:lnTo>
                  <a:pt x="299686" y="444500"/>
                </a:lnTo>
                <a:close/>
              </a:path>
            </a:pathLst>
          </a:custGeom>
          <a:solidFill>
            <a:srgbClr val="003366"/>
          </a:solidFill>
        </p:spPr>
        <p:txBody>
          <a:bodyPr wrap="square" lIns="0" tIns="0" rIns="0" bIns="0" rtlCol="0"/>
          <a:lstStyle/>
          <a:p/>
        </p:txBody>
      </p:sp>
      <p:pic>
        <p:nvPicPr>
          <p:cNvPr id="3" name="object 3"/>
          <p:cNvPicPr/>
          <p:nvPr/>
        </p:nvPicPr>
        <p:blipFill>
          <a:blip r:embed="rId2"/>
          <a:stretch>
            <a:fillRect/>
          </a:stretch>
        </p:blipFill>
        <p:spPr>
          <a:xfrm>
            <a:off x="2069915" y="1490160"/>
            <a:ext cx="193818" cy="165984"/>
          </a:xfrm>
          <a:prstGeom prst="rect">
            <a:avLst/>
          </a:prstGeom>
        </p:spPr>
      </p:pic>
      <p:sp>
        <p:nvSpPr>
          <p:cNvPr id="4" name="object 4"/>
          <p:cNvSpPr/>
          <p:nvPr/>
        </p:nvSpPr>
        <p:spPr>
          <a:xfrm>
            <a:off x="2816823" y="1054100"/>
            <a:ext cx="741045" cy="636905"/>
          </a:xfrm>
          <a:custGeom>
            <a:rect l="l" t="t" r="r" b="b"/>
            <a:pathLst>
              <a:path w="741045" h="636905">
                <a:moveTo>
                  <a:pt x="516847" y="137851"/>
                </a:moveTo>
                <a:lnTo>
                  <a:pt x="494787" y="137851"/>
                </a:lnTo>
                <a:lnTo>
                  <a:pt x="519408" y="97585"/>
                </a:lnTo>
                <a:lnTo>
                  <a:pt x="548214" y="44441"/>
                </a:lnTo>
                <a:lnTo>
                  <a:pt x="561900" y="14066"/>
                </a:lnTo>
                <a:lnTo>
                  <a:pt x="567271" y="0"/>
                </a:lnTo>
                <a:lnTo>
                  <a:pt x="630302" y="39386"/>
                </a:lnTo>
                <a:lnTo>
                  <a:pt x="616695" y="46281"/>
                </a:lnTo>
                <a:lnTo>
                  <a:pt x="581453" y="70332"/>
                </a:lnTo>
                <a:lnTo>
                  <a:pt x="567370" y="82992"/>
                </a:lnTo>
                <a:lnTo>
                  <a:pt x="547913" y="103326"/>
                </a:lnTo>
                <a:lnTo>
                  <a:pt x="516847" y="137851"/>
                </a:lnTo>
                <a:close/>
              </a:path>
              <a:path w="741045" h="636905">
                <a:moveTo>
                  <a:pt x="387635" y="126598"/>
                </a:moveTo>
                <a:lnTo>
                  <a:pt x="368726" y="98465"/>
                </a:lnTo>
                <a:lnTo>
                  <a:pt x="361498" y="82588"/>
                </a:lnTo>
                <a:lnTo>
                  <a:pt x="354840" y="70244"/>
                </a:lnTo>
                <a:lnTo>
                  <a:pt x="340658" y="50551"/>
                </a:lnTo>
                <a:lnTo>
                  <a:pt x="339888" y="49684"/>
                </a:lnTo>
                <a:lnTo>
                  <a:pt x="311999" y="19692"/>
                </a:lnTo>
                <a:lnTo>
                  <a:pt x="318302" y="11253"/>
                </a:lnTo>
                <a:lnTo>
                  <a:pt x="355394" y="29304"/>
                </a:lnTo>
                <a:lnTo>
                  <a:pt x="392363" y="52045"/>
                </a:lnTo>
                <a:lnTo>
                  <a:pt x="417575" y="91431"/>
                </a:lnTo>
                <a:lnTo>
                  <a:pt x="403393" y="118158"/>
                </a:lnTo>
                <a:lnTo>
                  <a:pt x="387635" y="126598"/>
                </a:lnTo>
                <a:close/>
              </a:path>
              <a:path w="741045" h="636905">
                <a:moveTo>
                  <a:pt x="151272" y="137851"/>
                </a:moveTo>
                <a:lnTo>
                  <a:pt x="126060" y="104091"/>
                </a:lnTo>
                <a:lnTo>
                  <a:pt x="118615" y="86365"/>
                </a:lnTo>
                <a:lnTo>
                  <a:pt x="112617" y="74156"/>
                </a:lnTo>
                <a:lnTo>
                  <a:pt x="99223" y="53760"/>
                </a:lnTo>
                <a:lnTo>
                  <a:pt x="96508" y="50435"/>
                </a:lnTo>
                <a:lnTo>
                  <a:pt x="72484" y="22506"/>
                </a:lnTo>
                <a:lnTo>
                  <a:pt x="78787" y="14066"/>
                </a:lnTo>
                <a:lnTo>
                  <a:pt x="126483" y="38351"/>
                </a:lnTo>
                <a:lnTo>
                  <a:pt x="159151" y="60485"/>
                </a:lnTo>
                <a:lnTo>
                  <a:pt x="181212" y="104091"/>
                </a:lnTo>
                <a:lnTo>
                  <a:pt x="168605" y="132224"/>
                </a:lnTo>
                <a:lnTo>
                  <a:pt x="151272" y="137851"/>
                </a:lnTo>
                <a:close/>
              </a:path>
              <a:path w="741045" h="636905">
                <a:moveTo>
                  <a:pt x="245817" y="163170"/>
                </a:moveTo>
                <a:lnTo>
                  <a:pt x="217454" y="137851"/>
                </a:lnTo>
                <a:lnTo>
                  <a:pt x="636605" y="137851"/>
                </a:lnTo>
                <a:lnTo>
                  <a:pt x="677574" y="101278"/>
                </a:lnTo>
                <a:lnTo>
                  <a:pt x="734301" y="154730"/>
                </a:lnTo>
                <a:lnTo>
                  <a:pt x="321454" y="154730"/>
                </a:lnTo>
                <a:lnTo>
                  <a:pt x="288525" y="156691"/>
                </a:lnTo>
                <a:lnTo>
                  <a:pt x="270670" y="158683"/>
                </a:lnTo>
                <a:lnTo>
                  <a:pt x="245817" y="163170"/>
                </a:lnTo>
                <a:close/>
              </a:path>
              <a:path w="741045" h="636905">
                <a:moveTo>
                  <a:pt x="441211" y="222250"/>
                </a:moveTo>
                <a:lnTo>
                  <a:pt x="422302" y="222250"/>
                </a:lnTo>
                <a:lnTo>
                  <a:pt x="431756" y="154730"/>
                </a:lnTo>
                <a:lnTo>
                  <a:pt x="482181" y="154730"/>
                </a:lnTo>
                <a:lnTo>
                  <a:pt x="441211" y="222250"/>
                </a:lnTo>
                <a:close/>
              </a:path>
              <a:path w="741045" h="636905">
                <a:moveTo>
                  <a:pt x="649211" y="222250"/>
                </a:moveTo>
                <a:lnTo>
                  <a:pt x="586181" y="222250"/>
                </a:lnTo>
                <a:lnTo>
                  <a:pt x="617696" y="194117"/>
                </a:lnTo>
                <a:lnTo>
                  <a:pt x="649211" y="222250"/>
                </a:lnTo>
                <a:close/>
              </a:path>
              <a:path w="741045" h="636905">
                <a:moveTo>
                  <a:pt x="308848" y="551405"/>
                </a:moveTo>
                <a:lnTo>
                  <a:pt x="310226" y="503139"/>
                </a:lnTo>
                <a:lnTo>
                  <a:pt x="311802" y="412411"/>
                </a:lnTo>
                <a:lnTo>
                  <a:pt x="311999" y="369947"/>
                </a:lnTo>
                <a:lnTo>
                  <a:pt x="311802" y="328187"/>
                </a:lnTo>
                <a:lnTo>
                  <a:pt x="310226" y="243086"/>
                </a:lnTo>
                <a:lnTo>
                  <a:pt x="308848" y="199743"/>
                </a:lnTo>
                <a:lnTo>
                  <a:pt x="356120" y="222250"/>
                </a:lnTo>
                <a:lnTo>
                  <a:pt x="649211" y="222250"/>
                </a:lnTo>
                <a:lnTo>
                  <a:pt x="661817" y="233503"/>
                </a:lnTo>
                <a:lnTo>
                  <a:pt x="652813" y="239129"/>
                </a:lnTo>
                <a:lnTo>
                  <a:pt x="352969" y="239129"/>
                </a:lnTo>
                <a:lnTo>
                  <a:pt x="352969" y="306648"/>
                </a:lnTo>
                <a:lnTo>
                  <a:pt x="630302" y="306648"/>
                </a:lnTo>
                <a:lnTo>
                  <a:pt x="630302" y="323528"/>
                </a:lnTo>
                <a:lnTo>
                  <a:pt x="352969" y="323528"/>
                </a:lnTo>
                <a:lnTo>
                  <a:pt x="352969" y="399487"/>
                </a:lnTo>
                <a:lnTo>
                  <a:pt x="630402" y="399487"/>
                </a:lnTo>
                <a:lnTo>
                  <a:pt x="630488" y="416367"/>
                </a:lnTo>
                <a:lnTo>
                  <a:pt x="352969" y="416367"/>
                </a:lnTo>
                <a:lnTo>
                  <a:pt x="352969" y="486699"/>
                </a:lnTo>
                <a:lnTo>
                  <a:pt x="631969" y="486699"/>
                </a:lnTo>
                <a:lnTo>
                  <a:pt x="632103" y="492326"/>
                </a:lnTo>
                <a:lnTo>
                  <a:pt x="632553" y="503579"/>
                </a:lnTo>
                <a:lnTo>
                  <a:pt x="352969" y="503579"/>
                </a:lnTo>
                <a:lnTo>
                  <a:pt x="352969" y="534525"/>
                </a:lnTo>
                <a:lnTo>
                  <a:pt x="308848" y="551405"/>
                </a:lnTo>
                <a:close/>
              </a:path>
              <a:path w="741045" h="636905">
                <a:moveTo>
                  <a:pt x="28363" y="267262"/>
                </a:moveTo>
                <a:lnTo>
                  <a:pt x="0" y="241943"/>
                </a:lnTo>
                <a:lnTo>
                  <a:pt x="122908" y="241943"/>
                </a:lnTo>
                <a:lnTo>
                  <a:pt x="157575" y="210996"/>
                </a:lnTo>
                <a:lnTo>
                  <a:pt x="201696" y="250382"/>
                </a:lnTo>
                <a:lnTo>
                  <a:pt x="188190" y="258822"/>
                </a:lnTo>
                <a:lnTo>
                  <a:pt x="103999" y="258822"/>
                </a:lnTo>
                <a:lnTo>
                  <a:pt x="71068" y="260783"/>
                </a:lnTo>
                <a:lnTo>
                  <a:pt x="53247" y="262771"/>
                </a:lnTo>
                <a:lnTo>
                  <a:pt x="28363" y="267262"/>
                </a:lnTo>
                <a:close/>
              </a:path>
              <a:path w="741045" h="636905">
                <a:moveTo>
                  <a:pt x="630302" y="306648"/>
                </a:moveTo>
                <a:lnTo>
                  <a:pt x="589332" y="306648"/>
                </a:lnTo>
                <a:lnTo>
                  <a:pt x="589332" y="239129"/>
                </a:lnTo>
                <a:lnTo>
                  <a:pt x="652813" y="239129"/>
                </a:lnTo>
                <a:lnTo>
                  <a:pt x="630302" y="253196"/>
                </a:lnTo>
                <a:lnTo>
                  <a:pt x="630302" y="306648"/>
                </a:lnTo>
                <a:close/>
              </a:path>
              <a:path w="741045" h="636905">
                <a:moveTo>
                  <a:pt x="50424" y="596418"/>
                </a:moveTo>
                <a:lnTo>
                  <a:pt x="9454" y="557031"/>
                </a:lnTo>
                <a:lnTo>
                  <a:pt x="37030" y="542437"/>
                </a:lnTo>
                <a:lnTo>
                  <a:pt x="129212" y="492326"/>
                </a:lnTo>
                <a:lnTo>
                  <a:pt x="129212" y="258822"/>
                </a:lnTo>
                <a:lnTo>
                  <a:pt x="188190" y="258822"/>
                </a:lnTo>
                <a:lnTo>
                  <a:pt x="170181" y="270076"/>
                </a:lnTo>
                <a:lnTo>
                  <a:pt x="170181" y="495139"/>
                </a:lnTo>
                <a:lnTo>
                  <a:pt x="183125" y="507799"/>
                </a:lnTo>
                <a:lnTo>
                  <a:pt x="146545" y="507799"/>
                </a:lnTo>
                <a:lnTo>
                  <a:pt x="97696" y="544372"/>
                </a:lnTo>
                <a:lnTo>
                  <a:pt x="50424" y="596418"/>
                </a:lnTo>
                <a:close/>
              </a:path>
              <a:path w="741045" h="636905">
                <a:moveTo>
                  <a:pt x="630402" y="399487"/>
                </a:moveTo>
                <a:lnTo>
                  <a:pt x="589332" y="399487"/>
                </a:lnTo>
                <a:lnTo>
                  <a:pt x="589332" y="323528"/>
                </a:lnTo>
                <a:lnTo>
                  <a:pt x="630302" y="323528"/>
                </a:lnTo>
                <a:lnTo>
                  <a:pt x="630402" y="399487"/>
                </a:lnTo>
                <a:close/>
              </a:path>
              <a:path w="741045" h="636905">
                <a:moveTo>
                  <a:pt x="631969" y="486699"/>
                </a:moveTo>
                <a:lnTo>
                  <a:pt x="589332" y="486699"/>
                </a:lnTo>
                <a:lnTo>
                  <a:pt x="589332" y="416367"/>
                </a:lnTo>
                <a:lnTo>
                  <a:pt x="630488" y="416367"/>
                </a:lnTo>
                <a:lnTo>
                  <a:pt x="630498" y="418477"/>
                </a:lnTo>
                <a:lnTo>
                  <a:pt x="631969" y="486699"/>
                </a:lnTo>
                <a:close/>
              </a:path>
              <a:path w="741045" h="636905">
                <a:moveTo>
                  <a:pt x="589332" y="542965"/>
                </a:moveTo>
                <a:lnTo>
                  <a:pt x="589332" y="503579"/>
                </a:lnTo>
                <a:lnTo>
                  <a:pt x="632553" y="503579"/>
                </a:lnTo>
                <a:lnTo>
                  <a:pt x="633453" y="526085"/>
                </a:lnTo>
                <a:lnTo>
                  <a:pt x="589332" y="542965"/>
                </a:lnTo>
                <a:close/>
              </a:path>
              <a:path w="741045" h="636905">
                <a:moveTo>
                  <a:pt x="612968" y="636507"/>
                </a:moveTo>
                <a:lnTo>
                  <a:pt x="518423" y="634924"/>
                </a:lnTo>
                <a:lnTo>
                  <a:pt x="463271" y="632111"/>
                </a:lnTo>
                <a:lnTo>
                  <a:pt x="387631" y="624537"/>
                </a:lnTo>
                <a:lnTo>
                  <a:pt x="333789" y="615781"/>
                </a:lnTo>
                <a:lnTo>
                  <a:pt x="288363" y="603451"/>
                </a:lnTo>
                <a:lnTo>
                  <a:pt x="251357" y="586769"/>
                </a:lnTo>
                <a:lnTo>
                  <a:pt x="219760" y="564811"/>
                </a:lnTo>
                <a:lnTo>
                  <a:pt x="198545" y="545778"/>
                </a:lnTo>
                <a:lnTo>
                  <a:pt x="146545" y="507799"/>
                </a:lnTo>
                <a:lnTo>
                  <a:pt x="183125" y="507799"/>
                </a:lnTo>
                <a:lnTo>
                  <a:pt x="183709" y="508370"/>
                </a:lnTo>
                <a:lnTo>
                  <a:pt x="192414" y="516239"/>
                </a:lnTo>
                <a:lnTo>
                  <a:pt x="244242" y="551405"/>
                </a:lnTo>
                <a:lnTo>
                  <a:pt x="284867" y="569537"/>
                </a:lnTo>
                <a:lnTo>
                  <a:pt x="332175" y="581101"/>
                </a:lnTo>
                <a:lnTo>
                  <a:pt x="370302" y="586571"/>
                </a:lnTo>
                <a:lnTo>
                  <a:pt x="417620" y="590246"/>
                </a:lnTo>
                <a:lnTo>
                  <a:pt x="469279" y="593165"/>
                </a:lnTo>
                <a:lnTo>
                  <a:pt x="494787" y="593604"/>
                </a:lnTo>
                <a:lnTo>
                  <a:pt x="740604" y="593604"/>
                </a:lnTo>
                <a:lnTo>
                  <a:pt x="704748" y="606650"/>
                </a:lnTo>
                <a:lnTo>
                  <a:pt x="694809" y="614045"/>
                </a:lnTo>
                <a:lnTo>
                  <a:pt x="692290" y="618031"/>
                </a:lnTo>
                <a:lnTo>
                  <a:pt x="683877" y="635804"/>
                </a:lnTo>
                <a:lnTo>
                  <a:pt x="612968" y="636507"/>
                </a:lnTo>
                <a:close/>
              </a:path>
              <a:path w="741045" h="636905">
                <a:moveTo>
                  <a:pt x="740604" y="593604"/>
                </a:moveTo>
                <a:lnTo>
                  <a:pt x="494787" y="593604"/>
                </a:lnTo>
                <a:lnTo>
                  <a:pt x="544423" y="592901"/>
                </a:lnTo>
                <a:lnTo>
                  <a:pt x="667332" y="587274"/>
                </a:lnTo>
                <a:lnTo>
                  <a:pt x="740604" y="582351"/>
                </a:lnTo>
                <a:lnTo>
                  <a:pt x="740604" y="593604"/>
                </a:lnTo>
                <a:close/>
              </a:path>
            </a:pathLst>
          </a:custGeom>
          <a:solidFill>
            <a:srgbClr val="003366"/>
          </a:solidFill>
        </p:spPr>
        <p:txBody>
          <a:bodyPr wrap="square" lIns="0" tIns="0" rIns="0" bIns="0" rtlCol="0"/>
          <a:lstStyle/>
          <a:p/>
        </p:txBody>
      </p:sp>
      <p:sp>
        <p:nvSpPr>
          <p:cNvPr id="5" name="object 5"/>
          <p:cNvSpPr/>
          <p:nvPr/>
        </p:nvSpPr>
        <p:spPr>
          <a:xfrm>
            <a:off x="3629913" y="1056913"/>
            <a:ext cx="731520" cy="650240"/>
          </a:xfrm>
          <a:custGeom>
            <a:rect l="l" t="t" r="r" b="b"/>
            <a:pathLst>
              <a:path w="731520" h="650239">
                <a:moveTo>
                  <a:pt x="469575" y="101278"/>
                </a:moveTo>
                <a:lnTo>
                  <a:pt x="428605" y="101278"/>
                </a:lnTo>
                <a:lnTo>
                  <a:pt x="441826" y="42066"/>
                </a:lnTo>
                <a:lnTo>
                  <a:pt x="446332" y="17934"/>
                </a:lnTo>
                <a:lnTo>
                  <a:pt x="447514" y="0"/>
                </a:lnTo>
                <a:lnTo>
                  <a:pt x="516847" y="28132"/>
                </a:lnTo>
                <a:lnTo>
                  <a:pt x="469575" y="101278"/>
                </a:lnTo>
                <a:close/>
              </a:path>
              <a:path w="731520" h="650239">
                <a:moveTo>
                  <a:pt x="28362" y="213810"/>
                </a:moveTo>
                <a:lnTo>
                  <a:pt x="18908" y="208183"/>
                </a:lnTo>
                <a:lnTo>
                  <a:pt x="35597" y="192262"/>
                </a:lnTo>
                <a:lnTo>
                  <a:pt x="53477" y="173962"/>
                </a:lnTo>
                <a:lnTo>
                  <a:pt x="88549" y="131191"/>
                </a:lnTo>
                <a:lnTo>
                  <a:pt x="133250" y="62793"/>
                </a:lnTo>
                <a:lnTo>
                  <a:pt x="153255" y="21551"/>
                </a:lnTo>
                <a:lnTo>
                  <a:pt x="157575" y="8439"/>
                </a:lnTo>
                <a:lnTo>
                  <a:pt x="217453" y="45012"/>
                </a:lnTo>
                <a:lnTo>
                  <a:pt x="208816" y="49190"/>
                </a:lnTo>
                <a:lnTo>
                  <a:pt x="201902" y="53780"/>
                </a:lnTo>
                <a:lnTo>
                  <a:pt x="144969" y="109718"/>
                </a:lnTo>
                <a:lnTo>
                  <a:pt x="126752" y="129751"/>
                </a:lnTo>
                <a:lnTo>
                  <a:pt x="104935" y="152049"/>
                </a:lnTo>
                <a:lnTo>
                  <a:pt x="75783" y="178072"/>
                </a:lnTo>
                <a:lnTo>
                  <a:pt x="50851" y="197511"/>
                </a:lnTo>
                <a:lnTo>
                  <a:pt x="28362" y="213810"/>
                </a:lnTo>
                <a:close/>
              </a:path>
              <a:path w="731520" h="650239">
                <a:moveTo>
                  <a:pt x="248968" y="123784"/>
                </a:moveTo>
                <a:lnTo>
                  <a:pt x="223756" y="101278"/>
                </a:lnTo>
                <a:lnTo>
                  <a:pt x="620846" y="101278"/>
                </a:lnTo>
                <a:lnTo>
                  <a:pt x="658665" y="67519"/>
                </a:lnTo>
                <a:lnTo>
                  <a:pt x="715392" y="118158"/>
                </a:lnTo>
                <a:lnTo>
                  <a:pt x="277332" y="118158"/>
                </a:lnTo>
                <a:lnTo>
                  <a:pt x="248968" y="123784"/>
                </a:lnTo>
                <a:close/>
              </a:path>
              <a:path w="731520" h="650239">
                <a:moveTo>
                  <a:pt x="438059" y="182864"/>
                </a:moveTo>
                <a:lnTo>
                  <a:pt x="406544" y="182864"/>
                </a:lnTo>
                <a:lnTo>
                  <a:pt x="425453" y="118158"/>
                </a:lnTo>
                <a:lnTo>
                  <a:pt x="466423" y="118158"/>
                </a:lnTo>
                <a:lnTo>
                  <a:pt x="438059" y="182864"/>
                </a:lnTo>
                <a:close/>
              </a:path>
              <a:path w="731520" h="650239">
                <a:moveTo>
                  <a:pt x="9454" y="427620"/>
                </a:moveTo>
                <a:lnTo>
                  <a:pt x="0" y="419180"/>
                </a:lnTo>
                <a:lnTo>
                  <a:pt x="23045" y="396322"/>
                </a:lnTo>
                <a:lnTo>
                  <a:pt x="65590" y="348496"/>
                </a:lnTo>
                <a:lnTo>
                  <a:pt x="103571" y="297920"/>
                </a:lnTo>
                <a:lnTo>
                  <a:pt x="134726" y="249943"/>
                </a:lnTo>
                <a:lnTo>
                  <a:pt x="164121" y="194697"/>
                </a:lnTo>
                <a:lnTo>
                  <a:pt x="185939" y="143478"/>
                </a:lnTo>
                <a:lnTo>
                  <a:pt x="252120" y="182864"/>
                </a:lnTo>
                <a:lnTo>
                  <a:pt x="215877" y="208183"/>
                </a:lnTo>
                <a:lnTo>
                  <a:pt x="163878" y="272889"/>
                </a:lnTo>
                <a:lnTo>
                  <a:pt x="163878" y="323528"/>
                </a:lnTo>
                <a:lnTo>
                  <a:pt x="122909" y="323528"/>
                </a:lnTo>
                <a:lnTo>
                  <a:pt x="108516" y="339254"/>
                </a:lnTo>
                <a:lnTo>
                  <a:pt x="86272" y="361903"/>
                </a:lnTo>
                <a:lnTo>
                  <a:pt x="42545" y="401070"/>
                </a:lnTo>
                <a:lnTo>
                  <a:pt x="9454" y="427620"/>
                </a:lnTo>
                <a:close/>
              </a:path>
              <a:path w="731520" h="650239">
                <a:moveTo>
                  <a:pt x="665756" y="182864"/>
                </a:moveTo>
                <a:lnTo>
                  <a:pt x="605089" y="182864"/>
                </a:lnTo>
                <a:lnTo>
                  <a:pt x="630301" y="157544"/>
                </a:lnTo>
                <a:lnTo>
                  <a:pt x="665756" y="182864"/>
                </a:lnTo>
                <a:close/>
              </a:path>
              <a:path w="731520" h="650239">
                <a:moveTo>
                  <a:pt x="277332" y="368541"/>
                </a:moveTo>
                <a:lnTo>
                  <a:pt x="278711" y="343133"/>
                </a:lnTo>
                <a:lnTo>
                  <a:pt x="280268" y="292401"/>
                </a:lnTo>
                <a:lnTo>
                  <a:pt x="280426" y="272889"/>
                </a:lnTo>
                <a:lnTo>
                  <a:pt x="280462" y="263166"/>
                </a:lnTo>
                <a:lnTo>
                  <a:pt x="280268" y="239310"/>
                </a:lnTo>
                <a:lnTo>
                  <a:pt x="278695" y="188290"/>
                </a:lnTo>
                <a:lnTo>
                  <a:pt x="277332" y="163170"/>
                </a:lnTo>
                <a:lnTo>
                  <a:pt x="324605" y="182864"/>
                </a:lnTo>
                <a:lnTo>
                  <a:pt x="665756" y="182864"/>
                </a:lnTo>
                <a:lnTo>
                  <a:pt x="677574" y="191303"/>
                </a:lnTo>
                <a:lnTo>
                  <a:pt x="664968" y="199743"/>
                </a:lnTo>
                <a:lnTo>
                  <a:pt x="321453" y="199743"/>
                </a:lnTo>
                <a:lnTo>
                  <a:pt x="321453" y="317902"/>
                </a:lnTo>
                <a:lnTo>
                  <a:pt x="654225" y="317902"/>
                </a:lnTo>
                <a:lnTo>
                  <a:pt x="655191" y="334781"/>
                </a:lnTo>
                <a:lnTo>
                  <a:pt x="321453" y="334781"/>
                </a:lnTo>
                <a:lnTo>
                  <a:pt x="321453" y="351661"/>
                </a:lnTo>
                <a:lnTo>
                  <a:pt x="277332" y="368541"/>
                </a:lnTo>
                <a:close/>
              </a:path>
              <a:path w="731520" h="650239">
                <a:moveTo>
                  <a:pt x="431756" y="317902"/>
                </a:moveTo>
                <a:lnTo>
                  <a:pt x="393938" y="317902"/>
                </a:lnTo>
                <a:lnTo>
                  <a:pt x="393938" y="199743"/>
                </a:lnTo>
                <a:lnTo>
                  <a:pt x="431756" y="199743"/>
                </a:lnTo>
                <a:lnTo>
                  <a:pt x="431756" y="317902"/>
                </a:lnTo>
                <a:close/>
              </a:path>
              <a:path w="731520" h="650239">
                <a:moveTo>
                  <a:pt x="538908" y="317902"/>
                </a:moveTo>
                <a:lnTo>
                  <a:pt x="501089" y="317902"/>
                </a:lnTo>
                <a:lnTo>
                  <a:pt x="501089" y="199743"/>
                </a:lnTo>
                <a:lnTo>
                  <a:pt x="538908" y="199743"/>
                </a:lnTo>
                <a:lnTo>
                  <a:pt x="538908" y="317902"/>
                </a:lnTo>
                <a:close/>
              </a:path>
              <a:path w="731520" h="650239">
                <a:moveTo>
                  <a:pt x="654225" y="317902"/>
                </a:moveTo>
                <a:lnTo>
                  <a:pt x="611393" y="317902"/>
                </a:lnTo>
                <a:lnTo>
                  <a:pt x="611393" y="199743"/>
                </a:lnTo>
                <a:lnTo>
                  <a:pt x="664968" y="199743"/>
                </a:lnTo>
                <a:lnTo>
                  <a:pt x="652362" y="208183"/>
                </a:lnTo>
                <a:lnTo>
                  <a:pt x="652867" y="263166"/>
                </a:lnTo>
                <a:lnTo>
                  <a:pt x="654134" y="316319"/>
                </a:lnTo>
                <a:lnTo>
                  <a:pt x="654225" y="317902"/>
                </a:lnTo>
                <a:close/>
              </a:path>
              <a:path w="731520" h="650239">
                <a:moveTo>
                  <a:pt x="119757" y="649870"/>
                </a:moveTo>
                <a:lnTo>
                  <a:pt x="121135" y="614353"/>
                </a:lnTo>
                <a:lnTo>
                  <a:pt x="122711" y="549647"/>
                </a:lnTo>
                <a:lnTo>
                  <a:pt x="122795" y="537338"/>
                </a:lnTo>
                <a:lnTo>
                  <a:pt x="122909" y="323528"/>
                </a:lnTo>
                <a:lnTo>
                  <a:pt x="163878" y="323528"/>
                </a:lnTo>
                <a:lnTo>
                  <a:pt x="163878" y="630177"/>
                </a:lnTo>
                <a:lnTo>
                  <a:pt x="119757" y="649870"/>
                </a:lnTo>
                <a:close/>
              </a:path>
              <a:path w="731520" h="650239">
                <a:moveTo>
                  <a:pt x="611393" y="354474"/>
                </a:moveTo>
                <a:lnTo>
                  <a:pt x="611393" y="334781"/>
                </a:lnTo>
                <a:lnTo>
                  <a:pt x="655191" y="334781"/>
                </a:lnTo>
                <a:lnTo>
                  <a:pt x="655513" y="340408"/>
                </a:lnTo>
                <a:lnTo>
                  <a:pt x="611393" y="354474"/>
                </a:lnTo>
                <a:close/>
              </a:path>
              <a:path w="731520" h="650239">
                <a:moveTo>
                  <a:pt x="223756" y="419180"/>
                </a:moveTo>
                <a:lnTo>
                  <a:pt x="195393" y="393860"/>
                </a:lnTo>
                <a:lnTo>
                  <a:pt x="630301" y="393860"/>
                </a:lnTo>
                <a:lnTo>
                  <a:pt x="671271" y="357288"/>
                </a:lnTo>
                <a:lnTo>
                  <a:pt x="731150" y="410740"/>
                </a:lnTo>
                <a:lnTo>
                  <a:pt x="299393" y="410740"/>
                </a:lnTo>
                <a:lnTo>
                  <a:pt x="253781" y="413852"/>
                </a:lnTo>
                <a:lnTo>
                  <a:pt x="241456" y="415227"/>
                </a:lnTo>
                <a:lnTo>
                  <a:pt x="223756" y="419180"/>
                </a:lnTo>
                <a:close/>
              </a:path>
              <a:path w="731520" h="650239">
                <a:moveTo>
                  <a:pt x="494787" y="537338"/>
                </a:moveTo>
                <a:lnTo>
                  <a:pt x="475877" y="514832"/>
                </a:lnTo>
                <a:lnTo>
                  <a:pt x="469407" y="500730"/>
                </a:lnTo>
                <a:lnTo>
                  <a:pt x="462434" y="487534"/>
                </a:lnTo>
                <a:lnTo>
                  <a:pt x="449940" y="469304"/>
                </a:lnTo>
                <a:lnTo>
                  <a:pt x="422302" y="433247"/>
                </a:lnTo>
                <a:lnTo>
                  <a:pt x="431756" y="427620"/>
                </a:lnTo>
                <a:lnTo>
                  <a:pt x="490592" y="461470"/>
                </a:lnTo>
                <a:lnTo>
                  <a:pt x="497194" y="466509"/>
                </a:lnTo>
                <a:lnTo>
                  <a:pt x="505817" y="474039"/>
                </a:lnTo>
                <a:lnTo>
                  <a:pt x="523150" y="500766"/>
                </a:lnTo>
                <a:lnTo>
                  <a:pt x="512120" y="524679"/>
                </a:lnTo>
                <a:lnTo>
                  <a:pt x="494787" y="537338"/>
                </a:lnTo>
                <a:close/>
              </a:path>
              <a:path w="731520" h="650239">
                <a:moveTo>
                  <a:pt x="554666" y="635804"/>
                </a:moveTo>
                <a:lnTo>
                  <a:pt x="393938" y="635804"/>
                </a:lnTo>
                <a:lnTo>
                  <a:pt x="369257" y="632135"/>
                </a:lnTo>
                <a:lnTo>
                  <a:pt x="339907" y="606550"/>
                </a:lnTo>
                <a:lnTo>
                  <a:pt x="333164" y="503124"/>
                </a:lnTo>
                <a:lnTo>
                  <a:pt x="332286" y="467885"/>
                </a:lnTo>
                <a:lnTo>
                  <a:pt x="330908" y="447313"/>
                </a:lnTo>
                <a:lnTo>
                  <a:pt x="397090" y="475446"/>
                </a:lnTo>
                <a:lnTo>
                  <a:pt x="375029" y="492326"/>
                </a:lnTo>
                <a:lnTo>
                  <a:pt x="375029" y="571098"/>
                </a:lnTo>
                <a:lnTo>
                  <a:pt x="383722" y="590698"/>
                </a:lnTo>
                <a:lnTo>
                  <a:pt x="409695" y="602044"/>
                </a:lnTo>
                <a:lnTo>
                  <a:pt x="621640" y="602044"/>
                </a:lnTo>
                <a:lnTo>
                  <a:pt x="605948" y="620761"/>
                </a:lnTo>
                <a:lnTo>
                  <a:pt x="603907" y="622836"/>
                </a:lnTo>
                <a:lnTo>
                  <a:pt x="586574" y="631979"/>
                </a:lnTo>
                <a:lnTo>
                  <a:pt x="582225" y="632800"/>
                </a:lnTo>
                <a:lnTo>
                  <a:pt x="554666" y="635804"/>
                </a:lnTo>
                <a:close/>
              </a:path>
              <a:path w="731520" h="650239">
                <a:moveTo>
                  <a:pt x="687029" y="576725"/>
                </a:moveTo>
                <a:lnTo>
                  <a:pt x="671271" y="557031"/>
                </a:lnTo>
                <a:lnTo>
                  <a:pt x="665869" y="545277"/>
                </a:lnTo>
                <a:lnTo>
                  <a:pt x="656498" y="528547"/>
                </a:lnTo>
                <a:lnTo>
                  <a:pt x="642930" y="509168"/>
                </a:lnTo>
                <a:lnTo>
                  <a:pt x="608241" y="467006"/>
                </a:lnTo>
                <a:lnTo>
                  <a:pt x="617695" y="461379"/>
                </a:lnTo>
                <a:lnTo>
                  <a:pt x="680645" y="497566"/>
                </a:lnTo>
                <a:lnTo>
                  <a:pt x="684467" y="499887"/>
                </a:lnTo>
                <a:lnTo>
                  <a:pt x="696483" y="509206"/>
                </a:lnTo>
                <a:lnTo>
                  <a:pt x="715392" y="537338"/>
                </a:lnTo>
                <a:lnTo>
                  <a:pt x="704362" y="562658"/>
                </a:lnTo>
                <a:lnTo>
                  <a:pt x="687029" y="576725"/>
                </a:lnTo>
                <a:close/>
              </a:path>
              <a:path w="731520" h="650239">
                <a:moveTo>
                  <a:pt x="228484" y="607671"/>
                </a:moveTo>
                <a:lnTo>
                  <a:pt x="223323" y="605809"/>
                </a:lnTo>
                <a:lnTo>
                  <a:pt x="198544" y="595011"/>
                </a:lnTo>
                <a:lnTo>
                  <a:pt x="220605" y="554218"/>
                </a:lnTo>
                <a:lnTo>
                  <a:pt x="230724" y="542696"/>
                </a:lnTo>
                <a:lnTo>
                  <a:pt x="239662" y="530086"/>
                </a:lnTo>
                <a:lnTo>
                  <a:pt x="248667" y="510916"/>
                </a:lnTo>
                <a:lnTo>
                  <a:pt x="261575" y="467006"/>
                </a:lnTo>
                <a:lnTo>
                  <a:pt x="274181" y="467006"/>
                </a:lnTo>
                <a:lnTo>
                  <a:pt x="271862" y="546610"/>
                </a:lnTo>
                <a:lnTo>
                  <a:pt x="243000" y="596983"/>
                </a:lnTo>
                <a:lnTo>
                  <a:pt x="228484" y="607671"/>
                </a:lnTo>
                <a:close/>
              </a:path>
              <a:path w="731520" h="650239">
                <a:moveTo>
                  <a:pt x="621640" y="602044"/>
                </a:moveTo>
                <a:lnTo>
                  <a:pt x="529454" y="602044"/>
                </a:lnTo>
                <a:lnTo>
                  <a:pt x="547754" y="596983"/>
                </a:lnTo>
                <a:lnTo>
                  <a:pt x="565696" y="578131"/>
                </a:lnTo>
                <a:lnTo>
                  <a:pt x="567910" y="561665"/>
                </a:lnTo>
                <a:lnTo>
                  <a:pt x="568745" y="549483"/>
                </a:lnTo>
                <a:lnTo>
                  <a:pt x="570422" y="509206"/>
                </a:lnTo>
                <a:lnTo>
                  <a:pt x="586180" y="509206"/>
                </a:lnTo>
                <a:lnTo>
                  <a:pt x="588862" y="543541"/>
                </a:lnTo>
                <a:lnTo>
                  <a:pt x="592483" y="562658"/>
                </a:lnTo>
                <a:lnTo>
                  <a:pt x="601025" y="577956"/>
                </a:lnTo>
                <a:lnTo>
                  <a:pt x="623998" y="599231"/>
                </a:lnTo>
                <a:lnTo>
                  <a:pt x="621640" y="602044"/>
                </a:lnTo>
                <a:close/>
              </a:path>
            </a:pathLst>
          </a:custGeom>
          <a:solidFill>
            <a:srgbClr val="003366"/>
          </a:solidFill>
        </p:spPr>
        <p:txBody>
          <a:bodyPr wrap="square" lIns="0" tIns="0" rIns="0" bIns="0" rtlCol="0"/>
          <a:lstStyle/>
          <a:p/>
        </p:txBody>
      </p:sp>
      <p:sp>
        <p:nvSpPr>
          <p:cNvPr id="6" name="object 6"/>
          <p:cNvSpPr/>
          <p:nvPr/>
        </p:nvSpPr>
        <p:spPr>
          <a:xfrm>
            <a:off x="4499724" y="1056919"/>
            <a:ext cx="646430" cy="650240"/>
          </a:xfrm>
          <a:custGeom>
            <a:rect l="l" t="t" r="r" b="b"/>
            <a:pathLst>
              <a:path w="646429" h="650239">
                <a:moveTo>
                  <a:pt x="280479" y="160362"/>
                </a:moveTo>
                <a:lnTo>
                  <a:pt x="264731" y="146291"/>
                </a:lnTo>
                <a:lnTo>
                  <a:pt x="233210" y="118160"/>
                </a:lnTo>
                <a:lnTo>
                  <a:pt x="208000" y="140677"/>
                </a:lnTo>
                <a:lnTo>
                  <a:pt x="208000" y="163169"/>
                </a:lnTo>
                <a:lnTo>
                  <a:pt x="208000" y="343217"/>
                </a:lnTo>
                <a:lnTo>
                  <a:pt x="208000" y="360095"/>
                </a:lnTo>
                <a:lnTo>
                  <a:pt x="208000" y="557034"/>
                </a:lnTo>
                <a:lnTo>
                  <a:pt x="44119" y="557034"/>
                </a:lnTo>
                <a:lnTo>
                  <a:pt x="44119" y="360095"/>
                </a:lnTo>
                <a:lnTo>
                  <a:pt x="208000" y="360095"/>
                </a:lnTo>
                <a:lnTo>
                  <a:pt x="208000" y="343217"/>
                </a:lnTo>
                <a:lnTo>
                  <a:pt x="44119" y="343217"/>
                </a:lnTo>
                <a:lnTo>
                  <a:pt x="44119" y="163169"/>
                </a:lnTo>
                <a:lnTo>
                  <a:pt x="208000" y="163169"/>
                </a:lnTo>
                <a:lnTo>
                  <a:pt x="208000" y="140677"/>
                </a:lnTo>
                <a:lnTo>
                  <a:pt x="201701" y="146291"/>
                </a:lnTo>
                <a:lnTo>
                  <a:pt x="97701" y="146291"/>
                </a:lnTo>
                <a:lnTo>
                  <a:pt x="147142" y="67957"/>
                </a:lnTo>
                <a:lnTo>
                  <a:pt x="156044" y="56172"/>
                </a:lnTo>
                <a:lnTo>
                  <a:pt x="174561" y="38595"/>
                </a:lnTo>
                <a:lnTo>
                  <a:pt x="182791" y="33756"/>
                </a:lnTo>
                <a:lnTo>
                  <a:pt x="113449" y="0"/>
                </a:lnTo>
                <a:lnTo>
                  <a:pt x="112217" y="13360"/>
                </a:lnTo>
                <a:lnTo>
                  <a:pt x="107111" y="44259"/>
                </a:lnTo>
                <a:lnTo>
                  <a:pt x="93776" y="97294"/>
                </a:lnTo>
                <a:lnTo>
                  <a:pt x="78790" y="146291"/>
                </a:lnTo>
                <a:lnTo>
                  <a:pt x="47269" y="146291"/>
                </a:lnTo>
                <a:lnTo>
                  <a:pt x="0" y="120967"/>
                </a:lnTo>
                <a:lnTo>
                  <a:pt x="1384" y="185762"/>
                </a:lnTo>
                <a:lnTo>
                  <a:pt x="2908" y="311962"/>
                </a:lnTo>
                <a:lnTo>
                  <a:pt x="3022" y="339979"/>
                </a:lnTo>
                <a:lnTo>
                  <a:pt x="2959" y="446697"/>
                </a:lnTo>
                <a:lnTo>
                  <a:pt x="1384" y="578218"/>
                </a:lnTo>
                <a:lnTo>
                  <a:pt x="0" y="644245"/>
                </a:lnTo>
                <a:lnTo>
                  <a:pt x="44119" y="621741"/>
                </a:lnTo>
                <a:lnTo>
                  <a:pt x="44119" y="573913"/>
                </a:lnTo>
                <a:lnTo>
                  <a:pt x="208000" y="573913"/>
                </a:lnTo>
                <a:lnTo>
                  <a:pt x="208000" y="632993"/>
                </a:lnTo>
                <a:lnTo>
                  <a:pt x="252120" y="610489"/>
                </a:lnTo>
                <a:lnTo>
                  <a:pt x="251345" y="573913"/>
                </a:lnTo>
                <a:lnTo>
                  <a:pt x="250990" y="557034"/>
                </a:lnTo>
                <a:lnTo>
                  <a:pt x="250736" y="545604"/>
                </a:lnTo>
                <a:lnTo>
                  <a:pt x="249377" y="360095"/>
                </a:lnTo>
                <a:lnTo>
                  <a:pt x="249262" y="343217"/>
                </a:lnTo>
                <a:lnTo>
                  <a:pt x="249174" y="331927"/>
                </a:lnTo>
                <a:lnTo>
                  <a:pt x="248970" y="180047"/>
                </a:lnTo>
                <a:lnTo>
                  <a:pt x="275983" y="163169"/>
                </a:lnTo>
                <a:lnTo>
                  <a:pt x="280479" y="160362"/>
                </a:lnTo>
                <a:close/>
              </a:path>
              <a:path w="646429" h="650239">
                <a:moveTo>
                  <a:pt x="447509" y="388239"/>
                </a:moveTo>
                <a:lnTo>
                  <a:pt x="434911" y="353072"/>
                </a:lnTo>
                <a:lnTo>
                  <a:pt x="430301" y="346163"/>
                </a:lnTo>
                <a:lnTo>
                  <a:pt x="417106" y="331927"/>
                </a:lnTo>
                <a:lnTo>
                  <a:pt x="346671" y="278511"/>
                </a:lnTo>
                <a:lnTo>
                  <a:pt x="340360" y="286956"/>
                </a:lnTo>
                <a:lnTo>
                  <a:pt x="358660" y="311962"/>
                </a:lnTo>
                <a:lnTo>
                  <a:pt x="369023" y="327444"/>
                </a:lnTo>
                <a:lnTo>
                  <a:pt x="383209" y="354876"/>
                </a:lnTo>
                <a:lnTo>
                  <a:pt x="390664" y="375094"/>
                </a:lnTo>
                <a:lnTo>
                  <a:pt x="397090" y="396671"/>
                </a:lnTo>
                <a:lnTo>
                  <a:pt x="416001" y="436054"/>
                </a:lnTo>
                <a:lnTo>
                  <a:pt x="434911" y="421995"/>
                </a:lnTo>
                <a:lnTo>
                  <a:pt x="444182" y="399884"/>
                </a:lnTo>
                <a:lnTo>
                  <a:pt x="447509" y="388239"/>
                </a:lnTo>
                <a:close/>
              </a:path>
              <a:path w="646429" h="650239">
                <a:moveTo>
                  <a:pt x="646061" y="165989"/>
                </a:moveTo>
                <a:lnTo>
                  <a:pt x="633450" y="154736"/>
                </a:lnTo>
                <a:lnTo>
                  <a:pt x="598792" y="123786"/>
                </a:lnTo>
                <a:lnTo>
                  <a:pt x="564121" y="154736"/>
                </a:lnTo>
                <a:lnTo>
                  <a:pt x="393941" y="154736"/>
                </a:lnTo>
                <a:lnTo>
                  <a:pt x="452615" y="59105"/>
                </a:lnTo>
                <a:lnTo>
                  <a:pt x="465937" y="44310"/>
                </a:lnTo>
                <a:lnTo>
                  <a:pt x="472732" y="39382"/>
                </a:lnTo>
                <a:lnTo>
                  <a:pt x="403390" y="2819"/>
                </a:lnTo>
                <a:lnTo>
                  <a:pt x="389356" y="55562"/>
                </a:lnTo>
                <a:lnTo>
                  <a:pt x="370890" y="108318"/>
                </a:lnTo>
                <a:lnTo>
                  <a:pt x="356120" y="143484"/>
                </a:lnTo>
                <a:lnTo>
                  <a:pt x="327609" y="198996"/>
                </a:lnTo>
                <a:lnTo>
                  <a:pt x="303187" y="239090"/>
                </a:lnTo>
                <a:lnTo>
                  <a:pt x="280390" y="272808"/>
                </a:lnTo>
                <a:lnTo>
                  <a:pt x="258419" y="303834"/>
                </a:lnTo>
                <a:lnTo>
                  <a:pt x="267881" y="309460"/>
                </a:lnTo>
                <a:lnTo>
                  <a:pt x="314261" y="263702"/>
                </a:lnTo>
                <a:lnTo>
                  <a:pt x="344208" y="229235"/>
                </a:lnTo>
                <a:lnTo>
                  <a:pt x="368592" y="197764"/>
                </a:lnTo>
                <a:lnTo>
                  <a:pt x="387629" y="171615"/>
                </a:lnTo>
                <a:lnTo>
                  <a:pt x="570420" y="171615"/>
                </a:lnTo>
                <a:lnTo>
                  <a:pt x="566204" y="339979"/>
                </a:lnTo>
                <a:lnTo>
                  <a:pt x="561924" y="461073"/>
                </a:lnTo>
                <a:lnTo>
                  <a:pt x="558190" y="518388"/>
                </a:lnTo>
                <a:lnTo>
                  <a:pt x="539229" y="571919"/>
                </a:lnTo>
                <a:lnTo>
                  <a:pt x="513689" y="582345"/>
                </a:lnTo>
                <a:lnTo>
                  <a:pt x="493610" y="581469"/>
                </a:lnTo>
                <a:lnTo>
                  <a:pt x="466420" y="578104"/>
                </a:lnTo>
                <a:lnTo>
                  <a:pt x="400240" y="568286"/>
                </a:lnTo>
                <a:lnTo>
                  <a:pt x="400240" y="582345"/>
                </a:lnTo>
                <a:lnTo>
                  <a:pt x="447078" y="598728"/>
                </a:lnTo>
                <a:lnTo>
                  <a:pt x="487311" y="623938"/>
                </a:lnTo>
                <a:lnTo>
                  <a:pt x="504240" y="649871"/>
                </a:lnTo>
                <a:lnTo>
                  <a:pt x="548551" y="631913"/>
                </a:lnTo>
                <a:lnTo>
                  <a:pt x="578904" y="607682"/>
                </a:lnTo>
                <a:lnTo>
                  <a:pt x="590892" y="582345"/>
                </a:lnTo>
                <a:lnTo>
                  <a:pt x="600367" y="558444"/>
                </a:lnTo>
                <a:lnTo>
                  <a:pt x="603046" y="543077"/>
                </a:lnTo>
                <a:lnTo>
                  <a:pt x="607974" y="485584"/>
                </a:lnTo>
                <a:lnTo>
                  <a:pt x="612470" y="375869"/>
                </a:lnTo>
                <a:lnTo>
                  <a:pt x="617689" y="185674"/>
                </a:lnTo>
                <a:lnTo>
                  <a:pt x="637959" y="171615"/>
                </a:lnTo>
                <a:lnTo>
                  <a:pt x="646061" y="165989"/>
                </a:lnTo>
                <a:close/>
              </a:path>
            </a:pathLst>
          </a:custGeom>
          <a:solidFill>
            <a:srgbClr val="003366"/>
          </a:solidFill>
        </p:spPr>
        <p:txBody>
          <a:bodyPr wrap="square" lIns="0" tIns="0" rIns="0" bIns="0" rtlCol="0"/>
          <a:lstStyle/>
          <a:p/>
        </p:txBody>
      </p:sp>
      <p:sp>
        <p:nvSpPr>
          <p:cNvPr id="7" name="object 7"/>
          <p:cNvSpPr/>
          <p:nvPr/>
        </p:nvSpPr>
        <p:spPr>
          <a:xfrm>
            <a:off x="5243486" y="1054100"/>
            <a:ext cx="734695" cy="666750"/>
          </a:xfrm>
          <a:custGeom>
            <a:rect l="l" t="t" r="r" b="b"/>
            <a:pathLst>
              <a:path w="734695" h="666750">
                <a:moveTo>
                  <a:pt x="393938" y="165984"/>
                </a:moveTo>
                <a:lnTo>
                  <a:pt x="346666" y="165984"/>
                </a:lnTo>
                <a:lnTo>
                  <a:pt x="346459" y="126598"/>
                </a:lnTo>
                <a:lnTo>
                  <a:pt x="344893" y="44133"/>
                </a:lnTo>
                <a:lnTo>
                  <a:pt x="343514" y="0"/>
                </a:lnTo>
                <a:lnTo>
                  <a:pt x="425453" y="33759"/>
                </a:lnTo>
                <a:lnTo>
                  <a:pt x="393938" y="56265"/>
                </a:lnTo>
                <a:lnTo>
                  <a:pt x="393938" y="165984"/>
                </a:lnTo>
                <a:close/>
              </a:path>
              <a:path w="734695" h="666750">
                <a:moveTo>
                  <a:pt x="56727" y="191303"/>
                </a:moveTo>
                <a:lnTo>
                  <a:pt x="28363" y="165984"/>
                </a:lnTo>
                <a:lnTo>
                  <a:pt x="608241" y="165984"/>
                </a:lnTo>
                <a:lnTo>
                  <a:pt x="652361" y="126598"/>
                </a:lnTo>
                <a:lnTo>
                  <a:pt x="715392" y="182863"/>
                </a:lnTo>
                <a:lnTo>
                  <a:pt x="132363" y="182863"/>
                </a:lnTo>
                <a:lnTo>
                  <a:pt x="99448" y="184822"/>
                </a:lnTo>
                <a:lnTo>
                  <a:pt x="81629" y="186810"/>
                </a:lnTo>
                <a:lnTo>
                  <a:pt x="56727" y="191303"/>
                </a:lnTo>
                <a:close/>
              </a:path>
              <a:path w="734695" h="666750">
                <a:moveTo>
                  <a:pt x="3151" y="554218"/>
                </a:moveTo>
                <a:lnTo>
                  <a:pt x="0" y="542965"/>
                </a:lnTo>
                <a:lnTo>
                  <a:pt x="25618" y="526723"/>
                </a:lnTo>
                <a:lnTo>
                  <a:pt x="74565" y="491732"/>
                </a:lnTo>
                <a:lnTo>
                  <a:pt x="120458" y="453401"/>
                </a:lnTo>
                <a:lnTo>
                  <a:pt x="163299" y="411729"/>
                </a:lnTo>
                <a:lnTo>
                  <a:pt x="203087" y="366716"/>
                </a:lnTo>
                <a:lnTo>
                  <a:pt x="239822" y="318363"/>
                </a:lnTo>
                <a:lnTo>
                  <a:pt x="273503" y="266669"/>
                </a:lnTo>
                <a:lnTo>
                  <a:pt x="304132" y="211634"/>
                </a:lnTo>
                <a:lnTo>
                  <a:pt x="318302" y="182863"/>
                </a:lnTo>
                <a:lnTo>
                  <a:pt x="393938" y="182863"/>
                </a:lnTo>
                <a:lnTo>
                  <a:pt x="393938" y="230689"/>
                </a:lnTo>
                <a:lnTo>
                  <a:pt x="346666" y="230689"/>
                </a:lnTo>
                <a:lnTo>
                  <a:pt x="331289" y="257669"/>
                </a:lnTo>
                <a:lnTo>
                  <a:pt x="298100" y="308923"/>
                </a:lnTo>
                <a:lnTo>
                  <a:pt x="261661" y="356573"/>
                </a:lnTo>
                <a:lnTo>
                  <a:pt x="221972" y="400619"/>
                </a:lnTo>
                <a:lnTo>
                  <a:pt x="179032" y="441060"/>
                </a:lnTo>
                <a:lnTo>
                  <a:pt x="132843" y="477896"/>
                </a:lnTo>
                <a:lnTo>
                  <a:pt x="83404" y="511128"/>
                </a:lnTo>
                <a:lnTo>
                  <a:pt x="30715" y="540756"/>
                </a:lnTo>
                <a:lnTo>
                  <a:pt x="3151" y="554218"/>
                </a:lnTo>
                <a:close/>
              </a:path>
              <a:path w="734695" h="666750">
                <a:moveTo>
                  <a:pt x="664968" y="520459"/>
                </a:moveTo>
                <a:lnTo>
                  <a:pt x="604141" y="478589"/>
                </a:lnTo>
                <a:lnTo>
                  <a:pt x="566914" y="445181"/>
                </a:lnTo>
                <a:lnTo>
                  <a:pt x="532346" y="407377"/>
                </a:lnTo>
                <a:lnTo>
                  <a:pt x="500437" y="365178"/>
                </a:lnTo>
                <a:lnTo>
                  <a:pt x="471187" y="318583"/>
                </a:lnTo>
                <a:lnTo>
                  <a:pt x="444596" y="267592"/>
                </a:lnTo>
                <a:lnTo>
                  <a:pt x="422633" y="216761"/>
                </a:lnTo>
                <a:lnTo>
                  <a:pt x="409696" y="182863"/>
                </a:lnTo>
                <a:lnTo>
                  <a:pt x="425453" y="182863"/>
                </a:lnTo>
                <a:lnTo>
                  <a:pt x="440271" y="213954"/>
                </a:lnTo>
                <a:lnTo>
                  <a:pt x="467998" y="264295"/>
                </a:lnTo>
                <a:lnTo>
                  <a:pt x="500302" y="311769"/>
                </a:lnTo>
                <a:lnTo>
                  <a:pt x="535756" y="353793"/>
                </a:lnTo>
                <a:lnTo>
                  <a:pt x="574362" y="390366"/>
                </a:lnTo>
                <a:lnTo>
                  <a:pt x="616120" y="421488"/>
                </a:lnTo>
                <a:lnTo>
                  <a:pt x="661029" y="447159"/>
                </a:lnTo>
                <a:lnTo>
                  <a:pt x="709090" y="467380"/>
                </a:lnTo>
                <a:lnTo>
                  <a:pt x="734302" y="475446"/>
                </a:lnTo>
                <a:lnTo>
                  <a:pt x="734302" y="486699"/>
                </a:lnTo>
                <a:lnTo>
                  <a:pt x="687450" y="497163"/>
                </a:lnTo>
                <a:lnTo>
                  <a:pt x="679149" y="501205"/>
                </a:lnTo>
                <a:lnTo>
                  <a:pt x="673676" y="507137"/>
                </a:lnTo>
                <a:lnTo>
                  <a:pt x="664968" y="520459"/>
                </a:lnTo>
                <a:close/>
              </a:path>
              <a:path w="734695" h="666750">
                <a:moveTo>
                  <a:pt x="393938" y="478259"/>
                </a:moveTo>
                <a:lnTo>
                  <a:pt x="346666" y="478259"/>
                </a:lnTo>
                <a:lnTo>
                  <a:pt x="346666" y="230689"/>
                </a:lnTo>
                <a:lnTo>
                  <a:pt x="393938" y="230689"/>
                </a:lnTo>
                <a:lnTo>
                  <a:pt x="393938" y="478259"/>
                </a:lnTo>
                <a:close/>
              </a:path>
              <a:path w="734695" h="666750">
                <a:moveTo>
                  <a:pt x="185938" y="500766"/>
                </a:moveTo>
                <a:lnTo>
                  <a:pt x="160726" y="478259"/>
                </a:lnTo>
                <a:lnTo>
                  <a:pt x="488483" y="478259"/>
                </a:lnTo>
                <a:lnTo>
                  <a:pt x="526302" y="444500"/>
                </a:lnTo>
                <a:lnTo>
                  <a:pt x="583029" y="495139"/>
                </a:lnTo>
                <a:lnTo>
                  <a:pt x="214302" y="495139"/>
                </a:lnTo>
                <a:lnTo>
                  <a:pt x="185938" y="500766"/>
                </a:lnTo>
                <a:close/>
              </a:path>
              <a:path w="734695" h="666750">
                <a:moveTo>
                  <a:pt x="343514" y="666750"/>
                </a:moveTo>
                <a:lnTo>
                  <a:pt x="345071" y="599880"/>
                </a:lnTo>
                <a:lnTo>
                  <a:pt x="346469" y="523799"/>
                </a:lnTo>
                <a:lnTo>
                  <a:pt x="346666" y="495139"/>
                </a:lnTo>
                <a:lnTo>
                  <a:pt x="393938" y="495139"/>
                </a:lnTo>
                <a:lnTo>
                  <a:pt x="394160" y="544012"/>
                </a:lnTo>
                <a:lnTo>
                  <a:pt x="395711" y="620154"/>
                </a:lnTo>
                <a:lnTo>
                  <a:pt x="397090" y="649870"/>
                </a:lnTo>
                <a:lnTo>
                  <a:pt x="343514" y="666750"/>
                </a:lnTo>
                <a:close/>
              </a:path>
            </a:pathLst>
          </a:custGeom>
          <a:solidFill>
            <a:srgbClr val="003366"/>
          </a:solidFill>
        </p:spPr>
        <p:txBody>
          <a:bodyPr wrap="square" lIns="0" tIns="0" rIns="0" bIns="0" rtlCol="0"/>
          <a:lstStyle/>
          <a:p/>
        </p:txBody>
      </p:sp>
      <p:sp>
        <p:nvSpPr>
          <p:cNvPr id="8" name="object 8"/>
          <p:cNvSpPr/>
          <p:nvPr/>
        </p:nvSpPr>
        <p:spPr>
          <a:xfrm>
            <a:off x="6050274" y="1059726"/>
            <a:ext cx="680720" cy="655955"/>
          </a:xfrm>
          <a:custGeom>
            <a:rect l="l" t="t" r="r" b="b"/>
            <a:pathLst>
              <a:path w="680720" h="655955">
                <a:moveTo>
                  <a:pt x="342332" y="75958"/>
                </a:moveTo>
                <a:lnTo>
                  <a:pt x="148120" y="75958"/>
                </a:lnTo>
                <a:lnTo>
                  <a:pt x="196598" y="72104"/>
                </a:lnTo>
                <a:lnTo>
                  <a:pt x="278857" y="64419"/>
                </a:lnTo>
                <a:lnTo>
                  <a:pt x="353705" y="55628"/>
                </a:lnTo>
                <a:lnTo>
                  <a:pt x="418707" y="45957"/>
                </a:lnTo>
                <a:lnTo>
                  <a:pt x="524645" y="23746"/>
                </a:lnTo>
                <a:lnTo>
                  <a:pt x="582634" y="4945"/>
                </a:lnTo>
                <a:lnTo>
                  <a:pt x="592482" y="0"/>
                </a:lnTo>
                <a:lnTo>
                  <a:pt x="646058" y="47825"/>
                </a:lnTo>
                <a:lnTo>
                  <a:pt x="491240" y="62068"/>
                </a:lnTo>
                <a:lnTo>
                  <a:pt x="378574" y="73145"/>
                </a:lnTo>
                <a:lnTo>
                  <a:pt x="342332" y="75958"/>
                </a:lnTo>
                <a:close/>
              </a:path>
              <a:path w="680720" h="655955">
                <a:moveTo>
                  <a:pt x="6302" y="638617"/>
                </a:moveTo>
                <a:lnTo>
                  <a:pt x="0" y="632990"/>
                </a:lnTo>
                <a:lnTo>
                  <a:pt x="13713" y="612363"/>
                </a:lnTo>
                <a:lnTo>
                  <a:pt x="38334" y="569724"/>
                </a:lnTo>
                <a:lnTo>
                  <a:pt x="59213" y="525239"/>
                </a:lnTo>
                <a:lnTo>
                  <a:pt x="76349" y="478907"/>
                </a:lnTo>
                <a:lnTo>
                  <a:pt x="89743" y="430730"/>
                </a:lnTo>
                <a:lnTo>
                  <a:pt x="99394" y="380706"/>
                </a:lnTo>
                <a:lnTo>
                  <a:pt x="105304" y="328836"/>
                </a:lnTo>
                <a:lnTo>
                  <a:pt x="107375" y="277487"/>
                </a:lnTo>
                <a:lnTo>
                  <a:pt x="107150" y="247569"/>
                </a:lnTo>
                <a:lnTo>
                  <a:pt x="106953" y="182512"/>
                </a:lnTo>
                <a:lnTo>
                  <a:pt x="105377" y="84047"/>
                </a:lnTo>
                <a:lnTo>
                  <a:pt x="103999" y="50639"/>
                </a:lnTo>
                <a:lnTo>
                  <a:pt x="148120" y="75958"/>
                </a:lnTo>
                <a:lnTo>
                  <a:pt x="342332" y="75958"/>
                </a:lnTo>
                <a:lnTo>
                  <a:pt x="233604" y="84398"/>
                </a:lnTo>
                <a:lnTo>
                  <a:pt x="148120" y="90025"/>
                </a:lnTo>
                <a:lnTo>
                  <a:pt x="148152" y="277487"/>
                </a:lnTo>
                <a:lnTo>
                  <a:pt x="146014" y="353606"/>
                </a:lnTo>
                <a:lnTo>
                  <a:pt x="138333" y="403014"/>
                </a:lnTo>
                <a:lnTo>
                  <a:pt x="125629" y="450401"/>
                </a:lnTo>
                <a:lnTo>
                  <a:pt x="107900" y="495765"/>
                </a:lnTo>
                <a:lnTo>
                  <a:pt x="85151" y="539107"/>
                </a:lnTo>
                <a:lnTo>
                  <a:pt x="57378" y="580428"/>
                </a:lnTo>
                <a:lnTo>
                  <a:pt x="24517" y="619794"/>
                </a:lnTo>
                <a:lnTo>
                  <a:pt x="6302" y="638617"/>
                </a:lnTo>
                <a:close/>
              </a:path>
              <a:path w="680720" h="655955">
                <a:moveTo>
                  <a:pt x="434907" y="174423"/>
                </a:moveTo>
                <a:lnTo>
                  <a:pt x="393937" y="174423"/>
                </a:lnTo>
                <a:lnTo>
                  <a:pt x="393553" y="146915"/>
                </a:lnTo>
                <a:lnTo>
                  <a:pt x="392271" y="111393"/>
                </a:lnTo>
                <a:lnTo>
                  <a:pt x="390786" y="87211"/>
                </a:lnTo>
                <a:lnTo>
                  <a:pt x="456969" y="112531"/>
                </a:lnTo>
                <a:lnTo>
                  <a:pt x="434907" y="129411"/>
                </a:lnTo>
                <a:lnTo>
                  <a:pt x="434907" y="174423"/>
                </a:lnTo>
                <a:close/>
              </a:path>
              <a:path w="680720" h="655955">
                <a:moveTo>
                  <a:pt x="192240" y="199743"/>
                </a:moveTo>
                <a:lnTo>
                  <a:pt x="163877" y="174423"/>
                </a:lnTo>
                <a:lnTo>
                  <a:pt x="586180" y="174423"/>
                </a:lnTo>
                <a:lnTo>
                  <a:pt x="627149" y="140664"/>
                </a:lnTo>
                <a:lnTo>
                  <a:pt x="680725" y="191303"/>
                </a:lnTo>
                <a:lnTo>
                  <a:pt x="261573" y="191303"/>
                </a:lnTo>
                <a:lnTo>
                  <a:pt x="233686" y="193116"/>
                </a:lnTo>
                <a:lnTo>
                  <a:pt x="221665" y="194579"/>
                </a:lnTo>
                <a:lnTo>
                  <a:pt x="192240" y="199743"/>
                </a:lnTo>
                <a:close/>
              </a:path>
              <a:path w="680720" h="655955">
                <a:moveTo>
                  <a:pt x="434907" y="270076"/>
                </a:moveTo>
                <a:lnTo>
                  <a:pt x="393937" y="270076"/>
                </a:lnTo>
                <a:lnTo>
                  <a:pt x="393937" y="191303"/>
                </a:lnTo>
                <a:lnTo>
                  <a:pt x="434907" y="191303"/>
                </a:lnTo>
                <a:lnTo>
                  <a:pt x="434907" y="270076"/>
                </a:lnTo>
                <a:close/>
              </a:path>
              <a:path w="680720" h="655955">
                <a:moveTo>
                  <a:pt x="628200" y="270076"/>
                </a:moveTo>
                <a:lnTo>
                  <a:pt x="564119" y="270076"/>
                </a:lnTo>
                <a:lnTo>
                  <a:pt x="586180" y="241943"/>
                </a:lnTo>
                <a:lnTo>
                  <a:pt x="628200" y="270076"/>
                </a:lnTo>
                <a:close/>
              </a:path>
              <a:path w="680720" h="655955">
                <a:moveTo>
                  <a:pt x="223756" y="520459"/>
                </a:moveTo>
                <a:lnTo>
                  <a:pt x="225145" y="478907"/>
                </a:lnTo>
                <a:lnTo>
                  <a:pt x="226711" y="404146"/>
                </a:lnTo>
                <a:lnTo>
                  <a:pt x="226808" y="353606"/>
                </a:lnTo>
                <a:lnTo>
                  <a:pt x="226711" y="337507"/>
                </a:lnTo>
                <a:lnTo>
                  <a:pt x="225164" y="277487"/>
                </a:lnTo>
                <a:lnTo>
                  <a:pt x="225105" y="275702"/>
                </a:lnTo>
                <a:lnTo>
                  <a:pt x="223756" y="247569"/>
                </a:lnTo>
                <a:lnTo>
                  <a:pt x="267876" y="270076"/>
                </a:lnTo>
                <a:lnTo>
                  <a:pt x="628200" y="270076"/>
                </a:lnTo>
                <a:lnTo>
                  <a:pt x="636604" y="275702"/>
                </a:lnTo>
                <a:lnTo>
                  <a:pt x="622197" y="286955"/>
                </a:lnTo>
                <a:lnTo>
                  <a:pt x="267876" y="286955"/>
                </a:lnTo>
                <a:lnTo>
                  <a:pt x="267876" y="503579"/>
                </a:lnTo>
                <a:lnTo>
                  <a:pt x="223756" y="520459"/>
                </a:lnTo>
                <a:close/>
              </a:path>
              <a:path w="680720" h="655955">
                <a:moveTo>
                  <a:pt x="570422" y="509205"/>
                </a:moveTo>
                <a:lnTo>
                  <a:pt x="570422" y="286955"/>
                </a:lnTo>
                <a:lnTo>
                  <a:pt x="622197" y="286955"/>
                </a:lnTo>
                <a:lnTo>
                  <a:pt x="611392" y="295395"/>
                </a:lnTo>
                <a:lnTo>
                  <a:pt x="611695" y="366065"/>
                </a:lnTo>
                <a:lnTo>
                  <a:pt x="611729" y="369947"/>
                </a:lnTo>
                <a:lnTo>
                  <a:pt x="613164" y="458390"/>
                </a:lnTo>
                <a:lnTo>
                  <a:pt x="614543" y="489512"/>
                </a:lnTo>
                <a:lnTo>
                  <a:pt x="570422" y="509205"/>
                </a:lnTo>
                <a:close/>
              </a:path>
              <a:path w="680720" h="655955">
                <a:moveTo>
                  <a:pt x="122908" y="655497"/>
                </a:moveTo>
                <a:lnTo>
                  <a:pt x="119756" y="647057"/>
                </a:lnTo>
                <a:lnTo>
                  <a:pt x="145783" y="638237"/>
                </a:lnTo>
                <a:lnTo>
                  <a:pt x="173454" y="628001"/>
                </a:lnTo>
                <a:lnTo>
                  <a:pt x="208515" y="612879"/>
                </a:lnTo>
                <a:lnTo>
                  <a:pt x="259999" y="586571"/>
                </a:lnTo>
                <a:lnTo>
                  <a:pt x="305276" y="556504"/>
                </a:lnTo>
                <a:lnTo>
                  <a:pt x="344409" y="516356"/>
                </a:lnTo>
                <a:lnTo>
                  <a:pt x="369178" y="472855"/>
                </a:lnTo>
                <a:lnTo>
                  <a:pt x="384422" y="423774"/>
                </a:lnTo>
                <a:lnTo>
                  <a:pt x="389430" y="365727"/>
                </a:lnTo>
                <a:lnTo>
                  <a:pt x="390786" y="315088"/>
                </a:lnTo>
                <a:lnTo>
                  <a:pt x="460120" y="346034"/>
                </a:lnTo>
                <a:lnTo>
                  <a:pt x="434907" y="365727"/>
                </a:lnTo>
                <a:lnTo>
                  <a:pt x="431318" y="403014"/>
                </a:lnTo>
                <a:lnTo>
                  <a:pt x="430272" y="411883"/>
                </a:lnTo>
                <a:lnTo>
                  <a:pt x="417026" y="466039"/>
                </a:lnTo>
                <a:lnTo>
                  <a:pt x="395704" y="511755"/>
                </a:lnTo>
                <a:lnTo>
                  <a:pt x="370909" y="543879"/>
                </a:lnTo>
                <a:lnTo>
                  <a:pt x="327836" y="579351"/>
                </a:lnTo>
                <a:lnTo>
                  <a:pt x="277854" y="606341"/>
                </a:lnTo>
                <a:lnTo>
                  <a:pt x="216252" y="630166"/>
                </a:lnTo>
                <a:lnTo>
                  <a:pt x="170378" y="643624"/>
                </a:lnTo>
                <a:lnTo>
                  <a:pt x="122908" y="655497"/>
                </a:lnTo>
                <a:close/>
              </a:path>
              <a:path w="680720" h="655955">
                <a:moveTo>
                  <a:pt x="652362" y="647057"/>
                </a:moveTo>
                <a:lnTo>
                  <a:pt x="627149" y="632990"/>
                </a:lnTo>
                <a:lnTo>
                  <a:pt x="612673" y="619726"/>
                </a:lnTo>
                <a:lnTo>
                  <a:pt x="590243" y="602889"/>
                </a:lnTo>
                <a:lnTo>
                  <a:pt x="557815" y="580944"/>
                </a:lnTo>
                <a:lnTo>
                  <a:pt x="532603" y="566790"/>
                </a:lnTo>
                <a:lnTo>
                  <a:pt x="470065" y="536973"/>
                </a:lnTo>
                <a:lnTo>
                  <a:pt x="419149" y="514832"/>
                </a:lnTo>
                <a:lnTo>
                  <a:pt x="422302" y="503579"/>
                </a:lnTo>
                <a:lnTo>
                  <a:pt x="501658" y="523444"/>
                </a:lnTo>
                <a:lnTo>
                  <a:pt x="581846" y="545515"/>
                </a:lnTo>
                <a:lnTo>
                  <a:pt x="661816" y="589384"/>
                </a:lnTo>
                <a:lnTo>
                  <a:pt x="664967" y="613297"/>
                </a:lnTo>
                <a:lnTo>
                  <a:pt x="660241" y="637210"/>
                </a:lnTo>
                <a:lnTo>
                  <a:pt x="652362" y="647057"/>
                </a:lnTo>
                <a:close/>
              </a:path>
            </a:pathLst>
          </a:custGeom>
          <a:solidFill>
            <a:srgbClr val="003366"/>
          </a:solidFill>
        </p:spPr>
        <p:txBody>
          <a:bodyPr wrap="square" lIns="0" tIns="0" rIns="0" bIns="0" rtlCol="0"/>
          <a:lstStyle/>
          <a:p/>
        </p:txBody>
      </p:sp>
      <p:sp>
        <p:nvSpPr>
          <p:cNvPr id="9" name="object 9"/>
          <p:cNvSpPr/>
          <p:nvPr/>
        </p:nvSpPr>
        <p:spPr>
          <a:xfrm>
            <a:off x="4500562" y="2420938"/>
            <a:ext cx="4107815" cy="2654935"/>
          </a:xfrm>
          <a:custGeom>
            <a:rect l="l" t="t" r="r" b="b"/>
            <a:pathLst>
              <a:path w="4107815" h="2654935">
                <a:moveTo>
                  <a:pt x="0" y="0"/>
                </a:moveTo>
                <a:lnTo>
                  <a:pt x="4107791" y="0"/>
                </a:lnTo>
                <a:lnTo>
                  <a:pt x="4107791" y="2654411"/>
                </a:lnTo>
                <a:lnTo>
                  <a:pt x="0" y="2654411"/>
                </a:lnTo>
                <a:lnTo>
                  <a:pt x="0" y="0"/>
                </a:lnTo>
                <a:close/>
              </a:path>
            </a:pathLst>
          </a:custGeom>
          <a:ln w="9525">
            <a:solidFill>
              <a:srgbClr val="009900"/>
            </a:solidFill>
          </a:ln>
        </p:spPr>
        <p:txBody>
          <a:bodyPr wrap="square" lIns="0" tIns="0" rIns="0" bIns="0" rtlCol="0"/>
          <a:lstStyle/>
          <a:p/>
        </p:txBody>
      </p:sp>
      <p:sp>
        <p:nvSpPr>
          <p:cNvPr id="10" name="object 10"/>
          <p:cNvSpPr txBox="1"/>
          <p:nvPr/>
        </p:nvSpPr>
        <p:spPr>
          <a:xfrm>
            <a:off x="4579301" y="2465070"/>
            <a:ext cx="3937000" cy="1305560"/>
          </a:xfrm>
          <a:prstGeom prst="rect">
            <a:avLst/>
          </a:prstGeom>
        </p:spPr>
        <p:txBody>
          <a:bodyPr vert="horz" wrap="square" lIns="0" tIns="12700" rIns="0" bIns="0" rtlCol="0">
            <a:spAutoFit/>
          </a:bodyPr>
          <a:lstStyle/>
          <a:p>
            <a:pPr marL="12700" marR="5080" algn="just">
              <a:lnSpc>
                <a:spcPct val="100000"/>
              </a:lnSpc>
              <a:spcBef>
                <a:spcPts val="100"/>
              </a:spcBef>
            </a:pPr>
            <a:r>
              <a:rPr sz="2800" b="1" spc="-5">
                <a:solidFill>
                  <a:srgbClr val="003366"/>
                </a:solidFill>
                <a:latin typeface="Microsoft JhengHei"/>
                <a:cs typeface="Microsoft JhengHei"/>
              </a:rPr>
              <a:t>马克思主义认为，道德在本质上是一种特殊形式的社会意识，它的形成、发</a:t>
            </a:r>
            <a:endParaRPr sz="2800">
              <a:latin typeface="Microsoft JhengHei"/>
              <a:cs typeface="Microsoft JhengHei"/>
            </a:endParaRPr>
          </a:p>
        </p:txBody>
      </p:sp>
      <p:sp>
        <p:nvSpPr>
          <p:cNvPr id="11" name="object 11"/>
          <p:cNvSpPr txBox="1"/>
          <p:nvPr/>
        </p:nvSpPr>
        <p:spPr>
          <a:xfrm>
            <a:off x="4579301" y="3745230"/>
            <a:ext cx="4292600" cy="1305560"/>
          </a:xfrm>
          <a:prstGeom prst="rect">
            <a:avLst/>
          </a:prstGeom>
        </p:spPr>
        <p:txBody>
          <a:bodyPr vert="horz" wrap="square" lIns="0" tIns="25400" rIns="0" bIns="0" rtlCol="0">
            <a:spAutoFit/>
          </a:bodyPr>
          <a:lstStyle/>
          <a:p>
            <a:pPr marL="12700" marR="5080">
              <a:lnSpc>
                <a:spcPts val="3360"/>
              </a:lnSpc>
              <a:spcBef>
                <a:spcPts val="200"/>
              </a:spcBef>
            </a:pPr>
            <a:r>
              <a:rPr sz="2800" b="1" spc="-5">
                <a:solidFill>
                  <a:srgbClr val="003366"/>
                </a:solidFill>
                <a:latin typeface="Microsoft JhengHei"/>
                <a:cs typeface="Microsoft JhengHei"/>
              </a:rPr>
              <a:t>展、变化归根结底取决于一</a:t>
            </a:r>
            <a:r>
              <a:rPr sz="2800" b="1">
                <a:solidFill>
                  <a:srgbClr val="003366"/>
                </a:solidFill>
                <a:latin typeface="Microsoft JhengHei"/>
                <a:cs typeface="Microsoft JhengHei"/>
              </a:rPr>
              <a:t>一定社会的</a:t>
            </a:r>
            <a:r>
              <a:rPr sz="2950" b="1" spc="-185">
                <a:solidFill>
                  <a:srgbClr val="003366"/>
                </a:solidFill>
                <a:latin typeface="Microsoft JhengHei"/>
                <a:cs typeface="Microsoft JhengHei"/>
              </a:rPr>
              <a:t>生产关系</a:t>
            </a:r>
            <a:r>
              <a:rPr sz="2800" b="1" spc="-25">
                <a:solidFill>
                  <a:srgbClr val="003366"/>
                </a:solidFill>
                <a:latin typeface="Microsoft JhengHei"/>
                <a:cs typeface="Microsoft JhengHei"/>
              </a:rPr>
              <a:t>的性</a:t>
            </a:r>
            <a:r>
              <a:rPr sz="2800" b="1" spc="-50">
                <a:solidFill>
                  <a:srgbClr val="003366"/>
                </a:solidFill>
                <a:latin typeface="Microsoft JhengHei"/>
                <a:cs typeface="Microsoft JhengHei"/>
              </a:rPr>
              <a:t> </a:t>
            </a:r>
            <a:r>
              <a:rPr sz="2800" b="1" spc="-25">
                <a:solidFill>
                  <a:srgbClr val="003366"/>
                </a:solidFill>
                <a:latin typeface="Microsoft JhengHei"/>
                <a:cs typeface="Microsoft JhengHei"/>
              </a:rPr>
              <a:t>质。</a:t>
            </a:r>
            <a:endParaRPr sz="2800">
              <a:latin typeface="Microsoft JhengHei"/>
              <a:cs typeface="Microsoft JhengHei"/>
            </a:endParaRPr>
          </a:p>
        </p:txBody>
      </p:sp>
      <p:pic>
        <p:nvPicPr>
          <p:cNvPr id="12" name="object 12"/>
          <p:cNvPicPr/>
          <p:nvPr/>
        </p:nvPicPr>
        <p:blipFill>
          <a:blip r:embed="rId3"/>
          <a:stretch>
            <a:fillRect/>
          </a:stretch>
        </p:blipFill>
        <p:spPr>
          <a:xfrm>
            <a:off x="330200" y="2273300"/>
            <a:ext cx="4033837" cy="3500438"/>
          </a:xfrm>
          <a:prstGeom prst="rect">
            <a:avLst/>
          </a:prstGeom>
        </p:spPr>
      </p:pic>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823912" y="2560637"/>
            <a:ext cx="657225" cy="584200"/>
            <a:chOff x="823912" y="2560637"/>
            <a:chExt cx="657225" cy="584200"/>
          </a:xfrm>
        </p:grpSpPr>
        <p:sp>
          <p:nvSpPr>
            <p:cNvPr id="3" name="object 3"/>
            <p:cNvSpPr/>
            <p:nvPr/>
          </p:nvSpPr>
          <p:spPr>
            <a:xfrm>
              <a:off x="828674" y="2565400"/>
              <a:ext cx="647700" cy="574675"/>
            </a:xfrm>
            <a:custGeom>
              <a:rect l="l" t="t" r="r" b="b"/>
              <a:pathLst>
                <a:path w="647700" h="574675">
                  <a:moveTo>
                    <a:pt x="323849" y="0"/>
                  </a:moveTo>
                  <a:close/>
                </a:path>
                <a:path w="647700" h="574675">
                  <a:moveTo>
                    <a:pt x="647699" y="287337"/>
                  </a:moveTo>
                  <a:lnTo>
                    <a:pt x="0" y="287337"/>
                  </a:lnTo>
                  <a:lnTo>
                    <a:pt x="4239" y="240729"/>
                  </a:lnTo>
                  <a:lnTo>
                    <a:pt x="16510" y="196516"/>
                  </a:lnTo>
                  <a:lnTo>
                    <a:pt x="36147" y="155289"/>
                  </a:lnTo>
                  <a:lnTo>
                    <a:pt x="62484" y="117639"/>
                  </a:lnTo>
                  <a:lnTo>
                    <a:pt x="94853" y="84158"/>
                  </a:lnTo>
                  <a:lnTo>
                    <a:pt x="132588" y="55439"/>
                  </a:lnTo>
                  <a:lnTo>
                    <a:pt x="175022" y="32071"/>
                  </a:lnTo>
                  <a:lnTo>
                    <a:pt x="221488" y="14648"/>
                  </a:lnTo>
                  <a:lnTo>
                    <a:pt x="271320" y="3760"/>
                  </a:lnTo>
                  <a:lnTo>
                    <a:pt x="323849" y="0"/>
                  </a:lnTo>
                  <a:lnTo>
                    <a:pt x="376380" y="3760"/>
                  </a:lnTo>
                  <a:lnTo>
                    <a:pt x="426211" y="14648"/>
                  </a:lnTo>
                  <a:lnTo>
                    <a:pt x="472677" y="32072"/>
                  </a:lnTo>
                  <a:lnTo>
                    <a:pt x="515111" y="55439"/>
                  </a:lnTo>
                  <a:lnTo>
                    <a:pt x="552846" y="84159"/>
                  </a:lnTo>
                  <a:lnTo>
                    <a:pt x="585215" y="117639"/>
                  </a:lnTo>
                  <a:lnTo>
                    <a:pt x="611552" y="155289"/>
                  </a:lnTo>
                  <a:lnTo>
                    <a:pt x="631189" y="196516"/>
                  </a:lnTo>
                  <a:lnTo>
                    <a:pt x="643461" y="240730"/>
                  </a:lnTo>
                  <a:lnTo>
                    <a:pt x="647699" y="287337"/>
                  </a:lnTo>
                  <a:close/>
                </a:path>
                <a:path w="647700" h="574675">
                  <a:moveTo>
                    <a:pt x="323850" y="574674"/>
                  </a:moveTo>
                  <a:lnTo>
                    <a:pt x="271320" y="570913"/>
                  </a:lnTo>
                  <a:lnTo>
                    <a:pt x="221488" y="560026"/>
                  </a:lnTo>
                  <a:lnTo>
                    <a:pt x="175022" y="542602"/>
                  </a:lnTo>
                  <a:lnTo>
                    <a:pt x="132588" y="519235"/>
                  </a:lnTo>
                  <a:lnTo>
                    <a:pt x="94853" y="490515"/>
                  </a:lnTo>
                  <a:lnTo>
                    <a:pt x="62484" y="457035"/>
                  </a:lnTo>
                  <a:lnTo>
                    <a:pt x="36147" y="419385"/>
                  </a:lnTo>
                  <a:lnTo>
                    <a:pt x="16510" y="378158"/>
                  </a:lnTo>
                  <a:lnTo>
                    <a:pt x="4238" y="333944"/>
                  </a:lnTo>
                  <a:lnTo>
                    <a:pt x="0" y="287337"/>
                  </a:lnTo>
                  <a:lnTo>
                    <a:pt x="647699" y="287337"/>
                  </a:lnTo>
                  <a:lnTo>
                    <a:pt x="643461" y="333944"/>
                  </a:lnTo>
                  <a:lnTo>
                    <a:pt x="631189" y="378158"/>
                  </a:lnTo>
                  <a:lnTo>
                    <a:pt x="611552" y="419385"/>
                  </a:lnTo>
                  <a:lnTo>
                    <a:pt x="585215" y="457035"/>
                  </a:lnTo>
                  <a:lnTo>
                    <a:pt x="552846" y="490515"/>
                  </a:lnTo>
                  <a:lnTo>
                    <a:pt x="515111" y="519235"/>
                  </a:lnTo>
                  <a:lnTo>
                    <a:pt x="472677" y="542602"/>
                  </a:lnTo>
                  <a:lnTo>
                    <a:pt x="426211" y="560026"/>
                  </a:lnTo>
                  <a:lnTo>
                    <a:pt x="376380" y="570914"/>
                  </a:lnTo>
                  <a:lnTo>
                    <a:pt x="323850" y="574674"/>
                  </a:lnTo>
                  <a:close/>
                </a:path>
              </a:pathLst>
            </a:custGeom>
            <a:solidFill>
              <a:srgbClr val="FF0066"/>
            </a:solidFill>
          </p:spPr>
          <p:txBody>
            <a:bodyPr wrap="square" lIns="0" tIns="0" rIns="0" bIns="0" rtlCol="0"/>
            <a:lstStyle/>
            <a:p/>
          </p:txBody>
        </p:sp>
        <p:sp>
          <p:nvSpPr>
            <p:cNvPr id="4" name="object 4"/>
            <p:cNvSpPr/>
            <p:nvPr/>
          </p:nvSpPr>
          <p:spPr>
            <a:xfrm>
              <a:off x="828674" y="2565400"/>
              <a:ext cx="647700" cy="574675"/>
            </a:xfrm>
            <a:custGeom>
              <a:rect l="l" t="t" r="r" b="b"/>
              <a:pathLst>
                <a:path w="647700" h="574675">
                  <a:moveTo>
                    <a:pt x="0" y="287337"/>
                  </a:moveTo>
                  <a:lnTo>
                    <a:pt x="4238" y="240730"/>
                  </a:lnTo>
                  <a:lnTo>
                    <a:pt x="16510" y="196516"/>
                  </a:lnTo>
                  <a:lnTo>
                    <a:pt x="36147" y="155289"/>
                  </a:lnTo>
                  <a:lnTo>
                    <a:pt x="62484" y="117639"/>
                  </a:lnTo>
                  <a:lnTo>
                    <a:pt x="94853" y="84159"/>
                  </a:lnTo>
                  <a:lnTo>
                    <a:pt x="132588" y="55439"/>
                  </a:lnTo>
                  <a:lnTo>
                    <a:pt x="175022" y="32072"/>
                  </a:lnTo>
                  <a:lnTo>
                    <a:pt x="221488" y="14648"/>
                  </a:lnTo>
                  <a:lnTo>
                    <a:pt x="271319" y="3760"/>
                  </a:lnTo>
                  <a:lnTo>
                    <a:pt x="323850" y="0"/>
                  </a:lnTo>
                  <a:lnTo>
                    <a:pt x="376379" y="3760"/>
                  </a:lnTo>
                  <a:lnTo>
                    <a:pt x="426211" y="14648"/>
                  </a:lnTo>
                  <a:lnTo>
                    <a:pt x="472677" y="32071"/>
                  </a:lnTo>
                  <a:lnTo>
                    <a:pt x="515111" y="55439"/>
                  </a:lnTo>
                  <a:lnTo>
                    <a:pt x="552846" y="84158"/>
                  </a:lnTo>
                  <a:lnTo>
                    <a:pt x="585215" y="117639"/>
                  </a:lnTo>
                  <a:lnTo>
                    <a:pt x="611552" y="155289"/>
                  </a:lnTo>
                  <a:lnTo>
                    <a:pt x="631189" y="196516"/>
                  </a:lnTo>
                  <a:lnTo>
                    <a:pt x="643461" y="240729"/>
                  </a:lnTo>
                  <a:lnTo>
                    <a:pt x="647700" y="287337"/>
                  </a:lnTo>
                  <a:lnTo>
                    <a:pt x="643461" y="333944"/>
                  </a:lnTo>
                  <a:lnTo>
                    <a:pt x="631189" y="378158"/>
                  </a:lnTo>
                  <a:lnTo>
                    <a:pt x="611552" y="419385"/>
                  </a:lnTo>
                  <a:lnTo>
                    <a:pt x="585215" y="457035"/>
                  </a:lnTo>
                  <a:lnTo>
                    <a:pt x="552846" y="490515"/>
                  </a:lnTo>
                  <a:lnTo>
                    <a:pt x="515111" y="519235"/>
                  </a:lnTo>
                  <a:lnTo>
                    <a:pt x="472677" y="542602"/>
                  </a:lnTo>
                  <a:lnTo>
                    <a:pt x="426211" y="560026"/>
                  </a:lnTo>
                  <a:lnTo>
                    <a:pt x="376380" y="570914"/>
                  </a:lnTo>
                  <a:lnTo>
                    <a:pt x="323850" y="574674"/>
                  </a:lnTo>
                  <a:lnTo>
                    <a:pt x="271320" y="570913"/>
                  </a:lnTo>
                  <a:lnTo>
                    <a:pt x="221488" y="560026"/>
                  </a:lnTo>
                  <a:lnTo>
                    <a:pt x="175022" y="542602"/>
                  </a:lnTo>
                  <a:lnTo>
                    <a:pt x="132588" y="519235"/>
                  </a:lnTo>
                  <a:lnTo>
                    <a:pt x="94853" y="490515"/>
                  </a:lnTo>
                  <a:lnTo>
                    <a:pt x="62484" y="457035"/>
                  </a:lnTo>
                  <a:lnTo>
                    <a:pt x="36147" y="419385"/>
                  </a:lnTo>
                  <a:lnTo>
                    <a:pt x="16510" y="378158"/>
                  </a:lnTo>
                  <a:lnTo>
                    <a:pt x="4238" y="333944"/>
                  </a:lnTo>
                  <a:lnTo>
                    <a:pt x="0" y="287337"/>
                  </a:lnTo>
                  <a:close/>
                </a:path>
              </a:pathLst>
            </a:custGeom>
            <a:ln w="9525">
              <a:solidFill>
                <a:srgbClr val="003366"/>
              </a:solidFill>
            </a:ln>
          </p:spPr>
          <p:txBody>
            <a:bodyPr wrap="square" lIns="0" tIns="0" rIns="0" bIns="0" rtlCol="0"/>
            <a:lstStyle/>
            <a:p/>
          </p:txBody>
        </p:sp>
      </p:grpSp>
      <p:sp>
        <p:nvSpPr>
          <p:cNvPr id="5" name="object 5"/>
          <p:cNvSpPr txBox="1"/>
          <p:nvPr/>
        </p:nvSpPr>
        <p:spPr>
          <a:xfrm>
            <a:off x="1055067" y="2648738"/>
            <a:ext cx="194945" cy="391160"/>
          </a:xfrm>
          <a:prstGeom prst="rect">
            <a:avLst/>
          </a:prstGeom>
        </p:spPr>
        <p:txBody>
          <a:bodyPr vert="horz" wrap="square" lIns="0" tIns="12700" rIns="0" bIns="0" rtlCol="0">
            <a:spAutoFit/>
          </a:bodyPr>
          <a:lstStyle/>
          <a:p>
            <a:pPr marL="12700">
              <a:lnSpc>
                <a:spcPct val="100000"/>
              </a:lnSpc>
              <a:spcBef>
                <a:spcPts val="100"/>
              </a:spcBef>
            </a:pPr>
            <a:r>
              <a:rPr sz="2400" b="1">
                <a:solidFill>
                  <a:srgbClr val="003366"/>
                </a:solidFill>
                <a:latin typeface="Arial"/>
                <a:cs typeface="Arial"/>
              </a:rPr>
              <a:t>1</a:t>
            </a:r>
            <a:endParaRPr sz="2400">
              <a:latin typeface="Arial"/>
              <a:cs typeface="Arial"/>
            </a:endParaRPr>
          </a:p>
        </p:txBody>
      </p:sp>
      <p:sp>
        <p:nvSpPr>
          <p:cNvPr id="6" name="object 6"/>
          <p:cNvSpPr txBox="1">
            <a:spLocks noGrp="1"/>
          </p:cNvSpPr>
          <p:nvPr>
            <p:ph type="title"/>
          </p:nvPr>
        </p:nvSpPr>
        <p:spPr>
          <a:xfrm>
            <a:off x="1628140" y="2465070"/>
            <a:ext cx="6781800" cy="878840"/>
          </a:xfrm>
          <a:prstGeom prst="rect">
            <a:avLst/>
          </a:prstGeom>
        </p:spPr>
        <p:txBody>
          <a:bodyPr vert="horz" wrap="square" lIns="0" tIns="12700" rIns="0" bIns="0" rtlCol="0">
            <a:spAutoFit/>
          </a:bodyPr>
          <a:lstStyle/>
          <a:p>
            <a:pPr marL="12700" marR="5080">
              <a:lnSpc>
                <a:spcPct val="100000"/>
              </a:lnSpc>
              <a:spcBef>
                <a:spcPts val="100"/>
              </a:spcBef>
            </a:pPr>
            <a:r>
              <a:rPr sz="2800" spc="-5"/>
              <a:t>社会经济关系的性质决定着各种道德体系的</a:t>
            </a:r>
            <a:r>
              <a:rPr sz="2800" spc="-20"/>
              <a:t>性质。</a:t>
            </a:r>
            <a:endParaRPr sz="2800"/>
          </a:p>
        </p:txBody>
      </p:sp>
      <p:grpSp>
        <p:nvGrpSpPr>
          <p:cNvPr id="7" name="object 7"/>
          <p:cNvGrpSpPr/>
          <p:nvPr/>
        </p:nvGrpSpPr>
        <p:grpSpPr>
          <a:xfrm>
            <a:off x="823912" y="3713161"/>
            <a:ext cx="657225" cy="586105"/>
            <a:chOff x="823912" y="3713161"/>
            <a:chExt cx="657225" cy="586105"/>
          </a:xfrm>
        </p:grpSpPr>
        <p:sp>
          <p:nvSpPr>
            <p:cNvPr id="8" name="object 8"/>
            <p:cNvSpPr/>
            <p:nvPr/>
          </p:nvSpPr>
          <p:spPr>
            <a:xfrm>
              <a:off x="828674" y="3717924"/>
              <a:ext cx="647700" cy="576580"/>
            </a:xfrm>
            <a:custGeom>
              <a:rect l="l" t="t" r="r" b="b"/>
              <a:pathLst>
                <a:path w="647700" h="576579">
                  <a:moveTo>
                    <a:pt x="647699" y="288131"/>
                  </a:moveTo>
                  <a:lnTo>
                    <a:pt x="0" y="288131"/>
                  </a:lnTo>
                  <a:lnTo>
                    <a:pt x="4239" y="241394"/>
                  </a:lnTo>
                  <a:lnTo>
                    <a:pt x="16510" y="197059"/>
                  </a:lnTo>
                  <a:lnTo>
                    <a:pt x="36148" y="155718"/>
                  </a:lnTo>
                  <a:lnTo>
                    <a:pt x="62485" y="117964"/>
                  </a:lnTo>
                  <a:lnTo>
                    <a:pt x="94854" y="84391"/>
                  </a:lnTo>
                  <a:lnTo>
                    <a:pt x="132589" y="55592"/>
                  </a:lnTo>
                  <a:lnTo>
                    <a:pt x="175023" y="32160"/>
                  </a:lnTo>
                  <a:lnTo>
                    <a:pt x="221490" y="14689"/>
                  </a:lnTo>
                  <a:lnTo>
                    <a:pt x="271325" y="3771"/>
                  </a:lnTo>
                  <a:lnTo>
                    <a:pt x="323850" y="0"/>
                  </a:lnTo>
                  <a:lnTo>
                    <a:pt x="376381" y="3771"/>
                  </a:lnTo>
                  <a:lnTo>
                    <a:pt x="426212" y="14689"/>
                  </a:lnTo>
                  <a:lnTo>
                    <a:pt x="472678" y="32161"/>
                  </a:lnTo>
                  <a:lnTo>
                    <a:pt x="515112" y="55593"/>
                  </a:lnTo>
                  <a:lnTo>
                    <a:pt x="552846" y="84392"/>
                  </a:lnTo>
                  <a:lnTo>
                    <a:pt x="585216" y="117965"/>
                  </a:lnTo>
                  <a:lnTo>
                    <a:pt x="611552" y="155718"/>
                  </a:lnTo>
                  <a:lnTo>
                    <a:pt x="631190" y="197059"/>
                  </a:lnTo>
                  <a:lnTo>
                    <a:pt x="643461" y="241395"/>
                  </a:lnTo>
                  <a:lnTo>
                    <a:pt x="647699" y="288131"/>
                  </a:lnTo>
                  <a:close/>
                </a:path>
                <a:path w="647700" h="576579">
                  <a:moveTo>
                    <a:pt x="323850" y="576262"/>
                  </a:moveTo>
                  <a:lnTo>
                    <a:pt x="271320" y="572490"/>
                  </a:lnTo>
                  <a:lnTo>
                    <a:pt x="221488" y="561572"/>
                  </a:lnTo>
                  <a:lnTo>
                    <a:pt x="175022" y="544101"/>
                  </a:lnTo>
                  <a:lnTo>
                    <a:pt x="132588" y="520669"/>
                  </a:lnTo>
                  <a:lnTo>
                    <a:pt x="94853" y="491870"/>
                  </a:lnTo>
                  <a:lnTo>
                    <a:pt x="62484" y="458297"/>
                  </a:lnTo>
                  <a:lnTo>
                    <a:pt x="36147" y="420543"/>
                  </a:lnTo>
                  <a:lnTo>
                    <a:pt x="16510" y="379202"/>
                  </a:lnTo>
                  <a:lnTo>
                    <a:pt x="4238" y="334867"/>
                  </a:lnTo>
                  <a:lnTo>
                    <a:pt x="0" y="288130"/>
                  </a:lnTo>
                  <a:lnTo>
                    <a:pt x="647699" y="288131"/>
                  </a:lnTo>
                  <a:lnTo>
                    <a:pt x="643461" y="334867"/>
                  </a:lnTo>
                  <a:lnTo>
                    <a:pt x="631189" y="379202"/>
                  </a:lnTo>
                  <a:lnTo>
                    <a:pt x="611552" y="420543"/>
                  </a:lnTo>
                  <a:lnTo>
                    <a:pt x="585215" y="458297"/>
                  </a:lnTo>
                  <a:lnTo>
                    <a:pt x="552846" y="491870"/>
                  </a:lnTo>
                  <a:lnTo>
                    <a:pt x="515111" y="520669"/>
                  </a:lnTo>
                  <a:lnTo>
                    <a:pt x="472677" y="544101"/>
                  </a:lnTo>
                  <a:lnTo>
                    <a:pt x="426211" y="561573"/>
                  </a:lnTo>
                  <a:lnTo>
                    <a:pt x="376380" y="572490"/>
                  </a:lnTo>
                  <a:lnTo>
                    <a:pt x="323850" y="576262"/>
                  </a:lnTo>
                  <a:close/>
                </a:path>
              </a:pathLst>
            </a:custGeom>
            <a:solidFill>
              <a:srgbClr val="FF0066"/>
            </a:solidFill>
          </p:spPr>
          <p:txBody>
            <a:bodyPr wrap="square" lIns="0" tIns="0" rIns="0" bIns="0" rtlCol="0"/>
            <a:lstStyle/>
            <a:p/>
          </p:txBody>
        </p:sp>
        <p:sp>
          <p:nvSpPr>
            <p:cNvPr id="9" name="object 9"/>
            <p:cNvSpPr/>
            <p:nvPr/>
          </p:nvSpPr>
          <p:spPr>
            <a:xfrm>
              <a:off x="828674" y="3717924"/>
              <a:ext cx="647700" cy="576580"/>
            </a:xfrm>
            <a:custGeom>
              <a:rect l="l" t="t" r="r" b="b"/>
              <a:pathLst>
                <a:path w="647700" h="576579">
                  <a:moveTo>
                    <a:pt x="0" y="288131"/>
                  </a:moveTo>
                  <a:lnTo>
                    <a:pt x="4238" y="241395"/>
                  </a:lnTo>
                  <a:lnTo>
                    <a:pt x="16510" y="197059"/>
                  </a:lnTo>
                  <a:lnTo>
                    <a:pt x="36147" y="155718"/>
                  </a:lnTo>
                  <a:lnTo>
                    <a:pt x="62484" y="117965"/>
                  </a:lnTo>
                  <a:lnTo>
                    <a:pt x="94853" y="84392"/>
                  </a:lnTo>
                  <a:lnTo>
                    <a:pt x="132588" y="55593"/>
                  </a:lnTo>
                  <a:lnTo>
                    <a:pt x="175022" y="32161"/>
                  </a:lnTo>
                  <a:lnTo>
                    <a:pt x="221488" y="14689"/>
                  </a:lnTo>
                  <a:lnTo>
                    <a:pt x="271319" y="3771"/>
                  </a:lnTo>
                  <a:lnTo>
                    <a:pt x="323850" y="0"/>
                  </a:lnTo>
                  <a:lnTo>
                    <a:pt x="376379" y="3771"/>
                  </a:lnTo>
                  <a:lnTo>
                    <a:pt x="426211" y="14689"/>
                  </a:lnTo>
                  <a:lnTo>
                    <a:pt x="472677" y="32160"/>
                  </a:lnTo>
                  <a:lnTo>
                    <a:pt x="515111" y="55592"/>
                  </a:lnTo>
                  <a:lnTo>
                    <a:pt x="552846" y="84391"/>
                  </a:lnTo>
                  <a:lnTo>
                    <a:pt x="585215" y="117964"/>
                  </a:lnTo>
                  <a:lnTo>
                    <a:pt x="611552" y="155718"/>
                  </a:lnTo>
                  <a:lnTo>
                    <a:pt x="631189" y="197059"/>
                  </a:lnTo>
                  <a:lnTo>
                    <a:pt x="643461" y="241394"/>
                  </a:lnTo>
                  <a:lnTo>
                    <a:pt x="647700" y="288130"/>
                  </a:lnTo>
                  <a:lnTo>
                    <a:pt x="643461" y="334867"/>
                  </a:lnTo>
                  <a:lnTo>
                    <a:pt x="631189" y="379202"/>
                  </a:lnTo>
                  <a:lnTo>
                    <a:pt x="611552" y="420543"/>
                  </a:lnTo>
                  <a:lnTo>
                    <a:pt x="585215" y="458297"/>
                  </a:lnTo>
                  <a:lnTo>
                    <a:pt x="552846" y="491870"/>
                  </a:lnTo>
                  <a:lnTo>
                    <a:pt x="515111" y="520669"/>
                  </a:lnTo>
                  <a:lnTo>
                    <a:pt x="472677" y="544101"/>
                  </a:lnTo>
                  <a:lnTo>
                    <a:pt x="426211" y="561572"/>
                  </a:lnTo>
                  <a:lnTo>
                    <a:pt x="376380" y="572490"/>
                  </a:lnTo>
                  <a:lnTo>
                    <a:pt x="323850" y="576262"/>
                  </a:lnTo>
                  <a:lnTo>
                    <a:pt x="271320" y="572490"/>
                  </a:lnTo>
                  <a:lnTo>
                    <a:pt x="221488" y="561573"/>
                  </a:lnTo>
                  <a:lnTo>
                    <a:pt x="175022" y="544101"/>
                  </a:lnTo>
                  <a:lnTo>
                    <a:pt x="132588" y="520669"/>
                  </a:lnTo>
                  <a:lnTo>
                    <a:pt x="94853" y="491870"/>
                  </a:lnTo>
                  <a:lnTo>
                    <a:pt x="62484" y="458297"/>
                  </a:lnTo>
                  <a:lnTo>
                    <a:pt x="36147" y="420543"/>
                  </a:lnTo>
                  <a:lnTo>
                    <a:pt x="16510" y="379202"/>
                  </a:lnTo>
                  <a:lnTo>
                    <a:pt x="4238" y="334867"/>
                  </a:lnTo>
                  <a:lnTo>
                    <a:pt x="0" y="288131"/>
                  </a:lnTo>
                  <a:close/>
                </a:path>
              </a:pathLst>
            </a:custGeom>
            <a:ln w="9525">
              <a:solidFill>
                <a:srgbClr val="003366"/>
              </a:solidFill>
            </a:ln>
          </p:spPr>
          <p:txBody>
            <a:bodyPr wrap="square" lIns="0" tIns="0" rIns="0" bIns="0" rtlCol="0"/>
            <a:lstStyle/>
            <a:p/>
          </p:txBody>
        </p:sp>
      </p:grpSp>
      <p:sp>
        <p:nvSpPr>
          <p:cNvPr id="10" name="object 10"/>
          <p:cNvSpPr txBox="1"/>
          <p:nvPr/>
        </p:nvSpPr>
        <p:spPr>
          <a:xfrm>
            <a:off x="1055067" y="3802056"/>
            <a:ext cx="194945" cy="391160"/>
          </a:xfrm>
          <a:prstGeom prst="rect">
            <a:avLst/>
          </a:prstGeom>
        </p:spPr>
        <p:txBody>
          <a:bodyPr vert="horz" wrap="square" lIns="0" tIns="12700" rIns="0" bIns="0" rtlCol="0">
            <a:spAutoFit/>
          </a:bodyPr>
          <a:lstStyle/>
          <a:p>
            <a:pPr marL="12700">
              <a:lnSpc>
                <a:spcPct val="100000"/>
              </a:lnSpc>
              <a:spcBef>
                <a:spcPts val="100"/>
              </a:spcBef>
            </a:pPr>
            <a:r>
              <a:rPr sz="2400" b="1">
                <a:solidFill>
                  <a:srgbClr val="003366"/>
                </a:solidFill>
                <a:latin typeface="Arial"/>
                <a:cs typeface="Arial"/>
              </a:rPr>
              <a:t>2</a:t>
            </a:r>
            <a:endParaRPr sz="2400">
              <a:latin typeface="Arial"/>
              <a:cs typeface="Arial"/>
            </a:endParaRPr>
          </a:p>
        </p:txBody>
      </p:sp>
      <p:sp>
        <p:nvSpPr>
          <p:cNvPr id="11" name="object 11"/>
          <p:cNvSpPr txBox="1"/>
          <p:nvPr/>
        </p:nvSpPr>
        <p:spPr>
          <a:xfrm>
            <a:off x="1628140" y="3689032"/>
            <a:ext cx="6781800" cy="878840"/>
          </a:xfrm>
          <a:prstGeom prst="rect">
            <a:avLst/>
          </a:prstGeom>
        </p:spPr>
        <p:txBody>
          <a:bodyPr vert="horz" wrap="square" lIns="0" tIns="12700" rIns="0" bIns="0" rtlCol="0">
            <a:spAutoFit/>
          </a:bodyPr>
          <a:lstStyle/>
          <a:p>
            <a:pPr marL="12700" marR="5080">
              <a:lnSpc>
                <a:spcPct val="100000"/>
              </a:lnSpc>
              <a:spcBef>
                <a:spcPts val="100"/>
              </a:spcBef>
            </a:pPr>
            <a:r>
              <a:rPr sz="2800" b="1" spc="-5">
                <a:solidFill>
                  <a:srgbClr val="003366"/>
                </a:solidFill>
                <a:latin typeface="Microsoft JhengHei"/>
                <a:cs typeface="Microsoft JhengHei"/>
              </a:rPr>
              <a:t>社会经济关系所表现出来的利益决定着各种道德的基本原则和主要规范。</a:t>
            </a:r>
            <a:endParaRPr sz="2800">
              <a:latin typeface="Microsoft JhengHei"/>
              <a:cs typeface="Microsoft JhengHei"/>
            </a:endParaRPr>
          </a:p>
        </p:txBody>
      </p:sp>
      <p:grpSp>
        <p:nvGrpSpPr>
          <p:cNvPr id="12" name="object 12"/>
          <p:cNvGrpSpPr/>
          <p:nvPr/>
        </p:nvGrpSpPr>
        <p:grpSpPr>
          <a:xfrm>
            <a:off x="750887" y="4792661"/>
            <a:ext cx="730250" cy="586105"/>
            <a:chOff x="750887" y="4792661"/>
            <a:chExt cx="730250" cy="586105"/>
          </a:xfrm>
        </p:grpSpPr>
        <p:sp>
          <p:nvSpPr>
            <p:cNvPr id="13" name="object 13"/>
            <p:cNvSpPr/>
            <p:nvPr/>
          </p:nvSpPr>
          <p:spPr>
            <a:xfrm>
              <a:off x="755649" y="4797424"/>
              <a:ext cx="720725" cy="576580"/>
            </a:xfrm>
            <a:custGeom>
              <a:rect l="l" t="t" r="r" b="b"/>
              <a:pathLst>
                <a:path w="720725" h="576579">
                  <a:moveTo>
                    <a:pt x="720724" y="288131"/>
                  </a:moveTo>
                  <a:lnTo>
                    <a:pt x="0" y="288131"/>
                  </a:lnTo>
                  <a:lnTo>
                    <a:pt x="3907" y="245553"/>
                  </a:lnTo>
                  <a:lnTo>
                    <a:pt x="15258" y="204914"/>
                  </a:lnTo>
                  <a:lnTo>
                    <a:pt x="33493" y="166662"/>
                  </a:lnTo>
                  <a:lnTo>
                    <a:pt x="58057" y="131240"/>
                  </a:lnTo>
                  <a:lnTo>
                    <a:pt x="88391" y="99095"/>
                  </a:lnTo>
                  <a:lnTo>
                    <a:pt x="123939" y="70673"/>
                  </a:lnTo>
                  <a:lnTo>
                    <a:pt x="164142" y="46419"/>
                  </a:lnTo>
                  <a:lnTo>
                    <a:pt x="208444" y="26779"/>
                  </a:lnTo>
                  <a:lnTo>
                    <a:pt x="256287" y="12199"/>
                  </a:lnTo>
                  <a:lnTo>
                    <a:pt x="307117" y="3124"/>
                  </a:lnTo>
                  <a:lnTo>
                    <a:pt x="360362" y="0"/>
                  </a:lnTo>
                  <a:lnTo>
                    <a:pt x="413616" y="3124"/>
                  </a:lnTo>
                  <a:lnTo>
                    <a:pt x="464441" y="12199"/>
                  </a:lnTo>
                  <a:lnTo>
                    <a:pt x="512283" y="26780"/>
                  </a:lnTo>
                  <a:lnTo>
                    <a:pt x="556584" y="46420"/>
                  </a:lnTo>
                  <a:lnTo>
                    <a:pt x="596787" y="70674"/>
                  </a:lnTo>
                  <a:lnTo>
                    <a:pt x="632334" y="99096"/>
                  </a:lnTo>
                  <a:lnTo>
                    <a:pt x="662668" y="131241"/>
                  </a:lnTo>
                  <a:lnTo>
                    <a:pt x="687232" y="166662"/>
                  </a:lnTo>
                  <a:lnTo>
                    <a:pt x="705467" y="204915"/>
                  </a:lnTo>
                  <a:lnTo>
                    <a:pt x="716817" y="245553"/>
                  </a:lnTo>
                  <a:lnTo>
                    <a:pt x="720724" y="288131"/>
                  </a:lnTo>
                  <a:close/>
                </a:path>
                <a:path w="720725" h="576579">
                  <a:moveTo>
                    <a:pt x="360362" y="576262"/>
                  </a:moveTo>
                  <a:lnTo>
                    <a:pt x="307110" y="573138"/>
                  </a:lnTo>
                  <a:lnTo>
                    <a:pt x="256285" y="564062"/>
                  </a:lnTo>
                  <a:lnTo>
                    <a:pt x="208442" y="549482"/>
                  </a:lnTo>
                  <a:lnTo>
                    <a:pt x="164141" y="529842"/>
                  </a:lnTo>
                  <a:lnTo>
                    <a:pt x="123938" y="505588"/>
                  </a:lnTo>
                  <a:lnTo>
                    <a:pt x="88390" y="477166"/>
                  </a:lnTo>
                  <a:lnTo>
                    <a:pt x="58056" y="445021"/>
                  </a:lnTo>
                  <a:lnTo>
                    <a:pt x="33493" y="409599"/>
                  </a:lnTo>
                  <a:lnTo>
                    <a:pt x="15257" y="371347"/>
                  </a:lnTo>
                  <a:lnTo>
                    <a:pt x="3907" y="330708"/>
                  </a:lnTo>
                  <a:lnTo>
                    <a:pt x="0" y="288130"/>
                  </a:lnTo>
                  <a:lnTo>
                    <a:pt x="720724" y="288131"/>
                  </a:lnTo>
                  <a:lnTo>
                    <a:pt x="716817" y="330709"/>
                  </a:lnTo>
                  <a:lnTo>
                    <a:pt x="705467" y="371347"/>
                  </a:lnTo>
                  <a:lnTo>
                    <a:pt x="687231" y="409599"/>
                  </a:lnTo>
                  <a:lnTo>
                    <a:pt x="662668" y="445021"/>
                  </a:lnTo>
                  <a:lnTo>
                    <a:pt x="632333" y="477166"/>
                  </a:lnTo>
                  <a:lnTo>
                    <a:pt x="596786" y="505588"/>
                  </a:lnTo>
                  <a:lnTo>
                    <a:pt x="556583" y="529842"/>
                  </a:lnTo>
                  <a:lnTo>
                    <a:pt x="512282" y="549482"/>
                  </a:lnTo>
                  <a:lnTo>
                    <a:pt x="464439" y="564062"/>
                  </a:lnTo>
                  <a:lnTo>
                    <a:pt x="413614" y="573138"/>
                  </a:lnTo>
                  <a:lnTo>
                    <a:pt x="360362" y="576262"/>
                  </a:lnTo>
                  <a:close/>
                </a:path>
              </a:pathLst>
            </a:custGeom>
            <a:solidFill>
              <a:srgbClr val="FF0066"/>
            </a:solidFill>
          </p:spPr>
          <p:txBody>
            <a:bodyPr wrap="square" lIns="0" tIns="0" rIns="0" bIns="0" rtlCol="0"/>
            <a:lstStyle/>
            <a:p/>
          </p:txBody>
        </p:sp>
        <p:sp>
          <p:nvSpPr>
            <p:cNvPr id="14" name="object 14"/>
            <p:cNvSpPr/>
            <p:nvPr/>
          </p:nvSpPr>
          <p:spPr>
            <a:xfrm>
              <a:off x="755649" y="4797424"/>
              <a:ext cx="720725" cy="576580"/>
            </a:xfrm>
            <a:custGeom>
              <a:rect l="l" t="t" r="r" b="b"/>
              <a:pathLst>
                <a:path w="720725" h="576579">
                  <a:moveTo>
                    <a:pt x="0" y="288131"/>
                  </a:moveTo>
                  <a:lnTo>
                    <a:pt x="3907" y="245553"/>
                  </a:lnTo>
                  <a:lnTo>
                    <a:pt x="15257" y="204915"/>
                  </a:lnTo>
                  <a:lnTo>
                    <a:pt x="33493" y="166662"/>
                  </a:lnTo>
                  <a:lnTo>
                    <a:pt x="58056" y="131241"/>
                  </a:lnTo>
                  <a:lnTo>
                    <a:pt x="88391" y="99096"/>
                  </a:lnTo>
                  <a:lnTo>
                    <a:pt x="123938" y="70674"/>
                  </a:lnTo>
                  <a:lnTo>
                    <a:pt x="164141" y="46420"/>
                  </a:lnTo>
                  <a:lnTo>
                    <a:pt x="208442" y="26780"/>
                  </a:lnTo>
                  <a:lnTo>
                    <a:pt x="256285" y="12199"/>
                  </a:lnTo>
                  <a:lnTo>
                    <a:pt x="307110" y="3124"/>
                  </a:lnTo>
                  <a:lnTo>
                    <a:pt x="360362" y="0"/>
                  </a:lnTo>
                  <a:lnTo>
                    <a:pt x="413614" y="3124"/>
                  </a:lnTo>
                  <a:lnTo>
                    <a:pt x="464439" y="12199"/>
                  </a:lnTo>
                  <a:lnTo>
                    <a:pt x="512282" y="26779"/>
                  </a:lnTo>
                  <a:lnTo>
                    <a:pt x="556583" y="46419"/>
                  </a:lnTo>
                  <a:lnTo>
                    <a:pt x="596786" y="70673"/>
                  </a:lnTo>
                  <a:lnTo>
                    <a:pt x="632334" y="99095"/>
                  </a:lnTo>
                  <a:lnTo>
                    <a:pt x="662668" y="131240"/>
                  </a:lnTo>
                  <a:lnTo>
                    <a:pt x="687231" y="166662"/>
                  </a:lnTo>
                  <a:lnTo>
                    <a:pt x="705467" y="204914"/>
                  </a:lnTo>
                  <a:lnTo>
                    <a:pt x="716817" y="245553"/>
                  </a:lnTo>
                  <a:lnTo>
                    <a:pt x="720725" y="288130"/>
                  </a:lnTo>
                  <a:lnTo>
                    <a:pt x="716817" y="330708"/>
                  </a:lnTo>
                  <a:lnTo>
                    <a:pt x="705467" y="371347"/>
                  </a:lnTo>
                  <a:lnTo>
                    <a:pt x="687231" y="409599"/>
                  </a:lnTo>
                  <a:lnTo>
                    <a:pt x="662668" y="445021"/>
                  </a:lnTo>
                  <a:lnTo>
                    <a:pt x="632334" y="477166"/>
                  </a:lnTo>
                  <a:lnTo>
                    <a:pt x="596786" y="505588"/>
                  </a:lnTo>
                  <a:lnTo>
                    <a:pt x="556583" y="529842"/>
                  </a:lnTo>
                  <a:lnTo>
                    <a:pt x="512282" y="549482"/>
                  </a:lnTo>
                  <a:lnTo>
                    <a:pt x="464439" y="564062"/>
                  </a:lnTo>
                  <a:lnTo>
                    <a:pt x="413614" y="573138"/>
                  </a:lnTo>
                  <a:lnTo>
                    <a:pt x="360362" y="576262"/>
                  </a:lnTo>
                  <a:lnTo>
                    <a:pt x="307110" y="573138"/>
                  </a:lnTo>
                  <a:lnTo>
                    <a:pt x="256285" y="564062"/>
                  </a:lnTo>
                  <a:lnTo>
                    <a:pt x="208442" y="549482"/>
                  </a:lnTo>
                  <a:lnTo>
                    <a:pt x="164141" y="529842"/>
                  </a:lnTo>
                  <a:lnTo>
                    <a:pt x="123938" y="505588"/>
                  </a:lnTo>
                  <a:lnTo>
                    <a:pt x="88390" y="477166"/>
                  </a:lnTo>
                  <a:lnTo>
                    <a:pt x="58056" y="445021"/>
                  </a:lnTo>
                  <a:lnTo>
                    <a:pt x="33493" y="409599"/>
                  </a:lnTo>
                  <a:lnTo>
                    <a:pt x="15257" y="371347"/>
                  </a:lnTo>
                  <a:lnTo>
                    <a:pt x="3907" y="330709"/>
                  </a:lnTo>
                  <a:lnTo>
                    <a:pt x="0" y="288131"/>
                  </a:lnTo>
                  <a:close/>
                </a:path>
              </a:pathLst>
            </a:custGeom>
            <a:ln w="9525">
              <a:solidFill>
                <a:srgbClr val="003366"/>
              </a:solidFill>
            </a:ln>
          </p:spPr>
          <p:txBody>
            <a:bodyPr wrap="square" lIns="0" tIns="0" rIns="0" bIns="0" rtlCol="0"/>
            <a:lstStyle/>
            <a:p/>
          </p:txBody>
        </p:sp>
      </p:grpSp>
      <p:sp>
        <p:nvSpPr>
          <p:cNvPr id="15" name="object 15"/>
          <p:cNvSpPr txBox="1"/>
          <p:nvPr/>
        </p:nvSpPr>
        <p:spPr>
          <a:xfrm>
            <a:off x="1018554" y="4881556"/>
            <a:ext cx="194945" cy="391160"/>
          </a:xfrm>
          <a:prstGeom prst="rect">
            <a:avLst/>
          </a:prstGeom>
        </p:spPr>
        <p:txBody>
          <a:bodyPr vert="horz" wrap="square" lIns="0" tIns="12700" rIns="0" bIns="0" rtlCol="0">
            <a:spAutoFit/>
          </a:bodyPr>
          <a:lstStyle/>
          <a:p>
            <a:pPr marL="12700">
              <a:lnSpc>
                <a:spcPct val="100000"/>
              </a:lnSpc>
              <a:spcBef>
                <a:spcPts val="100"/>
              </a:spcBef>
            </a:pPr>
            <a:r>
              <a:rPr sz="2400" b="1">
                <a:solidFill>
                  <a:srgbClr val="003366"/>
                </a:solidFill>
                <a:latin typeface="Arial"/>
                <a:cs typeface="Arial"/>
              </a:rPr>
              <a:t>3</a:t>
            </a:r>
            <a:endParaRPr sz="2400">
              <a:latin typeface="Arial"/>
              <a:cs typeface="Arial"/>
            </a:endParaRPr>
          </a:p>
        </p:txBody>
      </p:sp>
      <p:sp>
        <p:nvSpPr>
          <p:cNvPr id="16" name="object 16"/>
          <p:cNvSpPr txBox="1"/>
          <p:nvPr/>
        </p:nvSpPr>
        <p:spPr>
          <a:xfrm>
            <a:off x="1482090" y="4770120"/>
            <a:ext cx="6781800" cy="878840"/>
          </a:xfrm>
          <a:prstGeom prst="rect">
            <a:avLst/>
          </a:prstGeom>
        </p:spPr>
        <p:txBody>
          <a:bodyPr vert="horz" wrap="square" lIns="0" tIns="12700" rIns="0" bIns="0" rtlCol="0">
            <a:spAutoFit/>
          </a:bodyPr>
          <a:lstStyle/>
          <a:p>
            <a:pPr marL="12700" marR="5080">
              <a:lnSpc>
                <a:spcPct val="100000"/>
              </a:lnSpc>
              <a:spcBef>
                <a:spcPts val="100"/>
              </a:spcBef>
            </a:pPr>
            <a:r>
              <a:rPr sz="2800" b="1" spc="-5">
                <a:solidFill>
                  <a:srgbClr val="003366"/>
                </a:solidFill>
                <a:latin typeface="Microsoft JhengHei"/>
                <a:cs typeface="Microsoft JhengHei"/>
              </a:rPr>
              <a:t>在阶级社会中，社会经济关系主要表现为阶级关系，因此，道德也必然带有阶级属性。</a:t>
            </a:r>
            <a:endParaRPr sz="2800">
              <a:latin typeface="Microsoft JhengHei"/>
              <a:cs typeface="Microsoft JhengHei"/>
            </a:endParaRPr>
          </a:p>
        </p:txBody>
      </p:sp>
      <p:grpSp>
        <p:nvGrpSpPr>
          <p:cNvPr id="17" name="object 17"/>
          <p:cNvGrpSpPr/>
          <p:nvPr/>
        </p:nvGrpSpPr>
        <p:grpSpPr>
          <a:xfrm>
            <a:off x="823912" y="5800725"/>
            <a:ext cx="657225" cy="657225"/>
            <a:chOff x="823912" y="5800725"/>
            <a:chExt cx="657225" cy="657225"/>
          </a:xfrm>
        </p:grpSpPr>
        <p:sp>
          <p:nvSpPr>
            <p:cNvPr id="18" name="object 18"/>
            <p:cNvSpPr/>
            <p:nvPr/>
          </p:nvSpPr>
          <p:spPr>
            <a:xfrm>
              <a:off x="828674" y="5805487"/>
              <a:ext cx="647700" cy="647700"/>
            </a:xfrm>
            <a:custGeom>
              <a:rect l="l" t="t" r="r" b="b"/>
              <a:pathLst>
                <a:path w="647700" h="647700">
                  <a:moveTo>
                    <a:pt x="323849" y="0"/>
                  </a:moveTo>
                  <a:close/>
                </a:path>
                <a:path w="647700" h="647700">
                  <a:moveTo>
                    <a:pt x="647699" y="323850"/>
                  </a:moveTo>
                  <a:lnTo>
                    <a:pt x="0" y="323850"/>
                  </a:lnTo>
                  <a:lnTo>
                    <a:pt x="3511" y="275993"/>
                  </a:lnTo>
                  <a:lnTo>
                    <a:pt x="13712" y="230317"/>
                  </a:lnTo>
                  <a:lnTo>
                    <a:pt x="30100" y="187322"/>
                  </a:lnTo>
                  <a:lnTo>
                    <a:pt x="52175" y="147509"/>
                  </a:lnTo>
                  <a:lnTo>
                    <a:pt x="79436" y="111380"/>
                  </a:lnTo>
                  <a:lnTo>
                    <a:pt x="111381" y="79434"/>
                  </a:lnTo>
                  <a:lnTo>
                    <a:pt x="147511" y="52173"/>
                  </a:lnTo>
                  <a:lnTo>
                    <a:pt x="187324" y="30099"/>
                  </a:lnTo>
                  <a:lnTo>
                    <a:pt x="230319" y="13711"/>
                  </a:lnTo>
                  <a:lnTo>
                    <a:pt x="275996" y="3511"/>
                  </a:lnTo>
                  <a:lnTo>
                    <a:pt x="323849" y="0"/>
                  </a:lnTo>
                  <a:lnTo>
                    <a:pt x="371706" y="3511"/>
                  </a:lnTo>
                  <a:lnTo>
                    <a:pt x="417382" y="13711"/>
                  </a:lnTo>
                  <a:lnTo>
                    <a:pt x="460377" y="30099"/>
                  </a:lnTo>
                  <a:lnTo>
                    <a:pt x="500190" y="52174"/>
                  </a:lnTo>
                  <a:lnTo>
                    <a:pt x="536319" y="79435"/>
                  </a:lnTo>
                  <a:lnTo>
                    <a:pt x="568265" y="111381"/>
                  </a:lnTo>
                  <a:lnTo>
                    <a:pt x="595525" y="147510"/>
                  </a:lnTo>
                  <a:lnTo>
                    <a:pt x="617600" y="187323"/>
                  </a:lnTo>
                  <a:lnTo>
                    <a:pt x="633988" y="230318"/>
                  </a:lnTo>
                  <a:lnTo>
                    <a:pt x="644188" y="275994"/>
                  </a:lnTo>
                  <a:lnTo>
                    <a:pt x="647699" y="323850"/>
                  </a:lnTo>
                  <a:close/>
                </a:path>
                <a:path w="647700" h="647700">
                  <a:moveTo>
                    <a:pt x="323850" y="647699"/>
                  </a:moveTo>
                  <a:lnTo>
                    <a:pt x="275993" y="644187"/>
                  </a:lnTo>
                  <a:lnTo>
                    <a:pt x="230317" y="633987"/>
                  </a:lnTo>
                  <a:lnTo>
                    <a:pt x="187323" y="617600"/>
                  </a:lnTo>
                  <a:lnTo>
                    <a:pt x="147510" y="595525"/>
                  </a:lnTo>
                  <a:lnTo>
                    <a:pt x="111380" y="568264"/>
                  </a:lnTo>
                  <a:lnTo>
                    <a:pt x="79435" y="536318"/>
                  </a:lnTo>
                  <a:lnTo>
                    <a:pt x="52174" y="500189"/>
                  </a:lnTo>
                  <a:lnTo>
                    <a:pt x="30099" y="460376"/>
                  </a:lnTo>
                  <a:lnTo>
                    <a:pt x="13711" y="417381"/>
                  </a:lnTo>
                  <a:lnTo>
                    <a:pt x="3511" y="371705"/>
                  </a:lnTo>
                  <a:lnTo>
                    <a:pt x="0" y="323849"/>
                  </a:lnTo>
                  <a:lnTo>
                    <a:pt x="647699" y="323850"/>
                  </a:lnTo>
                  <a:lnTo>
                    <a:pt x="644188" y="371705"/>
                  </a:lnTo>
                  <a:lnTo>
                    <a:pt x="633988" y="417381"/>
                  </a:lnTo>
                  <a:lnTo>
                    <a:pt x="617600" y="460376"/>
                  </a:lnTo>
                  <a:lnTo>
                    <a:pt x="595525" y="500189"/>
                  </a:lnTo>
                  <a:lnTo>
                    <a:pt x="568264" y="536319"/>
                  </a:lnTo>
                  <a:lnTo>
                    <a:pt x="536319" y="568264"/>
                  </a:lnTo>
                  <a:lnTo>
                    <a:pt x="500189" y="595525"/>
                  </a:lnTo>
                  <a:lnTo>
                    <a:pt x="460376" y="617600"/>
                  </a:lnTo>
                  <a:lnTo>
                    <a:pt x="417382" y="633988"/>
                  </a:lnTo>
                  <a:lnTo>
                    <a:pt x="371706" y="644188"/>
                  </a:lnTo>
                  <a:lnTo>
                    <a:pt x="323850" y="647699"/>
                  </a:lnTo>
                  <a:close/>
                </a:path>
              </a:pathLst>
            </a:custGeom>
            <a:solidFill>
              <a:srgbClr val="FF0066"/>
            </a:solidFill>
          </p:spPr>
          <p:txBody>
            <a:bodyPr wrap="square" lIns="0" tIns="0" rIns="0" bIns="0" rtlCol="0"/>
            <a:lstStyle/>
            <a:p/>
          </p:txBody>
        </p:sp>
        <p:sp>
          <p:nvSpPr>
            <p:cNvPr id="19" name="object 19"/>
            <p:cNvSpPr/>
            <p:nvPr/>
          </p:nvSpPr>
          <p:spPr>
            <a:xfrm>
              <a:off x="828674" y="5805487"/>
              <a:ext cx="647700" cy="647700"/>
            </a:xfrm>
            <a:custGeom>
              <a:rect l="l" t="t" r="r" b="b"/>
              <a:pathLst>
                <a:path w="647700" h="647700">
                  <a:moveTo>
                    <a:pt x="0" y="323850"/>
                  </a:moveTo>
                  <a:lnTo>
                    <a:pt x="3511" y="275994"/>
                  </a:lnTo>
                  <a:lnTo>
                    <a:pt x="13711" y="230318"/>
                  </a:lnTo>
                  <a:lnTo>
                    <a:pt x="30099" y="187323"/>
                  </a:lnTo>
                  <a:lnTo>
                    <a:pt x="52174" y="147510"/>
                  </a:lnTo>
                  <a:lnTo>
                    <a:pt x="79435" y="111381"/>
                  </a:lnTo>
                  <a:lnTo>
                    <a:pt x="111380" y="79435"/>
                  </a:lnTo>
                  <a:lnTo>
                    <a:pt x="147510" y="52174"/>
                  </a:lnTo>
                  <a:lnTo>
                    <a:pt x="187323" y="30099"/>
                  </a:lnTo>
                  <a:lnTo>
                    <a:pt x="230317" y="13711"/>
                  </a:lnTo>
                  <a:lnTo>
                    <a:pt x="275993" y="3511"/>
                  </a:lnTo>
                  <a:lnTo>
                    <a:pt x="323850" y="0"/>
                  </a:lnTo>
                  <a:lnTo>
                    <a:pt x="371705" y="3511"/>
                  </a:lnTo>
                  <a:lnTo>
                    <a:pt x="417381" y="13711"/>
                  </a:lnTo>
                  <a:lnTo>
                    <a:pt x="460376" y="30099"/>
                  </a:lnTo>
                  <a:lnTo>
                    <a:pt x="500189" y="52173"/>
                  </a:lnTo>
                  <a:lnTo>
                    <a:pt x="536319" y="79434"/>
                  </a:lnTo>
                  <a:lnTo>
                    <a:pt x="568264" y="111380"/>
                  </a:lnTo>
                  <a:lnTo>
                    <a:pt x="595525" y="147509"/>
                  </a:lnTo>
                  <a:lnTo>
                    <a:pt x="617600" y="187322"/>
                  </a:lnTo>
                  <a:lnTo>
                    <a:pt x="633988" y="230317"/>
                  </a:lnTo>
                  <a:lnTo>
                    <a:pt x="644188" y="275993"/>
                  </a:lnTo>
                  <a:lnTo>
                    <a:pt x="647700" y="323849"/>
                  </a:lnTo>
                  <a:lnTo>
                    <a:pt x="644188" y="371705"/>
                  </a:lnTo>
                  <a:lnTo>
                    <a:pt x="633988" y="417381"/>
                  </a:lnTo>
                  <a:lnTo>
                    <a:pt x="617600" y="460376"/>
                  </a:lnTo>
                  <a:lnTo>
                    <a:pt x="595525" y="500189"/>
                  </a:lnTo>
                  <a:lnTo>
                    <a:pt x="568264" y="536319"/>
                  </a:lnTo>
                  <a:lnTo>
                    <a:pt x="536319" y="568264"/>
                  </a:lnTo>
                  <a:lnTo>
                    <a:pt x="500189" y="595525"/>
                  </a:lnTo>
                  <a:lnTo>
                    <a:pt x="460376" y="617600"/>
                  </a:lnTo>
                  <a:lnTo>
                    <a:pt x="417382" y="633988"/>
                  </a:lnTo>
                  <a:lnTo>
                    <a:pt x="371706" y="644188"/>
                  </a:lnTo>
                  <a:lnTo>
                    <a:pt x="323850" y="647699"/>
                  </a:lnTo>
                  <a:lnTo>
                    <a:pt x="275993" y="644187"/>
                  </a:lnTo>
                  <a:lnTo>
                    <a:pt x="230317" y="633987"/>
                  </a:lnTo>
                  <a:lnTo>
                    <a:pt x="187323" y="617600"/>
                  </a:lnTo>
                  <a:lnTo>
                    <a:pt x="147510" y="595525"/>
                  </a:lnTo>
                  <a:lnTo>
                    <a:pt x="111380" y="568264"/>
                  </a:lnTo>
                  <a:lnTo>
                    <a:pt x="79435" y="536318"/>
                  </a:lnTo>
                  <a:lnTo>
                    <a:pt x="52174" y="500189"/>
                  </a:lnTo>
                  <a:lnTo>
                    <a:pt x="30099" y="460376"/>
                  </a:lnTo>
                  <a:lnTo>
                    <a:pt x="13711" y="417381"/>
                  </a:lnTo>
                  <a:lnTo>
                    <a:pt x="3511" y="371705"/>
                  </a:lnTo>
                  <a:lnTo>
                    <a:pt x="0" y="323849"/>
                  </a:lnTo>
                  <a:close/>
                </a:path>
              </a:pathLst>
            </a:custGeom>
            <a:ln w="9525">
              <a:solidFill>
                <a:srgbClr val="003366"/>
              </a:solidFill>
            </a:ln>
          </p:spPr>
          <p:txBody>
            <a:bodyPr wrap="square" lIns="0" tIns="0" rIns="0" bIns="0" rtlCol="0"/>
            <a:lstStyle/>
            <a:p/>
          </p:txBody>
        </p:sp>
      </p:grpSp>
      <p:sp>
        <p:nvSpPr>
          <p:cNvPr id="20" name="object 20"/>
          <p:cNvSpPr txBox="1"/>
          <p:nvPr/>
        </p:nvSpPr>
        <p:spPr>
          <a:xfrm>
            <a:off x="1055067" y="5925338"/>
            <a:ext cx="194945" cy="391160"/>
          </a:xfrm>
          <a:prstGeom prst="rect">
            <a:avLst/>
          </a:prstGeom>
        </p:spPr>
        <p:txBody>
          <a:bodyPr vert="horz" wrap="square" lIns="0" tIns="12700" rIns="0" bIns="0" rtlCol="0">
            <a:spAutoFit/>
          </a:bodyPr>
          <a:lstStyle/>
          <a:p>
            <a:pPr marL="12700">
              <a:lnSpc>
                <a:spcPct val="100000"/>
              </a:lnSpc>
              <a:spcBef>
                <a:spcPts val="100"/>
              </a:spcBef>
            </a:pPr>
            <a:r>
              <a:rPr sz="2400" b="1">
                <a:solidFill>
                  <a:srgbClr val="003366"/>
                </a:solidFill>
                <a:latin typeface="Arial"/>
                <a:cs typeface="Arial"/>
              </a:rPr>
              <a:t>4</a:t>
            </a:r>
            <a:endParaRPr sz="2400">
              <a:latin typeface="Arial"/>
              <a:cs typeface="Arial"/>
            </a:endParaRPr>
          </a:p>
        </p:txBody>
      </p:sp>
      <p:sp>
        <p:nvSpPr>
          <p:cNvPr id="21" name="object 21"/>
          <p:cNvSpPr txBox="1"/>
          <p:nvPr/>
        </p:nvSpPr>
        <p:spPr>
          <a:xfrm>
            <a:off x="1771015" y="5849620"/>
            <a:ext cx="6781800" cy="452120"/>
          </a:xfrm>
          <a:prstGeom prst="rect">
            <a:avLst/>
          </a:prstGeom>
        </p:spPr>
        <p:txBody>
          <a:bodyPr vert="horz" wrap="square" lIns="0" tIns="12700" rIns="0" bIns="0" rtlCol="0">
            <a:spAutoFit/>
          </a:bodyPr>
          <a:lstStyle/>
          <a:p>
            <a:pPr marL="12700">
              <a:lnSpc>
                <a:spcPct val="100000"/>
              </a:lnSpc>
              <a:spcBef>
                <a:spcPts val="100"/>
              </a:spcBef>
            </a:pPr>
            <a:r>
              <a:rPr sz="2800" b="1" spc="-5">
                <a:solidFill>
                  <a:srgbClr val="003366"/>
                </a:solidFill>
                <a:latin typeface="Microsoft JhengHei"/>
                <a:cs typeface="Microsoft JhengHei"/>
              </a:rPr>
              <a:t>社会经济关系的变化必然引起道德的变化。</a:t>
            </a:r>
            <a:endParaRPr sz="2800">
              <a:latin typeface="Microsoft JhengHei"/>
              <a:cs typeface="Microsoft JhengHei"/>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121728" y="2587194"/>
            <a:ext cx="2689860" cy="513080"/>
          </a:xfrm>
          <a:prstGeom prst="rect">
            <a:avLst/>
          </a:prstGeom>
        </p:spPr>
        <p:txBody>
          <a:bodyPr vert="horz" wrap="square" lIns="0" tIns="12700" rIns="0" bIns="0" rtlCol="0">
            <a:spAutoFit/>
          </a:bodyPr>
          <a:lstStyle/>
          <a:p>
            <a:pPr marL="12700">
              <a:lnSpc>
                <a:spcPct val="100000"/>
              </a:lnSpc>
              <a:spcBef>
                <a:spcPts val="100"/>
              </a:spcBef>
            </a:pPr>
            <a:r>
              <a:rPr sz="3200">
                <a:latin typeface="Arial"/>
                <a:cs typeface="Arial"/>
              </a:rPr>
              <a:t>1</a:t>
            </a:r>
            <a:r>
              <a:rPr sz="3200" spc="-10"/>
              <a:t>、道德的功能</a:t>
            </a:r>
            <a:endParaRPr sz="3200">
              <a:latin typeface="Arial"/>
              <a:cs typeface="Arial"/>
            </a:endParaRPr>
          </a:p>
        </p:txBody>
      </p:sp>
      <p:sp>
        <p:nvSpPr>
          <p:cNvPr id="3" name="object 3"/>
          <p:cNvSpPr/>
          <p:nvPr/>
        </p:nvSpPr>
        <p:spPr>
          <a:xfrm>
            <a:off x="971550" y="3357562"/>
            <a:ext cx="4831080" cy="2654935"/>
          </a:xfrm>
          <a:custGeom>
            <a:rect l="l" t="t" r="r" b="b"/>
            <a:pathLst>
              <a:path w="4831080" h="2654935">
                <a:moveTo>
                  <a:pt x="0" y="0"/>
                </a:moveTo>
                <a:lnTo>
                  <a:pt x="4830826" y="0"/>
                </a:lnTo>
                <a:lnTo>
                  <a:pt x="4830826" y="2654412"/>
                </a:lnTo>
                <a:lnTo>
                  <a:pt x="0" y="2654412"/>
                </a:lnTo>
                <a:lnTo>
                  <a:pt x="0" y="0"/>
                </a:lnTo>
                <a:close/>
              </a:path>
            </a:pathLst>
          </a:custGeom>
          <a:ln w="76200">
            <a:solidFill>
              <a:srgbClr val="009900"/>
            </a:solidFill>
            <a:prstDash val="dot"/>
          </a:ln>
        </p:spPr>
        <p:txBody>
          <a:bodyPr wrap="square" lIns="0" tIns="0" rIns="0" bIns="0" rtlCol="0"/>
          <a:lstStyle/>
          <a:p/>
        </p:txBody>
      </p:sp>
      <p:sp>
        <p:nvSpPr>
          <p:cNvPr id="4" name="object 4"/>
          <p:cNvSpPr txBox="1"/>
          <p:nvPr/>
        </p:nvSpPr>
        <p:spPr>
          <a:xfrm>
            <a:off x="1050289" y="3401695"/>
            <a:ext cx="5003800" cy="2585720"/>
          </a:xfrm>
          <a:prstGeom prst="rect">
            <a:avLst/>
          </a:prstGeom>
        </p:spPr>
        <p:txBody>
          <a:bodyPr vert="horz" wrap="square" lIns="0" tIns="12700" rIns="0" bIns="0" rtlCol="0">
            <a:spAutoFit/>
          </a:bodyPr>
          <a:lstStyle/>
          <a:p>
            <a:pPr marL="12700" marR="5080">
              <a:lnSpc>
                <a:spcPct val="100000"/>
              </a:lnSpc>
              <a:spcBef>
                <a:spcPts val="100"/>
              </a:spcBef>
            </a:pPr>
            <a:r>
              <a:rPr sz="2800" b="1" spc="-5">
                <a:solidFill>
                  <a:srgbClr val="003366"/>
                </a:solidFill>
                <a:latin typeface="Microsoft JhengHei"/>
                <a:cs typeface="Microsoft JhengHei"/>
              </a:rPr>
              <a:t>是指道德作为社会意识的特殊</a:t>
            </a:r>
            <a:r>
              <a:rPr sz="2800" b="1" spc="-50">
                <a:solidFill>
                  <a:srgbClr val="003366"/>
                </a:solidFill>
                <a:latin typeface="Microsoft JhengHei"/>
                <a:cs typeface="Microsoft JhengHei"/>
              </a:rPr>
              <a:t> </a:t>
            </a:r>
            <a:r>
              <a:rPr sz="2800" b="1" spc="-5">
                <a:solidFill>
                  <a:srgbClr val="003366"/>
                </a:solidFill>
                <a:latin typeface="Microsoft JhengHei"/>
                <a:cs typeface="Microsoft JhengHei"/>
              </a:rPr>
              <a:t>形式对于社会发展所具有的功</a:t>
            </a:r>
            <a:r>
              <a:rPr sz="2800" b="1" spc="-50">
                <a:solidFill>
                  <a:srgbClr val="003366"/>
                </a:solidFill>
                <a:latin typeface="Microsoft JhengHei"/>
                <a:cs typeface="Microsoft JhengHei"/>
              </a:rPr>
              <a:t> </a:t>
            </a:r>
            <a:r>
              <a:rPr sz="2800" b="1" spc="-5">
                <a:solidFill>
                  <a:srgbClr val="003366"/>
                </a:solidFill>
                <a:latin typeface="Microsoft JhengHei"/>
                <a:cs typeface="Microsoft JhengHei"/>
              </a:rPr>
              <a:t>效与能力。集中表现为，它是</a:t>
            </a:r>
            <a:r>
              <a:rPr sz="2800" b="1" spc="-50">
                <a:solidFill>
                  <a:srgbClr val="003366"/>
                </a:solidFill>
                <a:latin typeface="Microsoft JhengHei"/>
                <a:cs typeface="Microsoft JhengHei"/>
              </a:rPr>
              <a:t> </a:t>
            </a:r>
            <a:r>
              <a:rPr sz="2800" b="1" spc="-5">
                <a:solidFill>
                  <a:srgbClr val="003366"/>
                </a:solidFill>
                <a:latin typeface="Microsoft JhengHei"/>
                <a:cs typeface="Microsoft JhengHei"/>
              </a:rPr>
              <a:t>处理个人与他人、个人与社会之之间关系的行为规范及实现自</a:t>
            </a:r>
            <a:r>
              <a:rPr sz="2800" b="1" spc="-50">
                <a:solidFill>
                  <a:srgbClr val="003366"/>
                </a:solidFill>
                <a:latin typeface="Microsoft JhengHei"/>
                <a:cs typeface="Microsoft JhengHei"/>
              </a:rPr>
              <a:t> </a:t>
            </a:r>
            <a:r>
              <a:rPr sz="2800" b="1" spc="-5">
                <a:solidFill>
                  <a:srgbClr val="003366"/>
                </a:solidFill>
                <a:latin typeface="Microsoft JhengHei"/>
                <a:cs typeface="Microsoft JhengHei"/>
              </a:rPr>
              <a:t>我完善的一种重要精神力量。</a:t>
            </a:r>
            <a:endParaRPr sz="2800">
              <a:latin typeface="Microsoft JhengHei"/>
              <a:cs typeface="Microsoft JhengHei"/>
            </a:endParaRPr>
          </a:p>
        </p:txBody>
      </p:sp>
      <p:sp>
        <p:nvSpPr>
          <p:cNvPr id="5" name="object 5"/>
          <p:cNvSpPr/>
          <p:nvPr/>
        </p:nvSpPr>
        <p:spPr>
          <a:xfrm>
            <a:off x="1044575" y="902322"/>
            <a:ext cx="167005" cy="614680"/>
          </a:xfrm>
          <a:custGeom>
            <a:rect l="l" t="t" r="r" b="b"/>
            <a:pathLst>
              <a:path w="167005" h="614680">
                <a:moveTo>
                  <a:pt x="166950" y="614635"/>
                </a:moveTo>
                <a:lnTo>
                  <a:pt x="121309" y="584920"/>
                </a:lnTo>
                <a:lnTo>
                  <a:pt x="91188" y="554643"/>
                </a:lnTo>
                <a:lnTo>
                  <a:pt x="67106" y="524134"/>
                </a:lnTo>
                <a:lnTo>
                  <a:pt x="43239" y="489518"/>
                </a:lnTo>
                <a:lnTo>
                  <a:pt x="19705" y="439667"/>
                </a:lnTo>
                <a:lnTo>
                  <a:pt x="8895" y="400568"/>
                </a:lnTo>
                <a:lnTo>
                  <a:pt x="0" y="333123"/>
                </a:lnTo>
                <a:lnTo>
                  <a:pt x="49" y="290962"/>
                </a:lnTo>
                <a:lnTo>
                  <a:pt x="8914" y="219858"/>
                </a:lnTo>
                <a:lnTo>
                  <a:pt x="30027" y="159523"/>
                </a:lnTo>
                <a:lnTo>
                  <a:pt x="49504" y="122899"/>
                </a:lnTo>
                <a:lnTo>
                  <a:pt x="80228" y="75949"/>
                </a:lnTo>
                <a:lnTo>
                  <a:pt x="115304" y="37535"/>
                </a:lnTo>
                <a:lnTo>
                  <a:pt x="165749" y="0"/>
                </a:lnTo>
                <a:lnTo>
                  <a:pt x="133320" y="42226"/>
                </a:lnTo>
                <a:lnTo>
                  <a:pt x="117380" y="62148"/>
                </a:lnTo>
                <a:lnTo>
                  <a:pt x="108266" y="74336"/>
                </a:lnTo>
                <a:lnTo>
                  <a:pt x="67260" y="145448"/>
                </a:lnTo>
                <a:lnTo>
                  <a:pt x="47499" y="199991"/>
                </a:lnTo>
                <a:lnTo>
                  <a:pt x="39391" y="242218"/>
                </a:lnTo>
                <a:lnTo>
                  <a:pt x="34831" y="314355"/>
                </a:lnTo>
                <a:lnTo>
                  <a:pt x="38003" y="371036"/>
                </a:lnTo>
                <a:lnTo>
                  <a:pt x="47029" y="425665"/>
                </a:lnTo>
                <a:lnTo>
                  <a:pt x="66059" y="475443"/>
                </a:lnTo>
                <a:lnTo>
                  <a:pt x="87472" y="510662"/>
                </a:lnTo>
                <a:lnTo>
                  <a:pt x="114867" y="548837"/>
                </a:lnTo>
                <a:lnTo>
                  <a:pt x="134521" y="570844"/>
                </a:lnTo>
                <a:lnTo>
                  <a:pt x="166950" y="614635"/>
                </a:lnTo>
                <a:close/>
              </a:path>
            </a:pathLst>
          </a:custGeom>
          <a:solidFill>
            <a:srgbClr val="003366"/>
          </a:solidFill>
        </p:spPr>
        <p:txBody>
          <a:bodyPr wrap="square" lIns="0" tIns="0" rIns="0" bIns="0" rtlCol="0"/>
          <a:lstStyle/>
          <a:p/>
        </p:txBody>
      </p:sp>
      <p:sp>
        <p:nvSpPr>
          <p:cNvPr id="6" name="object 6"/>
          <p:cNvSpPr/>
          <p:nvPr/>
        </p:nvSpPr>
        <p:spPr>
          <a:xfrm>
            <a:off x="1338840" y="966444"/>
            <a:ext cx="548005" cy="506730"/>
          </a:xfrm>
          <a:custGeom>
            <a:rect l="l" t="t" r="r" b="b"/>
            <a:pathLst>
              <a:path w="548005" h="506730">
                <a:moveTo>
                  <a:pt x="81673" y="71942"/>
                </a:moveTo>
                <a:lnTo>
                  <a:pt x="60053" y="43790"/>
                </a:lnTo>
                <a:lnTo>
                  <a:pt x="413172" y="43790"/>
                </a:lnTo>
                <a:lnTo>
                  <a:pt x="446802" y="0"/>
                </a:lnTo>
                <a:lnTo>
                  <a:pt x="494846" y="62558"/>
                </a:lnTo>
                <a:lnTo>
                  <a:pt x="136923" y="62558"/>
                </a:lnTo>
                <a:lnTo>
                  <a:pt x="109660" y="65592"/>
                </a:lnTo>
                <a:lnTo>
                  <a:pt x="81673" y="71942"/>
                </a:lnTo>
                <a:close/>
              </a:path>
              <a:path w="548005" h="506730">
                <a:moveTo>
                  <a:pt x="21619" y="506722"/>
                </a:moveTo>
                <a:lnTo>
                  <a:pt x="0" y="478571"/>
                </a:lnTo>
                <a:lnTo>
                  <a:pt x="446802" y="478571"/>
                </a:lnTo>
                <a:lnTo>
                  <a:pt x="490041" y="422268"/>
                </a:lnTo>
                <a:lnTo>
                  <a:pt x="547693" y="497338"/>
                </a:lnTo>
                <a:lnTo>
                  <a:pt x="81673" y="497338"/>
                </a:lnTo>
                <a:lnTo>
                  <a:pt x="45582" y="501035"/>
                </a:lnTo>
                <a:lnTo>
                  <a:pt x="21619" y="506722"/>
                </a:lnTo>
                <a:close/>
              </a:path>
            </a:pathLst>
          </a:custGeom>
          <a:solidFill>
            <a:srgbClr val="003366"/>
          </a:solidFill>
        </p:spPr>
        <p:txBody>
          <a:bodyPr wrap="square" lIns="0" tIns="0" rIns="0" bIns="0" rtlCol="0"/>
          <a:lstStyle/>
          <a:p/>
        </p:txBody>
      </p:sp>
      <p:sp>
        <p:nvSpPr>
          <p:cNvPr id="7" name="object 7"/>
          <p:cNvSpPr/>
          <p:nvPr/>
        </p:nvSpPr>
        <p:spPr>
          <a:xfrm>
            <a:off x="2010245" y="892938"/>
            <a:ext cx="175895" cy="626110"/>
          </a:xfrm>
          <a:custGeom>
            <a:rect l="l" t="t" r="r" b="b"/>
            <a:pathLst>
              <a:path w="175894" h="626110">
                <a:moveTo>
                  <a:pt x="0" y="625583"/>
                </a:moveTo>
                <a:lnTo>
                  <a:pt x="34831" y="583356"/>
                </a:lnTo>
                <a:lnTo>
                  <a:pt x="48875" y="568115"/>
                </a:lnTo>
                <a:lnTo>
                  <a:pt x="60560" y="553958"/>
                </a:lnTo>
                <a:lnTo>
                  <a:pt x="105695" y="478571"/>
                </a:lnTo>
                <a:lnTo>
                  <a:pt x="127708" y="420142"/>
                </a:lnTo>
                <a:lnTo>
                  <a:pt x="135815" y="377524"/>
                </a:lnTo>
                <a:lnTo>
                  <a:pt x="138124" y="308099"/>
                </a:lnTo>
                <a:lnTo>
                  <a:pt x="133174" y="259232"/>
                </a:lnTo>
                <a:lnTo>
                  <a:pt x="121328" y="199722"/>
                </a:lnTo>
                <a:lnTo>
                  <a:pt x="100890" y="147012"/>
                </a:lnTo>
                <a:lnTo>
                  <a:pt x="77250" y="105300"/>
                </a:lnTo>
                <a:lnTo>
                  <a:pt x="51571" y="65784"/>
                </a:lnTo>
                <a:lnTo>
                  <a:pt x="34831" y="45354"/>
                </a:lnTo>
                <a:lnTo>
                  <a:pt x="0" y="0"/>
                </a:lnTo>
                <a:lnTo>
                  <a:pt x="45641" y="31279"/>
                </a:lnTo>
                <a:lnTo>
                  <a:pt x="78802" y="65881"/>
                </a:lnTo>
                <a:lnTo>
                  <a:pt x="107777" y="105713"/>
                </a:lnTo>
                <a:lnTo>
                  <a:pt x="133320" y="147012"/>
                </a:lnTo>
                <a:lnTo>
                  <a:pt x="159499" y="208226"/>
                </a:lnTo>
                <a:lnTo>
                  <a:pt x="170009" y="253190"/>
                </a:lnTo>
                <a:lnTo>
                  <a:pt x="175358" y="326867"/>
                </a:lnTo>
                <a:lnTo>
                  <a:pt x="171844" y="374765"/>
                </a:lnTo>
                <a:lnTo>
                  <a:pt x="158843" y="441231"/>
                </a:lnTo>
                <a:lnTo>
                  <a:pt x="134521" y="495774"/>
                </a:lnTo>
                <a:lnTo>
                  <a:pt x="111268" y="530333"/>
                </a:lnTo>
                <a:lnTo>
                  <a:pt x="82161" y="566275"/>
                </a:lnTo>
                <a:lnTo>
                  <a:pt x="48043" y="597432"/>
                </a:lnTo>
                <a:lnTo>
                  <a:pt x="0" y="625583"/>
                </a:lnTo>
                <a:close/>
              </a:path>
            </a:pathLst>
          </a:custGeom>
          <a:solidFill>
            <a:srgbClr val="003366"/>
          </a:solidFill>
        </p:spPr>
        <p:txBody>
          <a:bodyPr wrap="square" lIns="0" tIns="0" rIns="0" bIns="0" rtlCol="0"/>
          <a:lstStyle/>
          <a:p/>
        </p:txBody>
      </p:sp>
      <p:sp>
        <p:nvSpPr>
          <p:cNvPr id="8" name="object 8"/>
          <p:cNvSpPr/>
          <p:nvPr/>
        </p:nvSpPr>
        <p:spPr>
          <a:xfrm>
            <a:off x="2556738" y="841327"/>
            <a:ext cx="564515" cy="708025"/>
          </a:xfrm>
          <a:custGeom>
            <a:rect l="l" t="t" r="r" b="b"/>
            <a:pathLst>
              <a:path w="564514" h="708025">
                <a:moveTo>
                  <a:pt x="393954" y="153267"/>
                </a:moveTo>
                <a:lnTo>
                  <a:pt x="377139" y="153267"/>
                </a:lnTo>
                <a:lnTo>
                  <a:pt x="401258" y="93652"/>
                </a:lnTo>
                <a:lnTo>
                  <a:pt x="423531" y="31865"/>
                </a:lnTo>
                <a:lnTo>
                  <a:pt x="432389" y="0"/>
                </a:lnTo>
                <a:lnTo>
                  <a:pt x="480433" y="43790"/>
                </a:lnTo>
                <a:lnTo>
                  <a:pt x="443199" y="78197"/>
                </a:lnTo>
                <a:lnTo>
                  <a:pt x="431028" y="94462"/>
                </a:lnTo>
                <a:lnTo>
                  <a:pt x="426311" y="101657"/>
                </a:lnTo>
                <a:lnTo>
                  <a:pt x="393954" y="153267"/>
                </a:lnTo>
                <a:close/>
              </a:path>
              <a:path w="564514" h="708025">
                <a:moveTo>
                  <a:pt x="295465" y="140756"/>
                </a:moveTo>
                <a:lnTo>
                  <a:pt x="281052" y="109476"/>
                </a:lnTo>
                <a:lnTo>
                  <a:pt x="273289" y="85728"/>
                </a:lnTo>
                <a:lnTo>
                  <a:pt x="270468" y="78100"/>
                </a:lnTo>
                <a:lnTo>
                  <a:pt x="265577" y="68192"/>
                </a:lnTo>
                <a:lnTo>
                  <a:pt x="237813" y="21895"/>
                </a:lnTo>
                <a:lnTo>
                  <a:pt x="242618" y="12511"/>
                </a:lnTo>
                <a:lnTo>
                  <a:pt x="280660" y="40430"/>
                </a:lnTo>
                <a:lnTo>
                  <a:pt x="282621" y="42006"/>
                </a:lnTo>
                <a:lnTo>
                  <a:pt x="299069" y="57866"/>
                </a:lnTo>
                <a:lnTo>
                  <a:pt x="318286" y="101657"/>
                </a:lnTo>
                <a:lnTo>
                  <a:pt x="307476" y="131372"/>
                </a:lnTo>
                <a:lnTo>
                  <a:pt x="295465" y="140756"/>
                </a:lnTo>
                <a:close/>
              </a:path>
              <a:path w="564514" h="708025">
                <a:moveTo>
                  <a:pt x="115303" y="153267"/>
                </a:moveTo>
                <a:lnTo>
                  <a:pt x="96086" y="115732"/>
                </a:lnTo>
                <a:lnTo>
                  <a:pt x="87974" y="88786"/>
                </a:lnTo>
                <a:lnTo>
                  <a:pt x="85839" y="82449"/>
                </a:lnTo>
                <a:lnTo>
                  <a:pt x="79288" y="67899"/>
                </a:lnTo>
                <a:lnTo>
                  <a:pt x="55249" y="25023"/>
                </a:lnTo>
                <a:lnTo>
                  <a:pt x="60054" y="15639"/>
                </a:lnTo>
                <a:lnTo>
                  <a:pt x="108749" y="53563"/>
                </a:lnTo>
                <a:lnTo>
                  <a:pt x="129194" y="89145"/>
                </a:lnTo>
                <a:lnTo>
                  <a:pt x="138124" y="115732"/>
                </a:lnTo>
                <a:lnTo>
                  <a:pt x="128515" y="147012"/>
                </a:lnTo>
                <a:lnTo>
                  <a:pt x="115303" y="153267"/>
                </a:lnTo>
                <a:close/>
              </a:path>
              <a:path w="564514" h="708025">
                <a:moveTo>
                  <a:pt x="187368" y="181419"/>
                </a:moveTo>
                <a:lnTo>
                  <a:pt x="165749" y="153267"/>
                </a:lnTo>
                <a:lnTo>
                  <a:pt x="485237" y="153267"/>
                </a:lnTo>
                <a:lnTo>
                  <a:pt x="516465" y="112604"/>
                </a:lnTo>
                <a:lnTo>
                  <a:pt x="559704" y="172035"/>
                </a:lnTo>
                <a:lnTo>
                  <a:pt x="245020" y="172035"/>
                </a:lnTo>
                <a:lnTo>
                  <a:pt x="213193" y="175430"/>
                </a:lnTo>
                <a:lnTo>
                  <a:pt x="187368" y="181419"/>
                </a:lnTo>
                <a:close/>
              </a:path>
              <a:path w="564514" h="708025">
                <a:moveTo>
                  <a:pt x="336302" y="247105"/>
                </a:moveTo>
                <a:lnTo>
                  <a:pt x="321890" y="247105"/>
                </a:lnTo>
                <a:lnTo>
                  <a:pt x="329096" y="172035"/>
                </a:lnTo>
                <a:lnTo>
                  <a:pt x="367531" y="172035"/>
                </a:lnTo>
                <a:lnTo>
                  <a:pt x="336302" y="247105"/>
                </a:lnTo>
                <a:close/>
              </a:path>
              <a:path w="564514" h="708025">
                <a:moveTo>
                  <a:pt x="494845" y="247105"/>
                </a:moveTo>
                <a:lnTo>
                  <a:pt x="446802" y="247105"/>
                </a:lnTo>
                <a:lnTo>
                  <a:pt x="470824" y="215826"/>
                </a:lnTo>
                <a:lnTo>
                  <a:pt x="494845" y="247105"/>
                </a:lnTo>
                <a:close/>
              </a:path>
              <a:path w="564514" h="708025">
                <a:moveTo>
                  <a:pt x="235411" y="613071"/>
                </a:moveTo>
                <a:lnTo>
                  <a:pt x="236453" y="559896"/>
                </a:lnTo>
                <a:lnTo>
                  <a:pt x="237611" y="462931"/>
                </a:lnTo>
                <a:lnTo>
                  <a:pt x="237709" y="444164"/>
                </a:lnTo>
                <a:lnTo>
                  <a:pt x="237813" y="411320"/>
                </a:lnTo>
                <a:lnTo>
                  <a:pt x="237663" y="364891"/>
                </a:lnTo>
                <a:lnTo>
                  <a:pt x="236462" y="270271"/>
                </a:lnTo>
                <a:lnTo>
                  <a:pt x="235411" y="222081"/>
                </a:lnTo>
                <a:lnTo>
                  <a:pt x="271444" y="247105"/>
                </a:lnTo>
                <a:lnTo>
                  <a:pt x="494845" y="247105"/>
                </a:lnTo>
                <a:lnTo>
                  <a:pt x="504454" y="259617"/>
                </a:lnTo>
                <a:lnTo>
                  <a:pt x="497591" y="265872"/>
                </a:lnTo>
                <a:lnTo>
                  <a:pt x="269042" y="265872"/>
                </a:lnTo>
                <a:lnTo>
                  <a:pt x="269042" y="340942"/>
                </a:lnTo>
                <a:lnTo>
                  <a:pt x="480433" y="340942"/>
                </a:lnTo>
                <a:lnTo>
                  <a:pt x="480433" y="359710"/>
                </a:lnTo>
                <a:lnTo>
                  <a:pt x="269042" y="359710"/>
                </a:lnTo>
                <a:lnTo>
                  <a:pt x="269042" y="444164"/>
                </a:lnTo>
                <a:lnTo>
                  <a:pt x="480522" y="444164"/>
                </a:lnTo>
                <a:lnTo>
                  <a:pt x="480599" y="462931"/>
                </a:lnTo>
                <a:lnTo>
                  <a:pt x="269042" y="462931"/>
                </a:lnTo>
                <a:lnTo>
                  <a:pt x="269042" y="541129"/>
                </a:lnTo>
                <a:lnTo>
                  <a:pt x="481703" y="541129"/>
                </a:lnTo>
                <a:lnTo>
                  <a:pt x="481805" y="547385"/>
                </a:lnTo>
                <a:lnTo>
                  <a:pt x="482148" y="559896"/>
                </a:lnTo>
                <a:lnTo>
                  <a:pt x="269042" y="559896"/>
                </a:lnTo>
                <a:lnTo>
                  <a:pt x="269042" y="594304"/>
                </a:lnTo>
                <a:lnTo>
                  <a:pt x="235411" y="613071"/>
                </a:lnTo>
                <a:close/>
              </a:path>
              <a:path w="564514" h="708025">
                <a:moveTo>
                  <a:pt x="21619" y="297152"/>
                </a:moveTo>
                <a:lnTo>
                  <a:pt x="0" y="269000"/>
                </a:lnTo>
                <a:lnTo>
                  <a:pt x="93684" y="269000"/>
                </a:lnTo>
                <a:lnTo>
                  <a:pt x="120107" y="234593"/>
                </a:lnTo>
                <a:lnTo>
                  <a:pt x="153738" y="278384"/>
                </a:lnTo>
                <a:lnTo>
                  <a:pt x="143443" y="287768"/>
                </a:lnTo>
                <a:lnTo>
                  <a:pt x="79271" y="287768"/>
                </a:lnTo>
                <a:lnTo>
                  <a:pt x="47432" y="291164"/>
                </a:lnTo>
                <a:lnTo>
                  <a:pt x="21619" y="297152"/>
                </a:lnTo>
                <a:close/>
              </a:path>
              <a:path w="564514" h="708025">
                <a:moveTo>
                  <a:pt x="480433" y="340942"/>
                </a:moveTo>
                <a:lnTo>
                  <a:pt x="449204" y="340942"/>
                </a:lnTo>
                <a:lnTo>
                  <a:pt x="449204" y="265872"/>
                </a:lnTo>
                <a:lnTo>
                  <a:pt x="497591" y="265872"/>
                </a:lnTo>
                <a:lnTo>
                  <a:pt x="480433" y="281512"/>
                </a:lnTo>
                <a:lnTo>
                  <a:pt x="480433" y="340942"/>
                </a:lnTo>
                <a:close/>
              </a:path>
              <a:path w="564514" h="708025">
                <a:moveTo>
                  <a:pt x="38434" y="663118"/>
                </a:moveTo>
                <a:lnTo>
                  <a:pt x="7206" y="619327"/>
                </a:lnTo>
                <a:lnTo>
                  <a:pt x="28225" y="603101"/>
                </a:lnTo>
                <a:lnTo>
                  <a:pt x="66560" y="572888"/>
                </a:lnTo>
                <a:lnTo>
                  <a:pt x="98488" y="547385"/>
                </a:lnTo>
                <a:lnTo>
                  <a:pt x="98488" y="287768"/>
                </a:lnTo>
                <a:lnTo>
                  <a:pt x="143443" y="287768"/>
                </a:lnTo>
                <a:lnTo>
                  <a:pt x="129716" y="300280"/>
                </a:lnTo>
                <a:lnTo>
                  <a:pt x="129716" y="550513"/>
                </a:lnTo>
                <a:lnTo>
                  <a:pt x="139990" y="564588"/>
                </a:lnTo>
                <a:lnTo>
                  <a:pt x="111700" y="564588"/>
                </a:lnTo>
                <a:lnTo>
                  <a:pt x="74466" y="605251"/>
                </a:lnTo>
                <a:lnTo>
                  <a:pt x="38434" y="663118"/>
                </a:lnTo>
                <a:close/>
              </a:path>
              <a:path w="564514" h="708025">
                <a:moveTo>
                  <a:pt x="480522" y="444164"/>
                </a:moveTo>
                <a:lnTo>
                  <a:pt x="449204" y="444164"/>
                </a:lnTo>
                <a:lnTo>
                  <a:pt x="449204" y="359710"/>
                </a:lnTo>
                <a:lnTo>
                  <a:pt x="480433" y="359710"/>
                </a:lnTo>
                <a:lnTo>
                  <a:pt x="480522" y="444164"/>
                </a:lnTo>
                <a:close/>
              </a:path>
              <a:path w="564514" h="708025">
                <a:moveTo>
                  <a:pt x="481703" y="541129"/>
                </a:moveTo>
                <a:lnTo>
                  <a:pt x="449204" y="541129"/>
                </a:lnTo>
                <a:lnTo>
                  <a:pt x="449204" y="462931"/>
                </a:lnTo>
                <a:lnTo>
                  <a:pt x="480599" y="462931"/>
                </a:lnTo>
                <a:lnTo>
                  <a:pt x="480618" y="467655"/>
                </a:lnTo>
                <a:lnTo>
                  <a:pt x="481703" y="541129"/>
                </a:lnTo>
                <a:close/>
              </a:path>
              <a:path w="564514" h="708025">
                <a:moveTo>
                  <a:pt x="449204" y="603687"/>
                </a:moveTo>
                <a:lnTo>
                  <a:pt x="449204" y="559896"/>
                </a:lnTo>
                <a:lnTo>
                  <a:pt x="482148" y="559896"/>
                </a:lnTo>
                <a:lnTo>
                  <a:pt x="482835" y="584920"/>
                </a:lnTo>
                <a:lnTo>
                  <a:pt x="449204" y="603687"/>
                </a:lnTo>
                <a:close/>
              </a:path>
              <a:path w="564514" h="708025">
                <a:moveTo>
                  <a:pt x="467220" y="707690"/>
                </a:moveTo>
                <a:lnTo>
                  <a:pt x="373536" y="704563"/>
                </a:lnTo>
                <a:lnTo>
                  <a:pt x="333900" y="700653"/>
                </a:lnTo>
                <a:lnTo>
                  <a:pt x="281879" y="691217"/>
                </a:lnTo>
                <a:lnTo>
                  <a:pt x="235939" y="677920"/>
                </a:lnTo>
                <a:lnTo>
                  <a:pt x="194095" y="654166"/>
                </a:lnTo>
                <a:lnTo>
                  <a:pt x="151336" y="606815"/>
                </a:lnTo>
                <a:lnTo>
                  <a:pt x="111700" y="564588"/>
                </a:lnTo>
                <a:lnTo>
                  <a:pt x="139990" y="564588"/>
                </a:lnTo>
                <a:lnTo>
                  <a:pt x="144015" y="570102"/>
                </a:lnTo>
                <a:lnTo>
                  <a:pt x="151988" y="578938"/>
                </a:lnTo>
                <a:lnTo>
                  <a:pt x="186167" y="613071"/>
                </a:lnTo>
                <a:lnTo>
                  <a:pt x="241154" y="643006"/>
                </a:lnTo>
                <a:lnTo>
                  <a:pt x="282254" y="652170"/>
                </a:lnTo>
                <a:lnTo>
                  <a:pt x="331188" y="657316"/>
                </a:lnTo>
                <a:lnTo>
                  <a:pt x="377139" y="659990"/>
                </a:lnTo>
                <a:lnTo>
                  <a:pt x="564508" y="659990"/>
                </a:lnTo>
                <a:lnTo>
                  <a:pt x="532462" y="681730"/>
                </a:lnTo>
                <a:lnTo>
                  <a:pt x="521269" y="706909"/>
                </a:lnTo>
                <a:lnTo>
                  <a:pt x="467220" y="707690"/>
                </a:lnTo>
                <a:close/>
              </a:path>
              <a:path w="564514" h="708025">
                <a:moveTo>
                  <a:pt x="564508" y="659990"/>
                </a:moveTo>
                <a:lnTo>
                  <a:pt x="377139" y="659990"/>
                </a:lnTo>
                <a:lnTo>
                  <a:pt x="414973" y="659208"/>
                </a:lnTo>
                <a:lnTo>
                  <a:pt x="508658" y="652952"/>
                </a:lnTo>
                <a:lnTo>
                  <a:pt x="564508" y="647478"/>
                </a:lnTo>
                <a:lnTo>
                  <a:pt x="564508" y="659990"/>
                </a:lnTo>
                <a:close/>
              </a:path>
            </a:pathLst>
          </a:custGeom>
          <a:solidFill>
            <a:srgbClr val="003366"/>
          </a:solidFill>
        </p:spPr>
        <p:txBody>
          <a:bodyPr wrap="square" lIns="0" tIns="0" rIns="0" bIns="0" rtlCol="0"/>
          <a:lstStyle/>
          <a:p/>
        </p:txBody>
      </p:sp>
      <p:sp>
        <p:nvSpPr>
          <p:cNvPr id="9" name="object 9"/>
          <p:cNvSpPr/>
          <p:nvPr/>
        </p:nvSpPr>
        <p:spPr>
          <a:xfrm>
            <a:off x="3176485" y="844460"/>
            <a:ext cx="557530" cy="722630"/>
          </a:xfrm>
          <a:custGeom>
            <a:rect l="l" t="t" r="r" b="b"/>
            <a:pathLst>
              <a:path w="557529" h="722630">
                <a:moveTo>
                  <a:pt x="165760" y="50050"/>
                </a:moveTo>
                <a:lnTo>
                  <a:pt x="120116" y="9385"/>
                </a:lnTo>
                <a:lnTo>
                  <a:pt x="115036" y="31280"/>
                </a:lnTo>
                <a:lnTo>
                  <a:pt x="107594" y="52197"/>
                </a:lnTo>
                <a:lnTo>
                  <a:pt x="81673" y="117297"/>
                </a:lnTo>
                <a:lnTo>
                  <a:pt x="62153" y="155778"/>
                </a:lnTo>
                <a:lnTo>
                  <a:pt x="32131" y="206730"/>
                </a:lnTo>
                <a:lnTo>
                  <a:pt x="14414" y="231470"/>
                </a:lnTo>
                <a:lnTo>
                  <a:pt x="21628" y="237718"/>
                </a:lnTo>
                <a:lnTo>
                  <a:pt x="57772" y="197993"/>
                </a:lnTo>
                <a:lnTo>
                  <a:pt x="91427" y="151993"/>
                </a:lnTo>
                <a:lnTo>
                  <a:pt x="110502" y="121983"/>
                </a:lnTo>
                <a:lnTo>
                  <a:pt x="165760" y="50050"/>
                </a:lnTo>
                <a:close/>
              </a:path>
              <a:path w="557529" h="722630">
                <a:moveTo>
                  <a:pt x="192176" y="203314"/>
                </a:moveTo>
                <a:lnTo>
                  <a:pt x="141732" y="159524"/>
                </a:lnTo>
                <a:lnTo>
                  <a:pt x="134378" y="186778"/>
                </a:lnTo>
                <a:lnTo>
                  <a:pt x="129082" y="203733"/>
                </a:lnTo>
                <a:lnTo>
                  <a:pt x="112903" y="251802"/>
                </a:lnTo>
                <a:lnTo>
                  <a:pt x="83604" y="320776"/>
                </a:lnTo>
                <a:lnTo>
                  <a:pt x="64858" y="359714"/>
                </a:lnTo>
                <a:lnTo>
                  <a:pt x="20104" y="436499"/>
                </a:lnTo>
                <a:lnTo>
                  <a:pt x="0" y="466064"/>
                </a:lnTo>
                <a:lnTo>
                  <a:pt x="7213" y="475449"/>
                </a:lnTo>
                <a:lnTo>
                  <a:pt x="35356" y="442010"/>
                </a:lnTo>
                <a:lnTo>
                  <a:pt x="75679" y="388061"/>
                </a:lnTo>
                <a:lnTo>
                  <a:pt x="93687" y="359714"/>
                </a:lnTo>
                <a:lnTo>
                  <a:pt x="93586" y="601662"/>
                </a:lnTo>
                <a:lnTo>
                  <a:pt x="93535" y="611111"/>
                </a:lnTo>
                <a:lnTo>
                  <a:pt x="92519" y="671906"/>
                </a:lnTo>
                <a:lnTo>
                  <a:pt x="91287" y="722553"/>
                </a:lnTo>
                <a:lnTo>
                  <a:pt x="124917" y="700659"/>
                </a:lnTo>
                <a:lnTo>
                  <a:pt x="124917" y="359714"/>
                </a:lnTo>
                <a:lnTo>
                  <a:pt x="124917" y="303403"/>
                </a:lnTo>
                <a:lnTo>
                  <a:pt x="162877" y="234353"/>
                </a:lnTo>
                <a:lnTo>
                  <a:pt x="164553" y="231470"/>
                </a:lnTo>
                <a:lnTo>
                  <a:pt x="192176" y="203314"/>
                </a:lnTo>
                <a:close/>
              </a:path>
              <a:path w="557529" h="722630">
                <a:moveTo>
                  <a:pt x="208991" y="519239"/>
                </a:moveTo>
                <a:lnTo>
                  <a:pt x="199390" y="519239"/>
                </a:lnTo>
                <a:lnTo>
                  <a:pt x="184188" y="584708"/>
                </a:lnTo>
                <a:lnTo>
                  <a:pt x="182676" y="589368"/>
                </a:lnTo>
                <a:lnTo>
                  <a:pt x="178320" y="598360"/>
                </a:lnTo>
                <a:lnTo>
                  <a:pt x="168160" y="616204"/>
                </a:lnTo>
                <a:lnTo>
                  <a:pt x="151345" y="661555"/>
                </a:lnTo>
                <a:lnTo>
                  <a:pt x="174167" y="675627"/>
                </a:lnTo>
                <a:lnTo>
                  <a:pt x="200583" y="644347"/>
                </a:lnTo>
                <a:lnTo>
                  <a:pt x="202641" y="632066"/>
                </a:lnTo>
                <a:lnTo>
                  <a:pt x="208991" y="519239"/>
                </a:lnTo>
                <a:close/>
              </a:path>
              <a:path w="557529" h="722630">
                <a:moveTo>
                  <a:pt x="398767" y="556768"/>
                </a:moveTo>
                <a:lnTo>
                  <a:pt x="385546" y="527050"/>
                </a:lnTo>
                <a:lnTo>
                  <a:pt x="329107" y="475449"/>
                </a:lnTo>
                <a:lnTo>
                  <a:pt x="321894" y="481698"/>
                </a:lnTo>
                <a:lnTo>
                  <a:pt x="349491" y="536930"/>
                </a:lnTo>
                <a:lnTo>
                  <a:pt x="355904" y="551180"/>
                </a:lnTo>
                <a:lnTo>
                  <a:pt x="362737" y="572414"/>
                </a:lnTo>
                <a:lnTo>
                  <a:pt x="377139" y="597433"/>
                </a:lnTo>
                <a:lnTo>
                  <a:pt x="390359" y="583361"/>
                </a:lnTo>
                <a:lnTo>
                  <a:pt x="398767" y="556768"/>
                </a:lnTo>
                <a:close/>
              </a:path>
              <a:path w="557529" h="722630">
                <a:moveTo>
                  <a:pt x="475627" y="666242"/>
                </a:moveTo>
                <a:lnTo>
                  <a:pt x="454279" y="631431"/>
                </a:lnTo>
                <a:lnTo>
                  <a:pt x="451612" y="625589"/>
                </a:lnTo>
                <a:lnTo>
                  <a:pt x="448906" y="596569"/>
                </a:lnTo>
                <a:lnTo>
                  <a:pt x="446811" y="566153"/>
                </a:lnTo>
                <a:lnTo>
                  <a:pt x="434797" y="566153"/>
                </a:lnTo>
                <a:lnTo>
                  <a:pt x="432473" y="626808"/>
                </a:lnTo>
                <a:lnTo>
                  <a:pt x="431190" y="642785"/>
                </a:lnTo>
                <a:lnTo>
                  <a:pt x="408482" y="665467"/>
                </a:lnTo>
                <a:lnTo>
                  <a:pt x="403567" y="669378"/>
                </a:lnTo>
                <a:lnTo>
                  <a:pt x="312280" y="669378"/>
                </a:lnTo>
                <a:lnTo>
                  <a:pt x="290131" y="643242"/>
                </a:lnTo>
                <a:lnTo>
                  <a:pt x="285864" y="634961"/>
                </a:lnTo>
                <a:lnTo>
                  <a:pt x="285864" y="547382"/>
                </a:lnTo>
                <a:lnTo>
                  <a:pt x="302679" y="528624"/>
                </a:lnTo>
                <a:lnTo>
                  <a:pt x="252234" y="497344"/>
                </a:lnTo>
                <a:lnTo>
                  <a:pt x="253288" y="520217"/>
                </a:lnTo>
                <a:lnTo>
                  <a:pt x="253479" y="531406"/>
                </a:lnTo>
                <a:lnTo>
                  <a:pt x="254635" y="638098"/>
                </a:lnTo>
                <a:lnTo>
                  <a:pt x="262153" y="682091"/>
                </a:lnTo>
                <a:lnTo>
                  <a:pt x="263372" y="685139"/>
                </a:lnTo>
                <a:lnTo>
                  <a:pt x="269074" y="693737"/>
                </a:lnTo>
                <a:lnTo>
                  <a:pt x="275120" y="699211"/>
                </a:lnTo>
                <a:lnTo>
                  <a:pt x="300278" y="706907"/>
                </a:lnTo>
                <a:lnTo>
                  <a:pt x="422783" y="706907"/>
                </a:lnTo>
                <a:lnTo>
                  <a:pt x="450989" y="699681"/>
                </a:lnTo>
                <a:lnTo>
                  <a:pt x="454990" y="696595"/>
                </a:lnTo>
                <a:lnTo>
                  <a:pt x="473506" y="669378"/>
                </a:lnTo>
                <a:lnTo>
                  <a:pt x="475627" y="666242"/>
                </a:lnTo>
                <a:close/>
              </a:path>
              <a:path w="557529" h="722630">
                <a:moveTo>
                  <a:pt x="545299" y="597433"/>
                </a:moveTo>
                <a:lnTo>
                  <a:pt x="530885" y="566153"/>
                </a:lnTo>
                <a:lnTo>
                  <a:pt x="470827" y="512978"/>
                </a:lnTo>
                <a:lnTo>
                  <a:pt x="463626" y="519239"/>
                </a:lnTo>
                <a:lnTo>
                  <a:pt x="498449" y="583742"/>
                </a:lnTo>
                <a:lnTo>
                  <a:pt x="500405" y="587654"/>
                </a:lnTo>
                <a:lnTo>
                  <a:pt x="505790" y="601662"/>
                </a:lnTo>
                <a:lnTo>
                  <a:pt x="511670" y="619328"/>
                </a:lnTo>
                <a:lnTo>
                  <a:pt x="523671" y="641223"/>
                </a:lnTo>
                <a:lnTo>
                  <a:pt x="536892" y="625589"/>
                </a:lnTo>
                <a:lnTo>
                  <a:pt x="545299" y="597433"/>
                </a:lnTo>
                <a:close/>
              </a:path>
              <a:path w="557529" h="722630">
                <a:moveTo>
                  <a:pt x="545299" y="131368"/>
                </a:moveTo>
                <a:lnTo>
                  <a:pt x="502056" y="75069"/>
                </a:lnTo>
                <a:lnTo>
                  <a:pt x="473227" y="112610"/>
                </a:lnTo>
                <a:lnTo>
                  <a:pt x="357924" y="112610"/>
                </a:lnTo>
                <a:lnTo>
                  <a:pt x="393966" y="31280"/>
                </a:lnTo>
                <a:lnTo>
                  <a:pt x="341109" y="0"/>
                </a:lnTo>
                <a:lnTo>
                  <a:pt x="340207" y="19939"/>
                </a:lnTo>
                <a:lnTo>
                  <a:pt x="339788" y="23202"/>
                </a:lnTo>
                <a:lnTo>
                  <a:pt x="326694" y="112610"/>
                </a:lnTo>
                <a:lnTo>
                  <a:pt x="170561" y="112610"/>
                </a:lnTo>
                <a:lnTo>
                  <a:pt x="189776" y="137629"/>
                </a:lnTo>
                <a:lnTo>
                  <a:pt x="211391" y="131368"/>
                </a:lnTo>
                <a:lnTo>
                  <a:pt x="324294" y="131368"/>
                </a:lnTo>
                <a:lnTo>
                  <a:pt x="309880" y="203314"/>
                </a:lnTo>
                <a:lnTo>
                  <a:pt x="300278" y="203314"/>
                </a:lnTo>
                <a:lnTo>
                  <a:pt x="300278" y="222084"/>
                </a:lnTo>
                <a:lnTo>
                  <a:pt x="300278" y="353453"/>
                </a:lnTo>
                <a:lnTo>
                  <a:pt x="245021" y="353453"/>
                </a:lnTo>
                <a:lnTo>
                  <a:pt x="245021" y="222084"/>
                </a:lnTo>
                <a:lnTo>
                  <a:pt x="300278" y="222084"/>
                </a:lnTo>
                <a:lnTo>
                  <a:pt x="300278" y="203314"/>
                </a:lnTo>
                <a:lnTo>
                  <a:pt x="247434" y="203314"/>
                </a:lnTo>
                <a:lnTo>
                  <a:pt x="211391" y="181419"/>
                </a:lnTo>
                <a:lnTo>
                  <a:pt x="212648" y="219303"/>
                </a:lnTo>
                <a:lnTo>
                  <a:pt x="213410" y="255638"/>
                </a:lnTo>
                <a:lnTo>
                  <a:pt x="213791" y="295592"/>
                </a:lnTo>
                <a:lnTo>
                  <a:pt x="213410" y="335546"/>
                </a:lnTo>
                <a:lnTo>
                  <a:pt x="212648" y="371868"/>
                </a:lnTo>
                <a:lnTo>
                  <a:pt x="211391" y="409752"/>
                </a:lnTo>
                <a:lnTo>
                  <a:pt x="245021" y="390994"/>
                </a:lnTo>
                <a:lnTo>
                  <a:pt x="245021" y="372224"/>
                </a:lnTo>
                <a:lnTo>
                  <a:pt x="466026" y="372224"/>
                </a:lnTo>
                <a:lnTo>
                  <a:pt x="466026" y="394119"/>
                </a:lnTo>
                <a:lnTo>
                  <a:pt x="499656" y="378472"/>
                </a:lnTo>
                <a:lnTo>
                  <a:pt x="499414" y="372224"/>
                </a:lnTo>
                <a:lnTo>
                  <a:pt x="498678" y="353453"/>
                </a:lnTo>
                <a:lnTo>
                  <a:pt x="498602" y="351701"/>
                </a:lnTo>
                <a:lnTo>
                  <a:pt x="497992" y="314337"/>
                </a:lnTo>
                <a:lnTo>
                  <a:pt x="497255" y="231470"/>
                </a:lnTo>
                <a:lnTo>
                  <a:pt x="506857" y="222084"/>
                </a:lnTo>
                <a:lnTo>
                  <a:pt x="516470" y="212699"/>
                </a:lnTo>
                <a:lnTo>
                  <a:pt x="507466" y="203314"/>
                </a:lnTo>
                <a:lnTo>
                  <a:pt x="480441" y="175158"/>
                </a:lnTo>
                <a:lnTo>
                  <a:pt x="466026" y="196291"/>
                </a:lnTo>
                <a:lnTo>
                  <a:pt x="466026" y="222084"/>
                </a:lnTo>
                <a:lnTo>
                  <a:pt x="466026" y="353453"/>
                </a:lnTo>
                <a:lnTo>
                  <a:pt x="410781" y="353453"/>
                </a:lnTo>
                <a:lnTo>
                  <a:pt x="410781" y="222084"/>
                </a:lnTo>
                <a:lnTo>
                  <a:pt x="466026" y="222084"/>
                </a:lnTo>
                <a:lnTo>
                  <a:pt x="466026" y="196291"/>
                </a:lnTo>
                <a:lnTo>
                  <a:pt x="461225" y="203314"/>
                </a:lnTo>
                <a:lnTo>
                  <a:pt x="381952" y="203314"/>
                </a:lnTo>
                <a:lnTo>
                  <a:pt x="381952" y="222084"/>
                </a:lnTo>
                <a:lnTo>
                  <a:pt x="381952" y="353453"/>
                </a:lnTo>
                <a:lnTo>
                  <a:pt x="329107" y="353453"/>
                </a:lnTo>
                <a:lnTo>
                  <a:pt x="329107" y="222084"/>
                </a:lnTo>
                <a:lnTo>
                  <a:pt x="381952" y="222084"/>
                </a:lnTo>
                <a:lnTo>
                  <a:pt x="381952" y="203314"/>
                </a:lnTo>
                <a:lnTo>
                  <a:pt x="333908" y="203314"/>
                </a:lnTo>
                <a:lnTo>
                  <a:pt x="355523" y="131368"/>
                </a:lnTo>
                <a:lnTo>
                  <a:pt x="545299" y="131368"/>
                </a:lnTo>
                <a:close/>
              </a:path>
              <a:path w="557529" h="722630">
                <a:moveTo>
                  <a:pt x="557301" y="456679"/>
                </a:moveTo>
                <a:lnTo>
                  <a:pt x="511670" y="397243"/>
                </a:lnTo>
                <a:lnTo>
                  <a:pt x="480441" y="437908"/>
                </a:lnTo>
                <a:lnTo>
                  <a:pt x="148945" y="437908"/>
                </a:lnTo>
                <a:lnTo>
                  <a:pt x="170561" y="466064"/>
                </a:lnTo>
                <a:lnTo>
                  <a:pt x="189128" y="461391"/>
                </a:lnTo>
                <a:lnTo>
                  <a:pt x="228206" y="456679"/>
                </a:lnTo>
                <a:lnTo>
                  <a:pt x="557301" y="456679"/>
                </a:lnTo>
                <a:close/>
              </a:path>
            </a:pathLst>
          </a:custGeom>
          <a:solidFill>
            <a:srgbClr val="003366"/>
          </a:solidFill>
        </p:spPr>
        <p:txBody>
          <a:bodyPr wrap="square" lIns="0" tIns="0" rIns="0" bIns="0" rtlCol="0"/>
          <a:lstStyle/>
          <a:p/>
        </p:txBody>
      </p:sp>
      <p:sp>
        <p:nvSpPr>
          <p:cNvPr id="10" name="object 10"/>
          <p:cNvSpPr/>
          <p:nvPr/>
        </p:nvSpPr>
        <p:spPr>
          <a:xfrm>
            <a:off x="3839494" y="844455"/>
            <a:ext cx="492759" cy="722630"/>
          </a:xfrm>
          <a:custGeom>
            <a:rect l="l" t="t" r="r" b="b"/>
            <a:pathLst>
              <a:path w="492759" h="722630">
                <a:moveTo>
                  <a:pt x="74467" y="162651"/>
                </a:moveTo>
                <a:lnTo>
                  <a:pt x="60054" y="162651"/>
                </a:lnTo>
                <a:lnTo>
                  <a:pt x="74860" y="88558"/>
                </a:lnTo>
                <a:lnTo>
                  <a:pt x="81636" y="49264"/>
                </a:lnTo>
                <a:lnTo>
                  <a:pt x="84993" y="19676"/>
                </a:lnTo>
                <a:lnTo>
                  <a:pt x="86478" y="0"/>
                </a:lnTo>
                <a:lnTo>
                  <a:pt x="139325" y="37534"/>
                </a:lnTo>
                <a:lnTo>
                  <a:pt x="132322" y="43929"/>
                </a:lnTo>
                <a:lnTo>
                  <a:pt x="129590" y="47714"/>
                </a:lnTo>
                <a:lnTo>
                  <a:pt x="74467" y="162651"/>
                </a:lnTo>
                <a:close/>
              </a:path>
              <a:path w="492759" h="722630">
                <a:moveTo>
                  <a:pt x="204184" y="344070"/>
                </a:moveTo>
                <a:lnTo>
                  <a:pt x="196978" y="337814"/>
                </a:lnTo>
                <a:lnTo>
                  <a:pt x="220549" y="289136"/>
                </a:lnTo>
                <a:lnTo>
                  <a:pt x="249712" y="221251"/>
                </a:lnTo>
                <a:lnTo>
                  <a:pt x="263143" y="184547"/>
                </a:lnTo>
                <a:lnTo>
                  <a:pt x="282705" y="120424"/>
                </a:lnTo>
                <a:lnTo>
                  <a:pt x="300721" y="42226"/>
                </a:lnTo>
                <a:lnTo>
                  <a:pt x="307477" y="3127"/>
                </a:lnTo>
                <a:lnTo>
                  <a:pt x="360324" y="43790"/>
                </a:lnTo>
                <a:lnTo>
                  <a:pt x="300270" y="172035"/>
                </a:lnTo>
                <a:lnTo>
                  <a:pt x="482835" y="172035"/>
                </a:lnTo>
                <a:lnTo>
                  <a:pt x="492443" y="184547"/>
                </a:lnTo>
                <a:lnTo>
                  <a:pt x="486266" y="190802"/>
                </a:lnTo>
                <a:lnTo>
                  <a:pt x="295466" y="190802"/>
                </a:lnTo>
                <a:lnTo>
                  <a:pt x="275561" y="230022"/>
                </a:lnTo>
                <a:lnTo>
                  <a:pt x="262361" y="254876"/>
                </a:lnTo>
                <a:lnTo>
                  <a:pt x="239541" y="293193"/>
                </a:lnTo>
                <a:lnTo>
                  <a:pt x="221153" y="320513"/>
                </a:lnTo>
                <a:lnTo>
                  <a:pt x="204184" y="344070"/>
                </a:lnTo>
                <a:close/>
              </a:path>
              <a:path w="492759" h="722630">
                <a:moveTo>
                  <a:pt x="201782" y="162651"/>
                </a:moveTo>
                <a:lnTo>
                  <a:pt x="153739" y="162651"/>
                </a:lnTo>
                <a:lnTo>
                  <a:pt x="177760" y="131372"/>
                </a:lnTo>
                <a:lnTo>
                  <a:pt x="201782" y="162651"/>
                </a:lnTo>
                <a:close/>
              </a:path>
              <a:path w="492759" h="722630">
                <a:moveTo>
                  <a:pt x="0" y="716292"/>
                </a:moveTo>
                <a:lnTo>
                  <a:pt x="1028" y="644468"/>
                </a:lnTo>
                <a:lnTo>
                  <a:pt x="2252" y="496654"/>
                </a:lnTo>
                <a:lnTo>
                  <a:pt x="2370" y="408635"/>
                </a:lnTo>
                <a:lnTo>
                  <a:pt x="2264" y="357036"/>
                </a:lnTo>
                <a:lnTo>
                  <a:pt x="2141" y="337814"/>
                </a:lnTo>
                <a:lnTo>
                  <a:pt x="1051" y="206540"/>
                </a:lnTo>
                <a:lnTo>
                  <a:pt x="0" y="134500"/>
                </a:lnTo>
                <a:lnTo>
                  <a:pt x="36032" y="162651"/>
                </a:lnTo>
                <a:lnTo>
                  <a:pt x="201782" y="162651"/>
                </a:lnTo>
                <a:lnTo>
                  <a:pt x="213793" y="178291"/>
                </a:lnTo>
                <a:lnTo>
                  <a:pt x="210361" y="181419"/>
                </a:lnTo>
                <a:lnTo>
                  <a:pt x="33630" y="181419"/>
                </a:lnTo>
                <a:lnTo>
                  <a:pt x="33630" y="381605"/>
                </a:lnTo>
                <a:lnTo>
                  <a:pt x="189992" y="381605"/>
                </a:lnTo>
                <a:lnTo>
                  <a:pt x="190087" y="400373"/>
                </a:lnTo>
                <a:lnTo>
                  <a:pt x="33630" y="400373"/>
                </a:lnTo>
                <a:lnTo>
                  <a:pt x="33630" y="619327"/>
                </a:lnTo>
                <a:lnTo>
                  <a:pt x="191307" y="619327"/>
                </a:lnTo>
                <a:lnTo>
                  <a:pt x="191581" y="638094"/>
                </a:lnTo>
                <a:lnTo>
                  <a:pt x="33630" y="638094"/>
                </a:lnTo>
                <a:lnTo>
                  <a:pt x="33630" y="691269"/>
                </a:lnTo>
                <a:lnTo>
                  <a:pt x="0" y="716292"/>
                </a:lnTo>
                <a:close/>
              </a:path>
              <a:path w="492759" h="722630">
                <a:moveTo>
                  <a:pt x="482835" y="172035"/>
                </a:moveTo>
                <a:lnTo>
                  <a:pt x="429987" y="172035"/>
                </a:lnTo>
                <a:lnTo>
                  <a:pt x="456411" y="137628"/>
                </a:lnTo>
                <a:lnTo>
                  <a:pt x="482835" y="172035"/>
                </a:lnTo>
                <a:close/>
              </a:path>
              <a:path w="492759" h="722630">
                <a:moveTo>
                  <a:pt x="189992" y="381605"/>
                </a:moveTo>
                <a:lnTo>
                  <a:pt x="158543" y="381605"/>
                </a:lnTo>
                <a:lnTo>
                  <a:pt x="158543" y="181419"/>
                </a:lnTo>
                <a:lnTo>
                  <a:pt x="210361" y="181419"/>
                </a:lnTo>
                <a:lnTo>
                  <a:pt x="189771" y="200186"/>
                </a:lnTo>
                <a:lnTo>
                  <a:pt x="189894" y="337814"/>
                </a:lnTo>
                <a:lnTo>
                  <a:pt x="189992" y="381605"/>
                </a:lnTo>
                <a:close/>
              </a:path>
              <a:path w="492759" h="722630">
                <a:moveTo>
                  <a:pt x="448622" y="647478"/>
                </a:moveTo>
                <a:lnTo>
                  <a:pt x="391552" y="647478"/>
                </a:lnTo>
                <a:lnTo>
                  <a:pt x="397545" y="644468"/>
                </a:lnTo>
                <a:lnTo>
                  <a:pt x="423982" y="594303"/>
                </a:lnTo>
                <a:lnTo>
                  <a:pt x="426909" y="549144"/>
                </a:lnTo>
                <a:lnTo>
                  <a:pt x="429711" y="444567"/>
                </a:lnTo>
                <a:lnTo>
                  <a:pt x="434792" y="190802"/>
                </a:lnTo>
                <a:lnTo>
                  <a:pt x="486266" y="190802"/>
                </a:lnTo>
                <a:lnTo>
                  <a:pt x="470824" y="206442"/>
                </a:lnTo>
                <a:lnTo>
                  <a:pt x="464727" y="493079"/>
                </a:lnTo>
                <a:lnTo>
                  <a:pt x="463412" y="539883"/>
                </a:lnTo>
                <a:lnTo>
                  <a:pt x="459658" y="603809"/>
                </a:lnTo>
                <a:lnTo>
                  <a:pt x="457612" y="620891"/>
                </a:lnTo>
                <a:lnTo>
                  <a:pt x="448622" y="647478"/>
                </a:lnTo>
                <a:close/>
              </a:path>
              <a:path w="492759" h="722630">
                <a:moveTo>
                  <a:pt x="317086" y="484827"/>
                </a:moveTo>
                <a:lnTo>
                  <a:pt x="302672" y="441036"/>
                </a:lnTo>
                <a:lnTo>
                  <a:pt x="295647" y="408635"/>
                </a:lnTo>
                <a:lnTo>
                  <a:pt x="292088" y="394557"/>
                </a:lnTo>
                <a:lnTo>
                  <a:pt x="281278" y="364060"/>
                </a:lnTo>
                <a:lnTo>
                  <a:pt x="278056" y="357036"/>
                </a:lnTo>
                <a:lnTo>
                  <a:pt x="259433" y="319047"/>
                </a:lnTo>
                <a:lnTo>
                  <a:pt x="264238" y="309663"/>
                </a:lnTo>
                <a:lnTo>
                  <a:pt x="331499" y="392553"/>
                </a:lnTo>
                <a:lnTo>
                  <a:pt x="341107" y="431652"/>
                </a:lnTo>
                <a:lnTo>
                  <a:pt x="331499" y="469187"/>
                </a:lnTo>
                <a:lnTo>
                  <a:pt x="317086" y="484827"/>
                </a:lnTo>
                <a:close/>
              </a:path>
              <a:path w="492759" h="722630">
                <a:moveTo>
                  <a:pt x="191307" y="619327"/>
                </a:moveTo>
                <a:lnTo>
                  <a:pt x="158543" y="619327"/>
                </a:lnTo>
                <a:lnTo>
                  <a:pt x="158543" y="400373"/>
                </a:lnTo>
                <a:lnTo>
                  <a:pt x="190087" y="400373"/>
                </a:lnTo>
                <a:lnTo>
                  <a:pt x="191122" y="606620"/>
                </a:lnTo>
                <a:lnTo>
                  <a:pt x="191307" y="619327"/>
                </a:lnTo>
                <a:close/>
              </a:path>
              <a:path w="492759" h="722630">
                <a:moveTo>
                  <a:pt x="384347" y="722548"/>
                </a:moveTo>
                <a:lnTo>
                  <a:pt x="376059" y="702931"/>
                </a:lnTo>
                <a:lnTo>
                  <a:pt x="367569" y="688532"/>
                </a:lnTo>
                <a:lnTo>
                  <a:pt x="352701" y="674452"/>
                </a:lnTo>
                <a:lnTo>
                  <a:pt x="305075" y="647478"/>
                </a:lnTo>
                <a:lnTo>
                  <a:pt x="305075" y="631838"/>
                </a:lnTo>
                <a:lnTo>
                  <a:pt x="373518" y="646009"/>
                </a:lnTo>
                <a:lnTo>
                  <a:pt x="376239" y="646501"/>
                </a:lnTo>
                <a:lnTo>
                  <a:pt x="391552" y="647478"/>
                </a:lnTo>
                <a:lnTo>
                  <a:pt x="448622" y="647478"/>
                </a:lnTo>
                <a:lnTo>
                  <a:pt x="441347" y="668992"/>
                </a:lnTo>
                <a:lnTo>
                  <a:pt x="433590" y="688141"/>
                </a:lnTo>
                <a:lnTo>
                  <a:pt x="428921" y="692345"/>
                </a:lnTo>
                <a:lnTo>
                  <a:pt x="384347" y="722548"/>
                </a:lnTo>
                <a:close/>
              </a:path>
              <a:path w="492759" h="722630">
                <a:moveTo>
                  <a:pt x="158543" y="703781"/>
                </a:moveTo>
                <a:lnTo>
                  <a:pt x="158543" y="638094"/>
                </a:lnTo>
                <a:lnTo>
                  <a:pt x="191581" y="638094"/>
                </a:lnTo>
                <a:lnTo>
                  <a:pt x="192173" y="678757"/>
                </a:lnTo>
                <a:lnTo>
                  <a:pt x="158543" y="703781"/>
                </a:lnTo>
                <a:close/>
              </a:path>
            </a:pathLst>
          </a:custGeom>
          <a:solidFill>
            <a:srgbClr val="003366"/>
          </a:solidFill>
        </p:spPr>
        <p:txBody>
          <a:bodyPr wrap="square" lIns="0" tIns="0" rIns="0" bIns="0" rtlCol="0"/>
          <a:lstStyle/>
          <a:p/>
        </p:txBody>
      </p:sp>
      <p:sp>
        <p:nvSpPr>
          <p:cNvPr id="11" name="object 11"/>
          <p:cNvSpPr/>
          <p:nvPr/>
        </p:nvSpPr>
        <p:spPr>
          <a:xfrm>
            <a:off x="4413613" y="841327"/>
            <a:ext cx="541020" cy="732155"/>
          </a:xfrm>
          <a:custGeom>
            <a:rect l="l" t="t" r="r" b="b"/>
            <a:pathLst>
              <a:path w="541020" h="732155">
                <a:moveTo>
                  <a:pt x="381944" y="222081"/>
                </a:moveTo>
                <a:lnTo>
                  <a:pt x="350715" y="222081"/>
                </a:lnTo>
                <a:lnTo>
                  <a:pt x="351203" y="159790"/>
                </a:lnTo>
                <a:lnTo>
                  <a:pt x="351312" y="137628"/>
                </a:lnTo>
                <a:lnTo>
                  <a:pt x="350265" y="40858"/>
                </a:lnTo>
                <a:lnTo>
                  <a:pt x="348314" y="0"/>
                </a:lnTo>
                <a:lnTo>
                  <a:pt x="405966" y="34407"/>
                </a:lnTo>
                <a:lnTo>
                  <a:pt x="384346" y="59430"/>
                </a:lnTo>
                <a:lnTo>
                  <a:pt x="384035" y="116845"/>
                </a:lnTo>
                <a:lnTo>
                  <a:pt x="382994" y="187283"/>
                </a:lnTo>
                <a:lnTo>
                  <a:pt x="381944" y="222081"/>
                </a:lnTo>
                <a:close/>
              </a:path>
              <a:path w="541020" h="732155">
                <a:moveTo>
                  <a:pt x="28825" y="165779"/>
                </a:moveTo>
                <a:lnTo>
                  <a:pt x="7206" y="137628"/>
                </a:lnTo>
                <a:lnTo>
                  <a:pt x="206586" y="137628"/>
                </a:lnTo>
                <a:lnTo>
                  <a:pt x="233010" y="103221"/>
                </a:lnTo>
                <a:lnTo>
                  <a:pt x="273846" y="156395"/>
                </a:lnTo>
                <a:lnTo>
                  <a:pt x="86477" y="156395"/>
                </a:lnTo>
                <a:lnTo>
                  <a:pt x="54657" y="159790"/>
                </a:lnTo>
                <a:lnTo>
                  <a:pt x="28825" y="165779"/>
                </a:lnTo>
                <a:close/>
              </a:path>
              <a:path w="541020" h="732155">
                <a:moveTo>
                  <a:pt x="33630" y="603687"/>
                </a:moveTo>
                <a:lnTo>
                  <a:pt x="0" y="544257"/>
                </a:lnTo>
                <a:lnTo>
                  <a:pt x="21169" y="539565"/>
                </a:lnTo>
                <a:lnTo>
                  <a:pt x="50957" y="530439"/>
                </a:lnTo>
                <a:lnTo>
                  <a:pt x="122510" y="506722"/>
                </a:lnTo>
                <a:lnTo>
                  <a:pt x="122510" y="156395"/>
                </a:lnTo>
                <a:lnTo>
                  <a:pt x="153738" y="156395"/>
                </a:lnTo>
                <a:lnTo>
                  <a:pt x="153738" y="497338"/>
                </a:lnTo>
                <a:lnTo>
                  <a:pt x="211524" y="497338"/>
                </a:lnTo>
                <a:lnTo>
                  <a:pt x="141352" y="532332"/>
                </a:lnTo>
                <a:lnTo>
                  <a:pt x="106896" y="550513"/>
                </a:lnTo>
                <a:lnTo>
                  <a:pt x="33630" y="603687"/>
                </a:lnTo>
                <a:close/>
              </a:path>
              <a:path w="541020" h="732155">
                <a:moveTo>
                  <a:pt x="257031" y="247105"/>
                </a:moveTo>
                <a:lnTo>
                  <a:pt x="237814" y="222081"/>
                </a:lnTo>
                <a:lnTo>
                  <a:pt x="482835" y="222081"/>
                </a:lnTo>
                <a:lnTo>
                  <a:pt x="504454" y="190802"/>
                </a:lnTo>
                <a:lnTo>
                  <a:pt x="540487" y="231465"/>
                </a:lnTo>
                <a:lnTo>
                  <a:pt x="530878" y="240849"/>
                </a:lnTo>
                <a:lnTo>
                  <a:pt x="285857" y="240849"/>
                </a:lnTo>
                <a:lnTo>
                  <a:pt x="257031" y="247105"/>
                </a:lnTo>
                <a:close/>
              </a:path>
              <a:path w="541020" h="732155">
                <a:moveTo>
                  <a:pt x="141727" y="731932"/>
                </a:moveTo>
                <a:lnTo>
                  <a:pt x="134521" y="722548"/>
                </a:lnTo>
                <a:lnTo>
                  <a:pt x="169894" y="693715"/>
                </a:lnTo>
                <a:lnTo>
                  <a:pt x="188907" y="677315"/>
                </a:lnTo>
                <a:lnTo>
                  <a:pt x="219535" y="646427"/>
                </a:lnTo>
                <a:lnTo>
                  <a:pt x="257031" y="598995"/>
                </a:lnTo>
                <a:lnTo>
                  <a:pt x="286420" y="548704"/>
                </a:lnTo>
                <a:lnTo>
                  <a:pt x="302635" y="512733"/>
                </a:lnTo>
                <a:lnTo>
                  <a:pt x="321890" y="455111"/>
                </a:lnTo>
                <a:lnTo>
                  <a:pt x="336077" y="387592"/>
                </a:lnTo>
                <a:lnTo>
                  <a:pt x="343284" y="334027"/>
                </a:lnTo>
                <a:lnTo>
                  <a:pt x="350715" y="240849"/>
                </a:lnTo>
                <a:lnTo>
                  <a:pt x="381944" y="240849"/>
                </a:lnTo>
                <a:lnTo>
                  <a:pt x="377703" y="297145"/>
                </a:lnTo>
                <a:lnTo>
                  <a:pt x="367775" y="384049"/>
                </a:lnTo>
                <a:lnTo>
                  <a:pt x="359928" y="427787"/>
                </a:lnTo>
                <a:lnTo>
                  <a:pt x="343956" y="488547"/>
                </a:lnTo>
                <a:lnTo>
                  <a:pt x="318005" y="552394"/>
                </a:lnTo>
                <a:lnTo>
                  <a:pt x="285857" y="605251"/>
                </a:lnTo>
                <a:lnTo>
                  <a:pt x="243068" y="654589"/>
                </a:lnTo>
                <a:lnTo>
                  <a:pt x="207036" y="686259"/>
                </a:lnTo>
                <a:lnTo>
                  <a:pt x="181698" y="704759"/>
                </a:lnTo>
                <a:lnTo>
                  <a:pt x="141727" y="731932"/>
                </a:lnTo>
                <a:close/>
              </a:path>
              <a:path w="541020" h="732155">
                <a:moveTo>
                  <a:pt x="495803" y="653734"/>
                </a:moveTo>
                <a:lnTo>
                  <a:pt x="443199" y="653734"/>
                </a:lnTo>
                <a:lnTo>
                  <a:pt x="470824" y="588048"/>
                </a:lnTo>
                <a:lnTo>
                  <a:pt x="474577" y="541715"/>
                </a:lnTo>
                <a:lnTo>
                  <a:pt x="481149" y="406005"/>
                </a:lnTo>
                <a:lnTo>
                  <a:pt x="487639" y="240849"/>
                </a:lnTo>
                <a:lnTo>
                  <a:pt x="530878" y="240849"/>
                </a:lnTo>
                <a:lnTo>
                  <a:pt x="521270" y="250233"/>
                </a:lnTo>
                <a:lnTo>
                  <a:pt x="516668" y="361568"/>
                </a:lnTo>
                <a:lnTo>
                  <a:pt x="509558" y="519722"/>
                </a:lnTo>
                <a:lnTo>
                  <a:pt x="506856" y="570844"/>
                </a:lnTo>
                <a:lnTo>
                  <a:pt x="496066" y="652417"/>
                </a:lnTo>
                <a:lnTo>
                  <a:pt x="495803" y="653734"/>
                </a:lnTo>
                <a:close/>
              </a:path>
              <a:path w="541020" h="732155">
                <a:moveTo>
                  <a:pt x="211524" y="497338"/>
                </a:moveTo>
                <a:lnTo>
                  <a:pt x="153738" y="497338"/>
                </a:lnTo>
                <a:lnTo>
                  <a:pt x="191455" y="484479"/>
                </a:lnTo>
                <a:lnTo>
                  <a:pt x="245171" y="464495"/>
                </a:lnTo>
                <a:lnTo>
                  <a:pt x="271445" y="453547"/>
                </a:lnTo>
                <a:lnTo>
                  <a:pt x="276248" y="466059"/>
                </a:lnTo>
                <a:lnTo>
                  <a:pt x="226028" y="490105"/>
                </a:lnTo>
                <a:lnTo>
                  <a:pt x="211524" y="497338"/>
                </a:lnTo>
                <a:close/>
              </a:path>
              <a:path w="541020" h="732155">
                <a:moveTo>
                  <a:pt x="429987" y="731932"/>
                </a:moveTo>
                <a:lnTo>
                  <a:pt x="413324" y="697563"/>
                </a:lnTo>
                <a:lnTo>
                  <a:pt x="338705" y="650606"/>
                </a:lnTo>
                <a:lnTo>
                  <a:pt x="341107" y="634966"/>
                </a:lnTo>
                <a:lnTo>
                  <a:pt x="443199" y="653734"/>
                </a:lnTo>
                <a:lnTo>
                  <a:pt x="495803" y="653734"/>
                </a:lnTo>
                <a:lnTo>
                  <a:pt x="495691" y="654296"/>
                </a:lnTo>
                <a:lnTo>
                  <a:pt x="490794" y="669002"/>
                </a:lnTo>
                <a:lnTo>
                  <a:pt x="484036" y="685013"/>
                </a:lnTo>
                <a:lnTo>
                  <a:pt x="467372" y="706810"/>
                </a:lnTo>
                <a:lnTo>
                  <a:pt x="463802" y="709909"/>
                </a:lnTo>
                <a:lnTo>
                  <a:pt x="429987" y="731932"/>
                </a:lnTo>
                <a:close/>
              </a:path>
            </a:pathLst>
          </a:custGeom>
          <a:solidFill>
            <a:srgbClr val="003366"/>
          </a:solidFill>
        </p:spPr>
        <p:txBody>
          <a:bodyPr wrap="square" lIns="0" tIns="0" rIns="0" bIns="0" rtlCol="0"/>
          <a:lstStyle/>
          <a:p/>
        </p:txBody>
      </p:sp>
      <p:sp>
        <p:nvSpPr>
          <p:cNvPr id="12" name="object 12"/>
          <p:cNvSpPr/>
          <p:nvPr/>
        </p:nvSpPr>
        <p:spPr>
          <a:xfrm>
            <a:off x="5042980" y="841327"/>
            <a:ext cx="535940" cy="732155"/>
          </a:xfrm>
          <a:custGeom>
            <a:rect l="l" t="t" r="r" b="b"/>
            <a:pathLst>
              <a:path w="535939" h="732155">
                <a:moveTo>
                  <a:pt x="24021" y="247105"/>
                </a:moveTo>
                <a:lnTo>
                  <a:pt x="0" y="187675"/>
                </a:lnTo>
                <a:lnTo>
                  <a:pt x="1440" y="187189"/>
                </a:lnTo>
                <a:lnTo>
                  <a:pt x="64858" y="121988"/>
                </a:lnTo>
                <a:lnTo>
                  <a:pt x="89551" y="78004"/>
                </a:lnTo>
                <a:lnTo>
                  <a:pt x="106521" y="43546"/>
                </a:lnTo>
                <a:lnTo>
                  <a:pt x="113600" y="25352"/>
                </a:lnTo>
                <a:lnTo>
                  <a:pt x="122510" y="0"/>
                </a:lnTo>
                <a:lnTo>
                  <a:pt x="165749" y="46918"/>
                </a:lnTo>
                <a:lnTo>
                  <a:pt x="152392" y="54483"/>
                </a:lnTo>
                <a:lnTo>
                  <a:pt x="147527" y="57845"/>
                </a:lnTo>
                <a:lnTo>
                  <a:pt x="100891" y="109476"/>
                </a:lnTo>
                <a:lnTo>
                  <a:pt x="64398" y="160447"/>
                </a:lnTo>
                <a:lnTo>
                  <a:pt x="51346" y="178095"/>
                </a:lnTo>
                <a:lnTo>
                  <a:pt x="38434" y="193930"/>
                </a:lnTo>
                <a:lnTo>
                  <a:pt x="263374" y="193930"/>
                </a:lnTo>
                <a:lnTo>
                  <a:pt x="265927" y="200186"/>
                </a:lnTo>
                <a:lnTo>
                  <a:pt x="225803" y="200186"/>
                </a:lnTo>
                <a:lnTo>
                  <a:pt x="115304" y="215826"/>
                </a:lnTo>
                <a:lnTo>
                  <a:pt x="40444" y="236097"/>
                </a:lnTo>
                <a:lnTo>
                  <a:pt x="34182" y="239591"/>
                </a:lnTo>
                <a:lnTo>
                  <a:pt x="24021" y="247105"/>
                </a:lnTo>
                <a:close/>
              </a:path>
              <a:path w="535939" h="732155">
                <a:moveTo>
                  <a:pt x="263374" y="193930"/>
                </a:moveTo>
                <a:lnTo>
                  <a:pt x="38434" y="193930"/>
                </a:lnTo>
                <a:lnTo>
                  <a:pt x="220998" y="187675"/>
                </a:lnTo>
                <a:lnTo>
                  <a:pt x="196196" y="134485"/>
                </a:lnTo>
                <a:lnTo>
                  <a:pt x="191716" y="125565"/>
                </a:lnTo>
                <a:lnTo>
                  <a:pt x="180162" y="106349"/>
                </a:lnTo>
                <a:lnTo>
                  <a:pt x="184966" y="96965"/>
                </a:lnTo>
                <a:lnTo>
                  <a:pt x="224658" y="131281"/>
                </a:lnTo>
                <a:lnTo>
                  <a:pt x="233063" y="139068"/>
                </a:lnTo>
                <a:lnTo>
                  <a:pt x="247423" y="154831"/>
                </a:lnTo>
                <a:lnTo>
                  <a:pt x="263374" y="193930"/>
                </a:lnTo>
                <a:close/>
              </a:path>
              <a:path w="535939" h="732155">
                <a:moveTo>
                  <a:pt x="242618" y="250233"/>
                </a:moveTo>
                <a:lnTo>
                  <a:pt x="237814" y="240849"/>
                </a:lnTo>
                <a:lnTo>
                  <a:pt x="225803" y="200186"/>
                </a:lnTo>
                <a:lnTo>
                  <a:pt x="265927" y="200186"/>
                </a:lnTo>
                <a:lnTo>
                  <a:pt x="267841" y="204878"/>
                </a:lnTo>
                <a:lnTo>
                  <a:pt x="257031" y="239285"/>
                </a:lnTo>
                <a:lnTo>
                  <a:pt x="242618" y="250233"/>
                </a:lnTo>
                <a:close/>
              </a:path>
              <a:path w="535939" h="732155">
                <a:moveTo>
                  <a:pt x="236705" y="294024"/>
                </a:moveTo>
                <a:lnTo>
                  <a:pt x="189770" y="294024"/>
                </a:lnTo>
                <a:lnTo>
                  <a:pt x="208988" y="262745"/>
                </a:lnTo>
                <a:lnTo>
                  <a:pt x="236705" y="294024"/>
                </a:lnTo>
                <a:close/>
              </a:path>
              <a:path w="535939" h="732155">
                <a:moveTo>
                  <a:pt x="31227" y="731932"/>
                </a:moveTo>
                <a:lnTo>
                  <a:pt x="32279" y="692247"/>
                </a:lnTo>
                <a:lnTo>
                  <a:pt x="33251" y="594817"/>
                </a:lnTo>
                <a:lnTo>
                  <a:pt x="33630" y="491082"/>
                </a:lnTo>
                <a:lnTo>
                  <a:pt x="32771" y="346026"/>
                </a:lnTo>
                <a:lnTo>
                  <a:pt x="32279" y="300475"/>
                </a:lnTo>
                <a:lnTo>
                  <a:pt x="31227" y="269000"/>
                </a:lnTo>
                <a:lnTo>
                  <a:pt x="67260" y="294024"/>
                </a:lnTo>
                <a:lnTo>
                  <a:pt x="236705" y="294024"/>
                </a:lnTo>
                <a:lnTo>
                  <a:pt x="245020" y="303407"/>
                </a:lnTo>
                <a:lnTo>
                  <a:pt x="236784" y="312791"/>
                </a:lnTo>
                <a:lnTo>
                  <a:pt x="67260" y="312791"/>
                </a:lnTo>
                <a:lnTo>
                  <a:pt x="67260" y="390989"/>
                </a:lnTo>
                <a:lnTo>
                  <a:pt x="225803" y="390989"/>
                </a:lnTo>
                <a:lnTo>
                  <a:pt x="225803" y="409756"/>
                </a:lnTo>
                <a:lnTo>
                  <a:pt x="67260" y="409756"/>
                </a:lnTo>
                <a:lnTo>
                  <a:pt x="67260" y="500466"/>
                </a:lnTo>
                <a:lnTo>
                  <a:pt x="225803" y="500466"/>
                </a:lnTo>
                <a:lnTo>
                  <a:pt x="225803" y="519234"/>
                </a:lnTo>
                <a:lnTo>
                  <a:pt x="67260" y="519234"/>
                </a:lnTo>
                <a:lnTo>
                  <a:pt x="67260" y="706909"/>
                </a:lnTo>
                <a:lnTo>
                  <a:pt x="31227" y="731932"/>
                </a:lnTo>
                <a:close/>
              </a:path>
              <a:path w="535939" h="732155">
                <a:moveTo>
                  <a:pt x="225803" y="390989"/>
                </a:moveTo>
                <a:lnTo>
                  <a:pt x="194575" y="390989"/>
                </a:lnTo>
                <a:lnTo>
                  <a:pt x="194575" y="312791"/>
                </a:lnTo>
                <a:lnTo>
                  <a:pt x="236784" y="312791"/>
                </a:lnTo>
                <a:lnTo>
                  <a:pt x="225803" y="325303"/>
                </a:lnTo>
                <a:lnTo>
                  <a:pt x="225803" y="390989"/>
                </a:lnTo>
                <a:close/>
              </a:path>
              <a:path w="535939" h="732155">
                <a:moveTo>
                  <a:pt x="225803" y="500466"/>
                </a:moveTo>
                <a:lnTo>
                  <a:pt x="194575" y="500466"/>
                </a:lnTo>
                <a:lnTo>
                  <a:pt x="194575" y="409756"/>
                </a:lnTo>
                <a:lnTo>
                  <a:pt x="225803" y="409756"/>
                </a:lnTo>
                <a:lnTo>
                  <a:pt x="225803" y="500466"/>
                </a:lnTo>
                <a:close/>
              </a:path>
              <a:path w="535939" h="732155">
                <a:moveTo>
                  <a:pt x="224105" y="663118"/>
                </a:moveTo>
                <a:lnTo>
                  <a:pt x="177760" y="663118"/>
                </a:lnTo>
                <a:lnTo>
                  <a:pt x="194575" y="628711"/>
                </a:lnTo>
                <a:lnTo>
                  <a:pt x="194575" y="519234"/>
                </a:lnTo>
                <a:lnTo>
                  <a:pt x="225803" y="519234"/>
                </a:lnTo>
                <a:lnTo>
                  <a:pt x="225803" y="644350"/>
                </a:lnTo>
                <a:lnTo>
                  <a:pt x="224105" y="663118"/>
                </a:lnTo>
                <a:close/>
              </a:path>
              <a:path w="535939" h="732155">
                <a:moveTo>
                  <a:pt x="177760" y="731932"/>
                </a:moveTo>
                <a:lnTo>
                  <a:pt x="172312" y="713617"/>
                </a:lnTo>
                <a:lnTo>
                  <a:pt x="168225" y="704876"/>
                </a:lnTo>
                <a:lnTo>
                  <a:pt x="115304" y="669374"/>
                </a:lnTo>
                <a:lnTo>
                  <a:pt x="115304" y="656862"/>
                </a:lnTo>
                <a:lnTo>
                  <a:pt x="177760" y="663118"/>
                </a:lnTo>
                <a:lnTo>
                  <a:pt x="224105" y="663118"/>
                </a:lnTo>
                <a:lnTo>
                  <a:pt x="222991" y="675439"/>
                </a:lnTo>
                <a:lnTo>
                  <a:pt x="221299" y="684524"/>
                </a:lnTo>
                <a:lnTo>
                  <a:pt x="209358" y="706292"/>
                </a:lnTo>
                <a:lnTo>
                  <a:pt x="177760" y="731932"/>
                </a:lnTo>
                <a:close/>
              </a:path>
              <a:path w="535939" h="732155">
                <a:moveTo>
                  <a:pt x="458813" y="328431"/>
                </a:moveTo>
                <a:lnTo>
                  <a:pt x="357922" y="328431"/>
                </a:lnTo>
                <a:lnTo>
                  <a:pt x="325423" y="320474"/>
                </a:lnTo>
                <a:lnTo>
                  <a:pt x="307477" y="272128"/>
                </a:lnTo>
                <a:lnTo>
                  <a:pt x="305316" y="25364"/>
                </a:lnTo>
                <a:lnTo>
                  <a:pt x="305075" y="18767"/>
                </a:lnTo>
                <a:lnTo>
                  <a:pt x="360324" y="50046"/>
                </a:lnTo>
                <a:lnTo>
                  <a:pt x="338705" y="75069"/>
                </a:lnTo>
                <a:lnTo>
                  <a:pt x="338705" y="184547"/>
                </a:lnTo>
                <a:lnTo>
                  <a:pt x="370286" y="184547"/>
                </a:lnTo>
                <a:lnTo>
                  <a:pt x="367231" y="186306"/>
                </a:lnTo>
                <a:lnTo>
                  <a:pt x="338705" y="200186"/>
                </a:lnTo>
                <a:lnTo>
                  <a:pt x="338705" y="259617"/>
                </a:lnTo>
                <a:lnTo>
                  <a:pt x="340682" y="264754"/>
                </a:lnTo>
                <a:lnTo>
                  <a:pt x="374737" y="294024"/>
                </a:lnTo>
                <a:lnTo>
                  <a:pt x="524574" y="294024"/>
                </a:lnTo>
                <a:lnTo>
                  <a:pt x="516751" y="306566"/>
                </a:lnTo>
                <a:lnTo>
                  <a:pt x="511923" y="312547"/>
                </a:lnTo>
                <a:lnTo>
                  <a:pt x="505914" y="316054"/>
                </a:lnTo>
                <a:lnTo>
                  <a:pt x="458813" y="328431"/>
                </a:lnTo>
                <a:close/>
              </a:path>
              <a:path w="535939" h="732155">
                <a:moveTo>
                  <a:pt x="370286" y="184547"/>
                </a:moveTo>
                <a:lnTo>
                  <a:pt x="338705" y="184547"/>
                </a:lnTo>
                <a:lnTo>
                  <a:pt x="374701" y="157098"/>
                </a:lnTo>
                <a:lnTo>
                  <a:pt x="389150" y="145252"/>
                </a:lnTo>
                <a:lnTo>
                  <a:pt x="416775" y="117101"/>
                </a:lnTo>
                <a:lnTo>
                  <a:pt x="435205" y="93103"/>
                </a:lnTo>
                <a:lnTo>
                  <a:pt x="449205" y="71942"/>
                </a:lnTo>
                <a:lnTo>
                  <a:pt x="485237" y="125116"/>
                </a:lnTo>
                <a:lnTo>
                  <a:pt x="463618" y="128244"/>
                </a:lnTo>
                <a:lnTo>
                  <a:pt x="427725" y="151464"/>
                </a:lnTo>
                <a:lnTo>
                  <a:pt x="370286" y="184547"/>
                </a:lnTo>
                <a:close/>
              </a:path>
              <a:path w="535939" h="732155">
                <a:moveTo>
                  <a:pt x="524574" y="294024"/>
                </a:moveTo>
                <a:lnTo>
                  <a:pt x="456411" y="294024"/>
                </a:lnTo>
                <a:lnTo>
                  <a:pt x="462914" y="287617"/>
                </a:lnTo>
                <a:lnTo>
                  <a:pt x="482835" y="261181"/>
                </a:lnTo>
                <a:lnTo>
                  <a:pt x="483628" y="246611"/>
                </a:lnTo>
                <a:lnTo>
                  <a:pt x="485237" y="181419"/>
                </a:lnTo>
                <a:lnTo>
                  <a:pt x="494846" y="181419"/>
                </a:lnTo>
                <a:lnTo>
                  <a:pt x="498273" y="217680"/>
                </a:lnTo>
                <a:lnTo>
                  <a:pt x="502052" y="248669"/>
                </a:lnTo>
                <a:lnTo>
                  <a:pt x="508163" y="260432"/>
                </a:lnTo>
                <a:lnTo>
                  <a:pt x="528476" y="287768"/>
                </a:lnTo>
                <a:lnTo>
                  <a:pt x="524574" y="294024"/>
                </a:lnTo>
                <a:close/>
              </a:path>
              <a:path w="535939" h="732155">
                <a:moveTo>
                  <a:pt x="463618" y="706909"/>
                </a:moveTo>
                <a:lnTo>
                  <a:pt x="353118" y="706909"/>
                </a:lnTo>
                <a:lnTo>
                  <a:pt x="319235" y="696340"/>
                </a:lnTo>
                <a:lnTo>
                  <a:pt x="311568" y="689094"/>
                </a:lnTo>
                <a:lnTo>
                  <a:pt x="307778" y="682562"/>
                </a:lnTo>
                <a:lnTo>
                  <a:pt x="300270" y="650606"/>
                </a:lnTo>
                <a:lnTo>
                  <a:pt x="298840" y="398387"/>
                </a:lnTo>
                <a:lnTo>
                  <a:pt x="297868" y="369094"/>
                </a:lnTo>
                <a:lnTo>
                  <a:pt x="353118" y="403501"/>
                </a:lnTo>
                <a:lnTo>
                  <a:pt x="331499" y="425396"/>
                </a:lnTo>
                <a:lnTo>
                  <a:pt x="331499" y="525489"/>
                </a:lnTo>
                <a:lnTo>
                  <a:pt x="361878" y="525489"/>
                </a:lnTo>
                <a:lnTo>
                  <a:pt x="331499" y="544257"/>
                </a:lnTo>
                <a:lnTo>
                  <a:pt x="331499" y="622455"/>
                </a:lnTo>
                <a:lnTo>
                  <a:pt x="341471" y="655575"/>
                </a:lnTo>
                <a:lnTo>
                  <a:pt x="367531" y="669374"/>
                </a:lnTo>
                <a:lnTo>
                  <a:pt x="530754" y="669374"/>
                </a:lnTo>
                <a:lnTo>
                  <a:pt x="525651" y="679090"/>
                </a:lnTo>
                <a:lnTo>
                  <a:pt x="519918" y="687115"/>
                </a:lnTo>
                <a:lnTo>
                  <a:pt x="512592" y="691884"/>
                </a:lnTo>
                <a:lnTo>
                  <a:pt x="463618" y="706909"/>
                </a:lnTo>
                <a:close/>
              </a:path>
              <a:path w="535939" h="732155">
                <a:moveTo>
                  <a:pt x="361878" y="525489"/>
                </a:moveTo>
                <a:lnTo>
                  <a:pt x="331499" y="525489"/>
                </a:lnTo>
                <a:lnTo>
                  <a:pt x="366090" y="498069"/>
                </a:lnTo>
                <a:lnTo>
                  <a:pt x="388475" y="478717"/>
                </a:lnTo>
                <a:lnTo>
                  <a:pt x="419703" y="445092"/>
                </a:lnTo>
                <a:lnTo>
                  <a:pt x="442612" y="413528"/>
                </a:lnTo>
                <a:lnTo>
                  <a:pt x="456411" y="390989"/>
                </a:lnTo>
                <a:lnTo>
                  <a:pt x="494846" y="450419"/>
                </a:lnTo>
                <a:lnTo>
                  <a:pt x="473226" y="450419"/>
                </a:lnTo>
                <a:lnTo>
                  <a:pt x="434641" y="477398"/>
                </a:lnTo>
                <a:lnTo>
                  <a:pt x="363777" y="524316"/>
                </a:lnTo>
                <a:lnTo>
                  <a:pt x="361878" y="525489"/>
                </a:lnTo>
                <a:close/>
              </a:path>
              <a:path w="535939" h="732155">
                <a:moveTo>
                  <a:pt x="530754" y="669374"/>
                </a:moveTo>
                <a:lnTo>
                  <a:pt x="461216" y="669374"/>
                </a:lnTo>
                <a:lnTo>
                  <a:pt x="469692" y="663151"/>
                </a:lnTo>
                <a:lnTo>
                  <a:pt x="490041" y="625583"/>
                </a:lnTo>
                <a:lnTo>
                  <a:pt x="490525" y="594498"/>
                </a:lnTo>
                <a:lnTo>
                  <a:pt x="490657" y="589836"/>
                </a:lnTo>
                <a:lnTo>
                  <a:pt x="492443" y="541129"/>
                </a:lnTo>
                <a:lnTo>
                  <a:pt x="502052" y="541129"/>
                </a:lnTo>
                <a:lnTo>
                  <a:pt x="507244" y="602038"/>
                </a:lnTo>
                <a:lnTo>
                  <a:pt x="510459" y="624019"/>
                </a:lnTo>
                <a:lnTo>
                  <a:pt x="518490" y="636169"/>
                </a:lnTo>
                <a:lnTo>
                  <a:pt x="535683" y="659990"/>
                </a:lnTo>
                <a:lnTo>
                  <a:pt x="530754" y="669374"/>
                </a:lnTo>
                <a:close/>
              </a:path>
            </a:pathLst>
          </a:custGeom>
          <a:solidFill>
            <a:srgbClr val="003366"/>
          </a:solidFill>
        </p:spPr>
        <p:txBody>
          <a:bodyPr wrap="square" lIns="0" tIns="0" rIns="0" bIns="0" rtlCol="0"/>
          <a:lstStyle/>
          <a:p/>
        </p:txBody>
      </p:sp>
      <p:sp>
        <p:nvSpPr>
          <p:cNvPr id="13" name="object 13"/>
          <p:cNvSpPr/>
          <p:nvPr/>
        </p:nvSpPr>
        <p:spPr>
          <a:xfrm>
            <a:off x="5645912" y="847584"/>
            <a:ext cx="528955" cy="722630"/>
          </a:xfrm>
          <a:custGeom>
            <a:rect l="l" t="t" r="r" b="b"/>
            <a:pathLst>
              <a:path w="528954" h="722630">
                <a:moveTo>
                  <a:pt x="401167" y="512978"/>
                </a:moveTo>
                <a:lnTo>
                  <a:pt x="355523" y="453555"/>
                </a:lnTo>
                <a:lnTo>
                  <a:pt x="324294" y="494220"/>
                </a:lnTo>
                <a:lnTo>
                  <a:pt x="0" y="494220"/>
                </a:lnTo>
                <a:lnTo>
                  <a:pt x="21628" y="522363"/>
                </a:lnTo>
                <a:lnTo>
                  <a:pt x="49618" y="516013"/>
                </a:lnTo>
                <a:lnTo>
                  <a:pt x="76873" y="512978"/>
                </a:lnTo>
                <a:lnTo>
                  <a:pt x="401167" y="512978"/>
                </a:lnTo>
                <a:close/>
              </a:path>
              <a:path w="528954" h="722630">
                <a:moveTo>
                  <a:pt x="528485" y="187680"/>
                </a:moveTo>
                <a:lnTo>
                  <a:pt x="514070" y="168910"/>
                </a:lnTo>
                <a:lnTo>
                  <a:pt x="482841" y="128244"/>
                </a:lnTo>
                <a:lnTo>
                  <a:pt x="451612" y="168910"/>
                </a:lnTo>
                <a:lnTo>
                  <a:pt x="170561" y="168910"/>
                </a:lnTo>
                <a:lnTo>
                  <a:pt x="175361" y="53174"/>
                </a:lnTo>
                <a:lnTo>
                  <a:pt x="194576" y="34417"/>
                </a:lnTo>
                <a:lnTo>
                  <a:pt x="139331" y="0"/>
                </a:lnTo>
                <a:lnTo>
                  <a:pt x="138938" y="50850"/>
                </a:lnTo>
                <a:lnTo>
                  <a:pt x="138125" y="93840"/>
                </a:lnTo>
                <a:lnTo>
                  <a:pt x="136105" y="142697"/>
                </a:lnTo>
                <a:lnTo>
                  <a:pt x="127317" y="325310"/>
                </a:lnTo>
                <a:lnTo>
                  <a:pt x="108102" y="347205"/>
                </a:lnTo>
                <a:lnTo>
                  <a:pt x="146532" y="384733"/>
                </a:lnTo>
                <a:lnTo>
                  <a:pt x="165760" y="353453"/>
                </a:lnTo>
                <a:lnTo>
                  <a:pt x="451612" y="353453"/>
                </a:lnTo>
                <a:lnTo>
                  <a:pt x="449808" y="408495"/>
                </a:lnTo>
                <a:lnTo>
                  <a:pt x="442607" y="510933"/>
                </a:lnTo>
                <a:lnTo>
                  <a:pt x="437197" y="558342"/>
                </a:lnTo>
                <a:lnTo>
                  <a:pt x="418350" y="626872"/>
                </a:lnTo>
                <a:lnTo>
                  <a:pt x="386753" y="650608"/>
                </a:lnTo>
                <a:lnTo>
                  <a:pt x="365620" y="649465"/>
                </a:lnTo>
                <a:lnTo>
                  <a:pt x="336969" y="644550"/>
                </a:lnTo>
                <a:lnTo>
                  <a:pt x="295465" y="634974"/>
                </a:lnTo>
                <a:lnTo>
                  <a:pt x="293065" y="650608"/>
                </a:lnTo>
                <a:lnTo>
                  <a:pt x="365683" y="698157"/>
                </a:lnTo>
                <a:lnTo>
                  <a:pt x="370281" y="707631"/>
                </a:lnTo>
                <a:lnTo>
                  <a:pt x="370446" y="708393"/>
                </a:lnTo>
                <a:lnTo>
                  <a:pt x="372338" y="722553"/>
                </a:lnTo>
                <a:lnTo>
                  <a:pt x="407162" y="706666"/>
                </a:lnTo>
                <a:lnTo>
                  <a:pt x="438404" y="680326"/>
                </a:lnTo>
                <a:lnTo>
                  <a:pt x="458584" y="638606"/>
                </a:lnTo>
                <a:lnTo>
                  <a:pt x="473227" y="564591"/>
                </a:lnTo>
                <a:lnTo>
                  <a:pt x="477735" y="519722"/>
                </a:lnTo>
                <a:lnTo>
                  <a:pt x="484936" y="418846"/>
                </a:lnTo>
                <a:lnTo>
                  <a:pt x="487641" y="362839"/>
                </a:lnTo>
                <a:lnTo>
                  <a:pt x="495757" y="353453"/>
                </a:lnTo>
                <a:lnTo>
                  <a:pt x="509270" y="337820"/>
                </a:lnTo>
                <a:lnTo>
                  <a:pt x="505942" y="334695"/>
                </a:lnTo>
                <a:lnTo>
                  <a:pt x="466026" y="297154"/>
                </a:lnTo>
                <a:lnTo>
                  <a:pt x="446811" y="334695"/>
                </a:lnTo>
                <a:lnTo>
                  <a:pt x="163347" y="334695"/>
                </a:lnTo>
                <a:lnTo>
                  <a:pt x="170561" y="187680"/>
                </a:lnTo>
                <a:lnTo>
                  <a:pt x="528485" y="187680"/>
                </a:lnTo>
                <a:close/>
              </a:path>
            </a:pathLst>
          </a:custGeom>
          <a:solidFill>
            <a:srgbClr val="003366"/>
          </a:solidFill>
        </p:spPr>
        <p:txBody>
          <a:bodyPr wrap="square" lIns="0" tIns="0" rIns="0" bIns="0" rtlCol="0"/>
          <a:lstStyle/>
          <a:p/>
        </p:txBody>
      </p:sp>
      <p:sp>
        <p:nvSpPr>
          <p:cNvPr id="14" name="object 14"/>
          <p:cNvSpPr/>
          <p:nvPr/>
        </p:nvSpPr>
        <p:spPr>
          <a:xfrm>
            <a:off x="6251269" y="838200"/>
            <a:ext cx="548005" cy="738505"/>
          </a:xfrm>
          <a:custGeom>
            <a:rect l="l" t="t" r="r" b="b"/>
            <a:pathLst>
              <a:path w="548004" h="738505">
                <a:moveTo>
                  <a:pt x="170553" y="362838"/>
                </a:moveTo>
                <a:lnTo>
                  <a:pt x="163347" y="356582"/>
                </a:lnTo>
                <a:lnTo>
                  <a:pt x="182521" y="319002"/>
                </a:lnTo>
                <a:lnTo>
                  <a:pt x="201575" y="279606"/>
                </a:lnTo>
                <a:lnTo>
                  <a:pt x="223495" y="228777"/>
                </a:lnTo>
                <a:lnTo>
                  <a:pt x="240441" y="183949"/>
                </a:lnTo>
                <a:lnTo>
                  <a:pt x="272675" y="81138"/>
                </a:lnTo>
                <a:lnTo>
                  <a:pt x="286833" y="29519"/>
                </a:lnTo>
                <a:lnTo>
                  <a:pt x="293064" y="0"/>
                </a:lnTo>
                <a:lnTo>
                  <a:pt x="341108" y="40662"/>
                </a:lnTo>
                <a:lnTo>
                  <a:pt x="319488" y="56302"/>
                </a:lnTo>
                <a:lnTo>
                  <a:pt x="298769" y="111430"/>
                </a:lnTo>
                <a:lnTo>
                  <a:pt x="287508" y="140755"/>
                </a:lnTo>
                <a:lnTo>
                  <a:pt x="278651" y="162651"/>
                </a:lnTo>
                <a:lnTo>
                  <a:pt x="533281" y="162651"/>
                </a:lnTo>
                <a:lnTo>
                  <a:pt x="547694" y="181418"/>
                </a:lnTo>
                <a:lnTo>
                  <a:pt x="273847" y="181418"/>
                </a:lnTo>
                <a:lnTo>
                  <a:pt x="252726" y="225758"/>
                </a:lnTo>
                <a:lnTo>
                  <a:pt x="235674" y="259714"/>
                </a:lnTo>
                <a:lnTo>
                  <a:pt x="209851" y="305069"/>
                </a:lnTo>
                <a:lnTo>
                  <a:pt x="185851" y="341708"/>
                </a:lnTo>
                <a:lnTo>
                  <a:pt x="170553" y="362838"/>
                </a:lnTo>
                <a:close/>
              </a:path>
              <a:path w="548004" h="738505">
                <a:moveTo>
                  <a:pt x="7206" y="419140"/>
                </a:moveTo>
                <a:lnTo>
                  <a:pt x="0" y="412884"/>
                </a:lnTo>
                <a:lnTo>
                  <a:pt x="19818" y="376229"/>
                </a:lnTo>
                <a:lnTo>
                  <a:pt x="55850" y="298813"/>
                </a:lnTo>
                <a:lnTo>
                  <a:pt x="72065" y="258052"/>
                </a:lnTo>
                <a:lnTo>
                  <a:pt x="89727" y="208952"/>
                </a:lnTo>
                <a:lnTo>
                  <a:pt x="110800" y="145154"/>
                </a:lnTo>
                <a:lnTo>
                  <a:pt x="132935" y="62127"/>
                </a:lnTo>
                <a:lnTo>
                  <a:pt x="146532" y="3127"/>
                </a:lnTo>
                <a:lnTo>
                  <a:pt x="194575" y="40662"/>
                </a:lnTo>
                <a:lnTo>
                  <a:pt x="175358" y="59430"/>
                </a:lnTo>
                <a:lnTo>
                  <a:pt x="152510" y="124205"/>
                </a:lnTo>
                <a:lnTo>
                  <a:pt x="127164" y="195494"/>
                </a:lnTo>
                <a:lnTo>
                  <a:pt x="115304" y="228337"/>
                </a:lnTo>
                <a:lnTo>
                  <a:pt x="148935" y="256488"/>
                </a:lnTo>
                <a:lnTo>
                  <a:pt x="137724" y="269000"/>
                </a:lnTo>
                <a:lnTo>
                  <a:pt x="98488" y="269000"/>
                </a:lnTo>
                <a:lnTo>
                  <a:pt x="76568" y="311227"/>
                </a:lnTo>
                <a:lnTo>
                  <a:pt x="42563" y="368702"/>
                </a:lnTo>
                <a:lnTo>
                  <a:pt x="24617" y="395066"/>
                </a:lnTo>
                <a:lnTo>
                  <a:pt x="7206" y="419140"/>
                </a:lnTo>
                <a:close/>
              </a:path>
              <a:path w="548004" h="738505">
                <a:moveTo>
                  <a:pt x="533281" y="162651"/>
                </a:moveTo>
                <a:lnTo>
                  <a:pt x="470825" y="162651"/>
                </a:lnTo>
                <a:lnTo>
                  <a:pt x="502052" y="121988"/>
                </a:lnTo>
                <a:lnTo>
                  <a:pt x="533281" y="162651"/>
                </a:lnTo>
                <a:close/>
              </a:path>
              <a:path w="548004" h="738505">
                <a:moveTo>
                  <a:pt x="287509" y="140755"/>
                </a:moveTo>
                <a:close/>
              </a:path>
              <a:path w="548004" h="738505">
                <a:moveTo>
                  <a:pt x="305074" y="738187"/>
                </a:moveTo>
                <a:lnTo>
                  <a:pt x="306389" y="676661"/>
                </a:lnTo>
                <a:lnTo>
                  <a:pt x="307327" y="616785"/>
                </a:lnTo>
                <a:lnTo>
                  <a:pt x="307388" y="603883"/>
                </a:lnTo>
                <a:lnTo>
                  <a:pt x="307477" y="181418"/>
                </a:lnTo>
                <a:lnTo>
                  <a:pt x="341108" y="181418"/>
                </a:lnTo>
                <a:lnTo>
                  <a:pt x="341108" y="350326"/>
                </a:lnTo>
                <a:lnTo>
                  <a:pt x="509259" y="350326"/>
                </a:lnTo>
                <a:lnTo>
                  <a:pt x="523672" y="369093"/>
                </a:lnTo>
                <a:lnTo>
                  <a:pt x="341108" y="369093"/>
                </a:lnTo>
                <a:lnTo>
                  <a:pt x="341108" y="522361"/>
                </a:lnTo>
                <a:lnTo>
                  <a:pt x="526074" y="522361"/>
                </a:lnTo>
                <a:lnTo>
                  <a:pt x="540487" y="541129"/>
                </a:lnTo>
                <a:lnTo>
                  <a:pt x="341108" y="541129"/>
                </a:lnTo>
                <a:lnTo>
                  <a:pt x="341108" y="644350"/>
                </a:lnTo>
                <a:lnTo>
                  <a:pt x="341284" y="654461"/>
                </a:lnTo>
                <a:lnTo>
                  <a:pt x="343509" y="719420"/>
                </a:lnTo>
                <a:lnTo>
                  <a:pt x="305074" y="738187"/>
                </a:lnTo>
                <a:close/>
              </a:path>
              <a:path w="548004" h="738505">
                <a:moveTo>
                  <a:pt x="96086" y="738187"/>
                </a:moveTo>
                <a:lnTo>
                  <a:pt x="97220" y="683979"/>
                </a:lnTo>
                <a:lnTo>
                  <a:pt x="98338" y="603883"/>
                </a:lnTo>
                <a:lnTo>
                  <a:pt x="98414" y="584920"/>
                </a:lnTo>
                <a:lnTo>
                  <a:pt x="98488" y="269000"/>
                </a:lnTo>
                <a:lnTo>
                  <a:pt x="137724" y="269000"/>
                </a:lnTo>
                <a:lnTo>
                  <a:pt x="132119" y="275256"/>
                </a:lnTo>
                <a:lnTo>
                  <a:pt x="132121" y="603883"/>
                </a:lnTo>
                <a:lnTo>
                  <a:pt x="132741" y="655500"/>
                </a:lnTo>
                <a:lnTo>
                  <a:pt x="133366" y="683979"/>
                </a:lnTo>
                <a:lnTo>
                  <a:pt x="134521" y="713164"/>
                </a:lnTo>
                <a:lnTo>
                  <a:pt x="96086" y="738187"/>
                </a:lnTo>
                <a:close/>
              </a:path>
              <a:path w="548004" h="738505">
                <a:moveTo>
                  <a:pt x="509259" y="350326"/>
                </a:moveTo>
                <a:lnTo>
                  <a:pt x="446803" y="350326"/>
                </a:lnTo>
                <a:lnTo>
                  <a:pt x="478030" y="309663"/>
                </a:lnTo>
                <a:lnTo>
                  <a:pt x="509259" y="350326"/>
                </a:lnTo>
                <a:close/>
              </a:path>
              <a:path w="548004" h="738505">
                <a:moveTo>
                  <a:pt x="526074" y="522361"/>
                </a:moveTo>
                <a:lnTo>
                  <a:pt x="463618" y="522361"/>
                </a:lnTo>
                <a:lnTo>
                  <a:pt x="494846" y="481698"/>
                </a:lnTo>
                <a:lnTo>
                  <a:pt x="526074" y="522361"/>
                </a:lnTo>
                <a:close/>
              </a:path>
            </a:pathLst>
          </a:custGeom>
          <a:solidFill>
            <a:srgbClr val="003366"/>
          </a:solidFill>
        </p:spPr>
        <p:txBody>
          <a:bodyPr wrap="square" lIns="0" tIns="0" rIns="0" bIns="0" rtlCol="0"/>
          <a:lstStyle/>
          <a:p/>
        </p:txBody>
      </p:sp>
      <p:sp>
        <p:nvSpPr>
          <p:cNvPr id="15" name="object 15"/>
          <p:cNvSpPr/>
          <p:nvPr/>
        </p:nvSpPr>
        <p:spPr>
          <a:xfrm>
            <a:off x="6868625" y="860095"/>
            <a:ext cx="511809" cy="713740"/>
          </a:xfrm>
          <a:custGeom>
            <a:rect l="l" t="t" r="r" b="b"/>
            <a:pathLst>
              <a:path w="511809" h="713740">
                <a:moveTo>
                  <a:pt x="508458" y="34407"/>
                </a:moveTo>
                <a:lnTo>
                  <a:pt x="456411" y="34407"/>
                </a:lnTo>
                <a:lnTo>
                  <a:pt x="473226" y="0"/>
                </a:lnTo>
                <a:lnTo>
                  <a:pt x="508458" y="34407"/>
                </a:lnTo>
                <a:close/>
              </a:path>
              <a:path w="511809" h="713740">
                <a:moveTo>
                  <a:pt x="7207" y="713164"/>
                </a:moveTo>
                <a:lnTo>
                  <a:pt x="0" y="706909"/>
                </a:lnTo>
                <a:lnTo>
                  <a:pt x="16236" y="669199"/>
                </a:lnTo>
                <a:lnTo>
                  <a:pt x="30177" y="633745"/>
                </a:lnTo>
                <a:lnTo>
                  <a:pt x="45791" y="584480"/>
                </a:lnTo>
                <a:lnTo>
                  <a:pt x="55629" y="543808"/>
                </a:lnTo>
                <a:lnTo>
                  <a:pt x="66397" y="483653"/>
                </a:lnTo>
                <a:lnTo>
                  <a:pt x="72703" y="424223"/>
                </a:lnTo>
                <a:lnTo>
                  <a:pt x="76906" y="355409"/>
                </a:lnTo>
                <a:lnTo>
                  <a:pt x="78364" y="301178"/>
                </a:lnTo>
                <a:lnTo>
                  <a:pt x="79144" y="243977"/>
                </a:lnTo>
                <a:lnTo>
                  <a:pt x="79227" y="225210"/>
                </a:lnTo>
                <a:lnTo>
                  <a:pt x="78697" y="113625"/>
                </a:lnTo>
                <a:lnTo>
                  <a:pt x="77920" y="38708"/>
                </a:lnTo>
                <a:lnTo>
                  <a:pt x="76869" y="3128"/>
                </a:lnTo>
                <a:lnTo>
                  <a:pt x="112902" y="34407"/>
                </a:lnTo>
                <a:lnTo>
                  <a:pt x="508458" y="34407"/>
                </a:lnTo>
                <a:lnTo>
                  <a:pt x="511661" y="37535"/>
                </a:lnTo>
                <a:lnTo>
                  <a:pt x="499650" y="53174"/>
                </a:lnTo>
                <a:lnTo>
                  <a:pt x="112902" y="53174"/>
                </a:lnTo>
                <a:lnTo>
                  <a:pt x="112902" y="225210"/>
                </a:lnTo>
                <a:lnTo>
                  <a:pt x="492444" y="225210"/>
                </a:lnTo>
                <a:lnTo>
                  <a:pt x="492444" y="243977"/>
                </a:lnTo>
                <a:lnTo>
                  <a:pt x="112902" y="243977"/>
                </a:lnTo>
                <a:lnTo>
                  <a:pt x="109014" y="392007"/>
                </a:lnTo>
                <a:lnTo>
                  <a:pt x="108098" y="409756"/>
                </a:lnTo>
                <a:lnTo>
                  <a:pt x="492444" y="409756"/>
                </a:lnTo>
                <a:lnTo>
                  <a:pt x="492444" y="428524"/>
                </a:lnTo>
                <a:lnTo>
                  <a:pt x="108098" y="428524"/>
                </a:lnTo>
                <a:lnTo>
                  <a:pt x="102712" y="468220"/>
                </a:lnTo>
                <a:lnTo>
                  <a:pt x="99427" y="489042"/>
                </a:lnTo>
                <a:lnTo>
                  <a:pt x="91019" y="527554"/>
                </a:lnTo>
                <a:lnTo>
                  <a:pt x="80509" y="564601"/>
                </a:lnTo>
                <a:lnTo>
                  <a:pt x="53185" y="634295"/>
                </a:lnTo>
                <a:lnTo>
                  <a:pt x="25813" y="684345"/>
                </a:lnTo>
                <a:lnTo>
                  <a:pt x="7207" y="713164"/>
                </a:lnTo>
                <a:close/>
              </a:path>
              <a:path w="511809" h="713740">
                <a:moveTo>
                  <a:pt x="297868" y="225210"/>
                </a:moveTo>
                <a:lnTo>
                  <a:pt x="266641" y="225210"/>
                </a:lnTo>
                <a:lnTo>
                  <a:pt x="266641" y="53174"/>
                </a:lnTo>
                <a:lnTo>
                  <a:pt x="297868" y="53174"/>
                </a:lnTo>
                <a:lnTo>
                  <a:pt x="297868" y="225210"/>
                </a:lnTo>
                <a:close/>
              </a:path>
              <a:path w="511809" h="713740">
                <a:moveTo>
                  <a:pt x="492444" y="225210"/>
                </a:moveTo>
                <a:lnTo>
                  <a:pt x="458813" y="225210"/>
                </a:lnTo>
                <a:lnTo>
                  <a:pt x="458813" y="53174"/>
                </a:lnTo>
                <a:lnTo>
                  <a:pt x="499650" y="53174"/>
                </a:lnTo>
                <a:lnTo>
                  <a:pt x="492444" y="62558"/>
                </a:lnTo>
                <a:lnTo>
                  <a:pt x="492444" y="225210"/>
                </a:lnTo>
                <a:close/>
              </a:path>
              <a:path w="511809" h="713740">
                <a:moveTo>
                  <a:pt x="297868" y="409756"/>
                </a:moveTo>
                <a:lnTo>
                  <a:pt x="266641" y="409756"/>
                </a:lnTo>
                <a:lnTo>
                  <a:pt x="266641" y="243977"/>
                </a:lnTo>
                <a:lnTo>
                  <a:pt x="297868" y="243977"/>
                </a:lnTo>
                <a:lnTo>
                  <a:pt x="297868" y="409756"/>
                </a:lnTo>
                <a:close/>
              </a:path>
              <a:path w="511809" h="713740">
                <a:moveTo>
                  <a:pt x="492444" y="409756"/>
                </a:moveTo>
                <a:lnTo>
                  <a:pt x="458813" y="409756"/>
                </a:lnTo>
                <a:lnTo>
                  <a:pt x="458813" y="243977"/>
                </a:lnTo>
                <a:lnTo>
                  <a:pt x="492444" y="243977"/>
                </a:lnTo>
                <a:lnTo>
                  <a:pt x="492444" y="409756"/>
                </a:lnTo>
                <a:close/>
              </a:path>
              <a:path w="511809" h="713740">
                <a:moveTo>
                  <a:pt x="264238" y="688141"/>
                </a:moveTo>
                <a:lnTo>
                  <a:pt x="265334" y="600181"/>
                </a:lnTo>
                <a:lnTo>
                  <a:pt x="266412" y="483653"/>
                </a:lnTo>
                <a:lnTo>
                  <a:pt x="266513" y="468220"/>
                </a:lnTo>
                <a:lnTo>
                  <a:pt x="266641" y="428524"/>
                </a:lnTo>
                <a:lnTo>
                  <a:pt x="297868" y="428524"/>
                </a:lnTo>
                <a:lnTo>
                  <a:pt x="299219" y="637312"/>
                </a:lnTo>
                <a:lnTo>
                  <a:pt x="300270" y="666246"/>
                </a:lnTo>
                <a:lnTo>
                  <a:pt x="264238" y="688141"/>
                </a:lnTo>
                <a:close/>
              </a:path>
              <a:path w="511809" h="713740">
                <a:moveTo>
                  <a:pt x="490602" y="630275"/>
                </a:moveTo>
                <a:lnTo>
                  <a:pt x="441998" y="630275"/>
                </a:lnTo>
                <a:lnTo>
                  <a:pt x="458813" y="588048"/>
                </a:lnTo>
                <a:lnTo>
                  <a:pt x="458813" y="428524"/>
                </a:lnTo>
                <a:lnTo>
                  <a:pt x="492444" y="428524"/>
                </a:lnTo>
                <a:lnTo>
                  <a:pt x="492444" y="609943"/>
                </a:lnTo>
                <a:lnTo>
                  <a:pt x="490602" y="630275"/>
                </a:lnTo>
                <a:close/>
              </a:path>
              <a:path w="511809" h="713740">
                <a:moveTo>
                  <a:pt x="439596" y="710036"/>
                </a:moveTo>
                <a:lnTo>
                  <a:pt x="422517" y="670693"/>
                </a:lnTo>
                <a:lnTo>
                  <a:pt x="362727" y="641222"/>
                </a:lnTo>
                <a:lnTo>
                  <a:pt x="362727" y="625583"/>
                </a:lnTo>
                <a:lnTo>
                  <a:pt x="441998" y="630275"/>
                </a:lnTo>
                <a:lnTo>
                  <a:pt x="490602" y="630275"/>
                </a:lnTo>
                <a:lnTo>
                  <a:pt x="488794" y="650228"/>
                </a:lnTo>
                <a:lnTo>
                  <a:pt x="468497" y="690853"/>
                </a:lnTo>
                <a:lnTo>
                  <a:pt x="465404" y="693577"/>
                </a:lnTo>
                <a:lnTo>
                  <a:pt x="439596" y="710036"/>
                </a:lnTo>
                <a:close/>
              </a:path>
            </a:pathLst>
          </a:custGeom>
          <a:solidFill>
            <a:srgbClr val="003366"/>
          </a:solidFill>
        </p:spPr>
        <p:txBody>
          <a:bodyPr wrap="square" lIns="0" tIns="0" rIns="0" bIns="0" rtlCol="0"/>
          <a:lstStyle/>
          <a:p/>
        </p:txBody>
      </p:sp>
      <p:pic>
        <p:nvPicPr>
          <p:cNvPr id="16" name="object 16"/>
          <p:cNvPicPr/>
          <p:nvPr/>
        </p:nvPicPr>
        <p:blipFill>
          <a:blip r:embed="rId2"/>
          <a:stretch>
            <a:fillRect/>
          </a:stretch>
        </p:blipFill>
        <p:spPr>
          <a:xfrm>
            <a:off x="5943600" y="3289300"/>
            <a:ext cx="2819400" cy="3168650"/>
          </a:xfrm>
          <a:prstGeom prst="rect">
            <a:avLst/>
          </a:prstGeom>
        </p:spPr>
      </p:pic>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1111248" y="2776537"/>
            <a:ext cx="1017905" cy="3105150"/>
            <a:chOff x="1111248" y="2776537"/>
            <a:chExt cx="1017905" cy="3105150"/>
          </a:xfrm>
        </p:grpSpPr>
        <p:sp>
          <p:nvSpPr>
            <p:cNvPr id="3" name="object 3"/>
            <p:cNvSpPr/>
            <p:nvPr/>
          </p:nvSpPr>
          <p:spPr>
            <a:xfrm>
              <a:off x="1116011" y="2781300"/>
              <a:ext cx="1008380" cy="3095625"/>
            </a:xfrm>
            <a:custGeom>
              <a:rect l="l" t="t" r="r" b="b"/>
              <a:pathLst>
                <a:path w="1008380" h="3095625">
                  <a:moveTo>
                    <a:pt x="504030" y="0"/>
                  </a:moveTo>
                  <a:close/>
                </a:path>
                <a:path w="1008380" h="3095625">
                  <a:moveTo>
                    <a:pt x="1008061" y="1547812"/>
                  </a:moveTo>
                  <a:lnTo>
                    <a:pt x="0" y="1547812"/>
                  </a:lnTo>
                  <a:lnTo>
                    <a:pt x="491" y="1478865"/>
                  </a:lnTo>
                  <a:lnTo>
                    <a:pt x="1951" y="1410692"/>
                  </a:lnTo>
                  <a:lnTo>
                    <a:pt x="4359" y="1343354"/>
                  </a:lnTo>
                  <a:lnTo>
                    <a:pt x="7694" y="1276914"/>
                  </a:lnTo>
                  <a:lnTo>
                    <a:pt x="11936" y="1211434"/>
                  </a:lnTo>
                  <a:lnTo>
                    <a:pt x="17065" y="1146979"/>
                  </a:lnTo>
                  <a:lnTo>
                    <a:pt x="23060" y="1083611"/>
                  </a:lnTo>
                  <a:lnTo>
                    <a:pt x="29901" y="1021392"/>
                  </a:lnTo>
                  <a:lnTo>
                    <a:pt x="37567" y="960387"/>
                  </a:lnTo>
                  <a:lnTo>
                    <a:pt x="46037" y="900656"/>
                  </a:lnTo>
                  <a:lnTo>
                    <a:pt x="55292" y="842265"/>
                  </a:lnTo>
                  <a:lnTo>
                    <a:pt x="65310" y="785274"/>
                  </a:lnTo>
                  <a:lnTo>
                    <a:pt x="76071" y="729748"/>
                  </a:lnTo>
                  <a:lnTo>
                    <a:pt x="87555" y="675749"/>
                  </a:lnTo>
                  <a:lnTo>
                    <a:pt x="99742" y="623341"/>
                  </a:lnTo>
                  <a:lnTo>
                    <a:pt x="112610" y="572585"/>
                  </a:lnTo>
                  <a:lnTo>
                    <a:pt x="126139" y="523546"/>
                  </a:lnTo>
                  <a:lnTo>
                    <a:pt x="140309" y="476285"/>
                  </a:lnTo>
                  <a:lnTo>
                    <a:pt x="155099" y="430866"/>
                  </a:lnTo>
                  <a:lnTo>
                    <a:pt x="170489" y="387352"/>
                  </a:lnTo>
                  <a:lnTo>
                    <a:pt x="186459" y="345806"/>
                  </a:lnTo>
                  <a:lnTo>
                    <a:pt x="202987" y="306290"/>
                  </a:lnTo>
                  <a:lnTo>
                    <a:pt x="220053" y="268868"/>
                  </a:lnTo>
                  <a:lnTo>
                    <a:pt x="237637" y="233602"/>
                  </a:lnTo>
                  <a:lnTo>
                    <a:pt x="274277" y="169790"/>
                  </a:lnTo>
                  <a:lnTo>
                    <a:pt x="312743" y="115360"/>
                  </a:lnTo>
                  <a:lnTo>
                    <a:pt x="352870" y="70813"/>
                  </a:lnTo>
                  <a:lnTo>
                    <a:pt x="394494" y="36653"/>
                  </a:lnTo>
                  <a:lnTo>
                    <a:pt x="437452" y="13383"/>
                  </a:lnTo>
                  <a:lnTo>
                    <a:pt x="481582" y="1507"/>
                  </a:lnTo>
                  <a:lnTo>
                    <a:pt x="504030" y="0"/>
                  </a:lnTo>
                  <a:lnTo>
                    <a:pt x="526482" y="1508"/>
                  </a:lnTo>
                  <a:lnTo>
                    <a:pt x="570610" y="13384"/>
                  </a:lnTo>
                  <a:lnTo>
                    <a:pt x="613569" y="36654"/>
                  </a:lnTo>
                  <a:lnTo>
                    <a:pt x="655193" y="70814"/>
                  </a:lnTo>
                  <a:lnTo>
                    <a:pt x="695320" y="115361"/>
                  </a:lnTo>
                  <a:lnTo>
                    <a:pt x="733785" y="169792"/>
                  </a:lnTo>
                  <a:lnTo>
                    <a:pt x="770425" y="233604"/>
                  </a:lnTo>
                  <a:lnTo>
                    <a:pt x="788009" y="268870"/>
                  </a:lnTo>
                  <a:lnTo>
                    <a:pt x="805076" y="306292"/>
                  </a:lnTo>
                  <a:lnTo>
                    <a:pt x="821604" y="345808"/>
                  </a:lnTo>
                  <a:lnTo>
                    <a:pt x="837573" y="387355"/>
                  </a:lnTo>
                  <a:lnTo>
                    <a:pt x="852963" y="430869"/>
                  </a:lnTo>
                  <a:lnTo>
                    <a:pt x="867753" y="476288"/>
                  </a:lnTo>
                  <a:lnTo>
                    <a:pt x="881923" y="523548"/>
                  </a:lnTo>
                  <a:lnTo>
                    <a:pt x="895452" y="572588"/>
                  </a:lnTo>
                  <a:lnTo>
                    <a:pt x="908320" y="623343"/>
                  </a:lnTo>
                  <a:lnTo>
                    <a:pt x="920507" y="675752"/>
                  </a:lnTo>
                  <a:lnTo>
                    <a:pt x="931991" y="729751"/>
                  </a:lnTo>
                  <a:lnTo>
                    <a:pt x="942752" y="785277"/>
                  </a:lnTo>
                  <a:lnTo>
                    <a:pt x="952770" y="842267"/>
                  </a:lnTo>
                  <a:lnTo>
                    <a:pt x="962025" y="900659"/>
                  </a:lnTo>
                  <a:lnTo>
                    <a:pt x="970495" y="960389"/>
                  </a:lnTo>
                  <a:lnTo>
                    <a:pt x="978161" y="1021395"/>
                  </a:lnTo>
                  <a:lnTo>
                    <a:pt x="985001" y="1083613"/>
                  </a:lnTo>
                  <a:lnTo>
                    <a:pt x="990997" y="1146981"/>
                  </a:lnTo>
                  <a:lnTo>
                    <a:pt x="996125" y="1211436"/>
                  </a:lnTo>
                  <a:lnTo>
                    <a:pt x="1000368" y="1276915"/>
                  </a:lnTo>
                  <a:lnTo>
                    <a:pt x="1003703" y="1343355"/>
                  </a:lnTo>
                  <a:lnTo>
                    <a:pt x="1006111" y="1410693"/>
                  </a:lnTo>
                  <a:lnTo>
                    <a:pt x="1007570" y="1478867"/>
                  </a:lnTo>
                  <a:lnTo>
                    <a:pt x="1008061" y="1547812"/>
                  </a:lnTo>
                  <a:close/>
                </a:path>
                <a:path w="1008380" h="3095625">
                  <a:moveTo>
                    <a:pt x="504031" y="3095625"/>
                  </a:moveTo>
                  <a:lnTo>
                    <a:pt x="481579" y="3094116"/>
                  </a:lnTo>
                  <a:lnTo>
                    <a:pt x="459379" y="3089634"/>
                  </a:lnTo>
                  <a:lnTo>
                    <a:pt x="415816" y="3071998"/>
                  </a:lnTo>
                  <a:lnTo>
                    <a:pt x="373504" y="3043220"/>
                  </a:lnTo>
                  <a:lnTo>
                    <a:pt x="332607" y="3003804"/>
                  </a:lnTo>
                  <a:lnTo>
                    <a:pt x="293291" y="2954252"/>
                  </a:lnTo>
                  <a:lnTo>
                    <a:pt x="255718" y="2895068"/>
                  </a:lnTo>
                  <a:lnTo>
                    <a:pt x="220052" y="2826755"/>
                  </a:lnTo>
                  <a:lnTo>
                    <a:pt x="202986" y="2789332"/>
                  </a:lnTo>
                  <a:lnTo>
                    <a:pt x="186457" y="2749816"/>
                  </a:lnTo>
                  <a:lnTo>
                    <a:pt x="170488" y="2708270"/>
                  </a:lnTo>
                  <a:lnTo>
                    <a:pt x="155098" y="2664756"/>
                  </a:lnTo>
                  <a:lnTo>
                    <a:pt x="140308" y="2619337"/>
                  </a:lnTo>
                  <a:lnTo>
                    <a:pt x="126138" y="2572076"/>
                  </a:lnTo>
                  <a:lnTo>
                    <a:pt x="112609" y="2523037"/>
                  </a:lnTo>
                  <a:lnTo>
                    <a:pt x="99741" y="2472281"/>
                  </a:lnTo>
                  <a:lnTo>
                    <a:pt x="87555" y="2419873"/>
                  </a:lnTo>
                  <a:lnTo>
                    <a:pt x="76070" y="2365874"/>
                  </a:lnTo>
                  <a:lnTo>
                    <a:pt x="65309" y="2310348"/>
                  </a:lnTo>
                  <a:lnTo>
                    <a:pt x="55291" y="2253358"/>
                  </a:lnTo>
                  <a:lnTo>
                    <a:pt x="46036" y="2194966"/>
                  </a:lnTo>
                  <a:lnTo>
                    <a:pt x="37566" y="2135236"/>
                  </a:lnTo>
                  <a:lnTo>
                    <a:pt x="29900" y="2074230"/>
                  </a:lnTo>
                  <a:lnTo>
                    <a:pt x="23060" y="2012011"/>
                  </a:lnTo>
                  <a:lnTo>
                    <a:pt x="17064" y="1948643"/>
                  </a:lnTo>
                  <a:lnTo>
                    <a:pt x="11936" y="1884188"/>
                  </a:lnTo>
                  <a:lnTo>
                    <a:pt x="7693" y="1818709"/>
                  </a:lnTo>
                  <a:lnTo>
                    <a:pt x="4358" y="1752269"/>
                  </a:lnTo>
                  <a:lnTo>
                    <a:pt x="1950" y="1684931"/>
                  </a:lnTo>
                  <a:lnTo>
                    <a:pt x="491" y="1616758"/>
                  </a:lnTo>
                  <a:lnTo>
                    <a:pt x="0" y="1547812"/>
                  </a:lnTo>
                  <a:lnTo>
                    <a:pt x="1008061" y="1547812"/>
                  </a:lnTo>
                  <a:lnTo>
                    <a:pt x="1007570" y="1616758"/>
                  </a:lnTo>
                  <a:lnTo>
                    <a:pt x="1006111" y="1684931"/>
                  </a:lnTo>
                  <a:lnTo>
                    <a:pt x="1003703" y="1752269"/>
                  </a:lnTo>
                  <a:lnTo>
                    <a:pt x="1000368" y="1818709"/>
                  </a:lnTo>
                  <a:lnTo>
                    <a:pt x="996125" y="1884189"/>
                  </a:lnTo>
                  <a:lnTo>
                    <a:pt x="990996" y="1948644"/>
                  </a:lnTo>
                  <a:lnTo>
                    <a:pt x="985001" y="2012012"/>
                  </a:lnTo>
                  <a:lnTo>
                    <a:pt x="978161" y="2074231"/>
                  </a:lnTo>
                  <a:lnTo>
                    <a:pt x="970495" y="2135236"/>
                  </a:lnTo>
                  <a:lnTo>
                    <a:pt x="962025" y="2194967"/>
                  </a:lnTo>
                  <a:lnTo>
                    <a:pt x="952770" y="2253358"/>
                  </a:lnTo>
                  <a:lnTo>
                    <a:pt x="942752" y="2310349"/>
                  </a:lnTo>
                  <a:lnTo>
                    <a:pt x="931990" y="2365875"/>
                  </a:lnTo>
                  <a:lnTo>
                    <a:pt x="920506" y="2419873"/>
                  </a:lnTo>
                  <a:lnTo>
                    <a:pt x="908320" y="2472282"/>
                  </a:lnTo>
                  <a:lnTo>
                    <a:pt x="895452" y="2523037"/>
                  </a:lnTo>
                  <a:lnTo>
                    <a:pt x="881923" y="2572077"/>
                  </a:lnTo>
                  <a:lnTo>
                    <a:pt x="867753" y="2619338"/>
                  </a:lnTo>
                  <a:lnTo>
                    <a:pt x="852962" y="2664756"/>
                  </a:lnTo>
                  <a:lnTo>
                    <a:pt x="837572" y="2708271"/>
                  </a:lnTo>
                  <a:lnTo>
                    <a:pt x="821603" y="2749817"/>
                  </a:lnTo>
                  <a:lnTo>
                    <a:pt x="805075" y="2789333"/>
                  </a:lnTo>
                  <a:lnTo>
                    <a:pt x="788009" y="2826755"/>
                  </a:lnTo>
                  <a:lnTo>
                    <a:pt x="770424" y="2862021"/>
                  </a:lnTo>
                  <a:lnTo>
                    <a:pt x="733785" y="2925833"/>
                  </a:lnTo>
                  <a:lnTo>
                    <a:pt x="695319" y="2980264"/>
                  </a:lnTo>
                  <a:lnTo>
                    <a:pt x="655193" y="3024811"/>
                  </a:lnTo>
                  <a:lnTo>
                    <a:pt x="613568" y="3058971"/>
                  </a:lnTo>
                  <a:lnTo>
                    <a:pt x="570610" y="3082240"/>
                  </a:lnTo>
                  <a:lnTo>
                    <a:pt x="526482" y="3094116"/>
                  </a:lnTo>
                  <a:lnTo>
                    <a:pt x="504031" y="3095625"/>
                  </a:lnTo>
                  <a:close/>
                </a:path>
                <a:path w="1008380" h="3095625">
                  <a:moveTo>
                    <a:pt x="1008062" y="1547812"/>
                  </a:moveTo>
                  <a:close/>
                </a:path>
              </a:pathLst>
            </a:custGeom>
            <a:solidFill>
              <a:srgbClr val="33CCCC"/>
            </a:solidFill>
          </p:spPr>
          <p:txBody>
            <a:bodyPr wrap="square" lIns="0" tIns="0" rIns="0" bIns="0" rtlCol="0"/>
            <a:lstStyle/>
            <a:p/>
          </p:txBody>
        </p:sp>
        <p:sp>
          <p:nvSpPr>
            <p:cNvPr id="4" name="object 4"/>
            <p:cNvSpPr/>
            <p:nvPr/>
          </p:nvSpPr>
          <p:spPr>
            <a:xfrm>
              <a:off x="1116011" y="2781300"/>
              <a:ext cx="1008380" cy="3095625"/>
            </a:xfrm>
            <a:custGeom>
              <a:rect l="l" t="t" r="r" b="b"/>
              <a:pathLst>
                <a:path w="1008380" h="3095625">
                  <a:moveTo>
                    <a:pt x="0" y="1547812"/>
                  </a:moveTo>
                  <a:lnTo>
                    <a:pt x="491" y="1478867"/>
                  </a:lnTo>
                  <a:lnTo>
                    <a:pt x="1951" y="1410693"/>
                  </a:lnTo>
                  <a:lnTo>
                    <a:pt x="4358" y="1343355"/>
                  </a:lnTo>
                  <a:lnTo>
                    <a:pt x="7694" y="1276915"/>
                  </a:lnTo>
                  <a:lnTo>
                    <a:pt x="11936" y="1211436"/>
                  </a:lnTo>
                  <a:lnTo>
                    <a:pt x="17065" y="1146981"/>
                  </a:lnTo>
                  <a:lnTo>
                    <a:pt x="23060" y="1083613"/>
                  </a:lnTo>
                  <a:lnTo>
                    <a:pt x="29900" y="1021395"/>
                  </a:lnTo>
                  <a:lnTo>
                    <a:pt x="37566" y="960389"/>
                  </a:lnTo>
                  <a:lnTo>
                    <a:pt x="46037" y="900659"/>
                  </a:lnTo>
                  <a:lnTo>
                    <a:pt x="55291" y="842267"/>
                  </a:lnTo>
                  <a:lnTo>
                    <a:pt x="65309" y="785277"/>
                  </a:lnTo>
                  <a:lnTo>
                    <a:pt x="76071" y="729751"/>
                  </a:lnTo>
                  <a:lnTo>
                    <a:pt x="87555" y="675752"/>
                  </a:lnTo>
                  <a:lnTo>
                    <a:pt x="99741" y="623343"/>
                  </a:lnTo>
                  <a:lnTo>
                    <a:pt x="112609" y="572588"/>
                  </a:lnTo>
                  <a:lnTo>
                    <a:pt x="126138" y="523548"/>
                  </a:lnTo>
                  <a:lnTo>
                    <a:pt x="140308" y="476288"/>
                  </a:lnTo>
                  <a:lnTo>
                    <a:pt x="155098" y="430869"/>
                  </a:lnTo>
                  <a:lnTo>
                    <a:pt x="170488" y="387355"/>
                  </a:lnTo>
                  <a:lnTo>
                    <a:pt x="186458" y="345808"/>
                  </a:lnTo>
                  <a:lnTo>
                    <a:pt x="202986" y="306292"/>
                  </a:lnTo>
                  <a:lnTo>
                    <a:pt x="220052" y="268870"/>
                  </a:lnTo>
                  <a:lnTo>
                    <a:pt x="237636" y="233604"/>
                  </a:lnTo>
                  <a:lnTo>
                    <a:pt x="274276" y="169792"/>
                  </a:lnTo>
                  <a:lnTo>
                    <a:pt x="312741" y="115361"/>
                  </a:lnTo>
                  <a:lnTo>
                    <a:pt x="352868" y="70814"/>
                  </a:lnTo>
                  <a:lnTo>
                    <a:pt x="394493" y="36654"/>
                  </a:lnTo>
                  <a:lnTo>
                    <a:pt x="437451" y="13384"/>
                  </a:lnTo>
                  <a:lnTo>
                    <a:pt x="481579" y="1508"/>
                  </a:lnTo>
                  <a:lnTo>
                    <a:pt x="504031" y="0"/>
                  </a:lnTo>
                  <a:lnTo>
                    <a:pt x="526481" y="1507"/>
                  </a:lnTo>
                  <a:lnTo>
                    <a:pt x="548681" y="5990"/>
                  </a:lnTo>
                  <a:lnTo>
                    <a:pt x="592245" y="23625"/>
                  </a:lnTo>
                  <a:lnTo>
                    <a:pt x="634557" y="52403"/>
                  </a:lnTo>
                  <a:lnTo>
                    <a:pt x="675453" y="91819"/>
                  </a:lnTo>
                  <a:lnTo>
                    <a:pt x="714769" y="141371"/>
                  </a:lnTo>
                  <a:lnTo>
                    <a:pt x="752343" y="200555"/>
                  </a:lnTo>
                  <a:lnTo>
                    <a:pt x="788008" y="268868"/>
                  </a:lnTo>
                  <a:lnTo>
                    <a:pt x="805075" y="306290"/>
                  </a:lnTo>
                  <a:lnTo>
                    <a:pt x="821603" y="345806"/>
                  </a:lnTo>
                  <a:lnTo>
                    <a:pt x="837572" y="387352"/>
                  </a:lnTo>
                  <a:lnTo>
                    <a:pt x="852962" y="430866"/>
                  </a:lnTo>
                  <a:lnTo>
                    <a:pt x="867752" y="476285"/>
                  </a:lnTo>
                  <a:lnTo>
                    <a:pt x="881922" y="523546"/>
                  </a:lnTo>
                  <a:lnTo>
                    <a:pt x="895452" y="572585"/>
                  </a:lnTo>
                  <a:lnTo>
                    <a:pt x="908320" y="623341"/>
                  </a:lnTo>
                  <a:lnTo>
                    <a:pt x="920506" y="675749"/>
                  </a:lnTo>
                  <a:lnTo>
                    <a:pt x="931990" y="729748"/>
                  </a:lnTo>
                  <a:lnTo>
                    <a:pt x="942752" y="785274"/>
                  </a:lnTo>
                  <a:lnTo>
                    <a:pt x="952770" y="842265"/>
                  </a:lnTo>
                  <a:lnTo>
                    <a:pt x="962024" y="900656"/>
                  </a:lnTo>
                  <a:lnTo>
                    <a:pt x="970495" y="960387"/>
                  </a:lnTo>
                  <a:lnTo>
                    <a:pt x="978161" y="1021392"/>
                  </a:lnTo>
                  <a:lnTo>
                    <a:pt x="985001" y="1083611"/>
                  </a:lnTo>
                  <a:lnTo>
                    <a:pt x="990996" y="1146979"/>
                  </a:lnTo>
                  <a:lnTo>
                    <a:pt x="996125" y="1211434"/>
                  </a:lnTo>
                  <a:lnTo>
                    <a:pt x="1000368" y="1276914"/>
                  </a:lnTo>
                  <a:lnTo>
                    <a:pt x="1003703" y="1343354"/>
                  </a:lnTo>
                  <a:lnTo>
                    <a:pt x="1006111" y="1410692"/>
                  </a:lnTo>
                  <a:lnTo>
                    <a:pt x="1007570" y="1478865"/>
                  </a:lnTo>
                  <a:lnTo>
                    <a:pt x="1008062" y="1547811"/>
                  </a:lnTo>
                  <a:lnTo>
                    <a:pt x="1007570" y="1616758"/>
                  </a:lnTo>
                  <a:lnTo>
                    <a:pt x="1006111" y="1684931"/>
                  </a:lnTo>
                  <a:lnTo>
                    <a:pt x="1003703" y="1752269"/>
                  </a:lnTo>
                  <a:lnTo>
                    <a:pt x="1000368" y="1818709"/>
                  </a:lnTo>
                  <a:lnTo>
                    <a:pt x="996125" y="1884188"/>
                  </a:lnTo>
                  <a:lnTo>
                    <a:pt x="990996" y="1948643"/>
                  </a:lnTo>
                  <a:lnTo>
                    <a:pt x="985001" y="2012011"/>
                  </a:lnTo>
                  <a:lnTo>
                    <a:pt x="978161" y="2074230"/>
                  </a:lnTo>
                  <a:lnTo>
                    <a:pt x="970495" y="2135236"/>
                  </a:lnTo>
                  <a:lnTo>
                    <a:pt x="962025" y="2194966"/>
                  </a:lnTo>
                  <a:lnTo>
                    <a:pt x="952770" y="2253358"/>
                  </a:lnTo>
                  <a:lnTo>
                    <a:pt x="942752" y="2310348"/>
                  </a:lnTo>
                  <a:lnTo>
                    <a:pt x="931990" y="2365874"/>
                  </a:lnTo>
                  <a:lnTo>
                    <a:pt x="920506" y="2419873"/>
                  </a:lnTo>
                  <a:lnTo>
                    <a:pt x="908320" y="2472281"/>
                  </a:lnTo>
                  <a:lnTo>
                    <a:pt x="895452" y="2523037"/>
                  </a:lnTo>
                  <a:lnTo>
                    <a:pt x="881923" y="2572076"/>
                  </a:lnTo>
                  <a:lnTo>
                    <a:pt x="867753" y="2619337"/>
                  </a:lnTo>
                  <a:lnTo>
                    <a:pt x="852963" y="2664756"/>
                  </a:lnTo>
                  <a:lnTo>
                    <a:pt x="837573" y="2708270"/>
                  </a:lnTo>
                  <a:lnTo>
                    <a:pt x="821603" y="2749816"/>
                  </a:lnTo>
                  <a:lnTo>
                    <a:pt x="805075" y="2789332"/>
                  </a:lnTo>
                  <a:lnTo>
                    <a:pt x="788009" y="2826755"/>
                  </a:lnTo>
                  <a:lnTo>
                    <a:pt x="770425" y="2862021"/>
                  </a:lnTo>
                  <a:lnTo>
                    <a:pt x="733785" y="2925832"/>
                  </a:lnTo>
                  <a:lnTo>
                    <a:pt x="695320" y="2980263"/>
                  </a:lnTo>
                  <a:lnTo>
                    <a:pt x="655193" y="3024810"/>
                  </a:lnTo>
                  <a:lnTo>
                    <a:pt x="613568" y="3058971"/>
                  </a:lnTo>
                  <a:lnTo>
                    <a:pt x="570610" y="3082240"/>
                  </a:lnTo>
                  <a:lnTo>
                    <a:pt x="526482" y="3094116"/>
                  </a:lnTo>
                  <a:lnTo>
                    <a:pt x="504031" y="3095625"/>
                  </a:lnTo>
                  <a:lnTo>
                    <a:pt x="481579" y="3094116"/>
                  </a:lnTo>
                  <a:lnTo>
                    <a:pt x="459379" y="3089634"/>
                  </a:lnTo>
                  <a:lnTo>
                    <a:pt x="415816" y="3071998"/>
                  </a:lnTo>
                  <a:lnTo>
                    <a:pt x="373504" y="3043220"/>
                  </a:lnTo>
                  <a:lnTo>
                    <a:pt x="332608" y="3003804"/>
                  </a:lnTo>
                  <a:lnTo>
                    <a:pt x="293291" y="2954252"/>
                  </a:lnTo>
                  <a:lnTo>
                    <a:pt x="255718" y="2895068"/>
                  </a:lnTo>
                  <a:lnTo>
                    <a:pt x="220052" y="2826755"/>
                  </a:lnTo>
                  <a:lnTo>
                    <a:pt x="202986" y="2789333"/>
                  </a:lnTo>
                  <a:lnTo>
                    <a:pt x="186458" y="2749817"/>
                  </a:lnTo>
                  <a:lnTo>
                    <a:pt x="170488" y="2708271"/>
                  </a:lnTo>
                  <a:lnTo>
                    <a:pt x="155098" y="2664756"/>
                  </a:lnTo>
                  <a:lnTo>
                    <a:pt x="140308" y="2619338"/>
                  </a:lnTo>
                  <a:lnTo>
                    <a:pt x="126138" y="2572077"/>
                  </a:lnTo>
                  <a:lnTo>
                    <a:pt x="112609" y="2523037"/>
                  </a:lnTo>
                  <a:lnTo>
                    <a:pt x="99741" y="2472282"/>
                  </a:lnTo>
                  <a:lnTo>
                    <a:pt x="87555" y="2419873"/>
                  </a:lnTo>
                  <a:lnTo>
                    <a:pt x="76071" y="2365875"/>
                  </a:lnTo>
                  <a:lnTo>
                    <a:pt x="65309" y="2310349"/>
                  </a:lnTo>
                  <a:lnTo>
                    <a:pt x="55291" y="2253358"/>
                  </a:lnTo>
                  <a:lnTo>
                    <a:pt x="46036" y="2194967"/>
                  </a:lnTo>
                  <a:lnTo>
                    <a:pt x="37566" y="2135236"/>
                  </a:lnTo>
                  <a:lnTo>
                    <a:pt x="29900" y="2074231"/>
                  </a:lnTo>
                  <a:lnTo>
                    <a:pt x="23060" y="2012012"/>
                  </a:lnTo>
                  <a:lnTo>
                    <a:pt x="17065" y="1948644"/>
                  </a:lnTo>
                  <a:lnTo>
                    <a:pt x="11936" y="1884189"/>
                  </a:lnTo>
                  <a:lnTo>
                    <a:pt x="7693" y="1818709"/>
                  </a:lnTo>
                  <a:lnTo>
                    <a:pt x="4358" y="1752269"/>
                  </a:lnTo>
                  <a:lnTo>
                    <a:pt x="1950" y="1684931"/>
                  </a:lnTo>
                  <a:lnTo>
                    <a:pt x="491" y="1616758"/>
                  </a:lnTo>
                  <a:lnTo>
                    <a:pt x="0" y="1547812"/>
                  </a:lnTo>
                  <a:close/>
                </a:path>
              </a:pathLst>
            </a:custGeom>
            <a:ln w="9525">
              <a:solidFill>
                <a:srgbClr val="003366"/>
              </a:solidFill>
            </a:ln>
          </p:spPr>
          <p:txBody>
            <a:bodyPr wrap="square" lIns="0" tIns="0" rIns="0" bIns="0" rtlCol="0"/>
            <a:lstStyle/>
            <a:p/>
          </p:txBody>
        </p:sp>
      </p:grpSp>
      <p:sp>
        <p:nvSpPr>
          <p:cNvPr id="5" name="object 5"/>
          <p:cNvSpPr txBox="1"/>
          <p:nvPr/>
        </p:nvSpPr>
        <p:spPr>
          <a:xfrm>
            <a:off x="1327643" y="3767387"/>
            <a:ext cx="431800" cy="838200"/>
          </a:xfrm>
          <a:prstGeom prst="rect">
            <a:avLst/>
          </a:prstGeom>
        </p:spPr>
        <p:txBody>
          <a:bodyPr vert="vert" wrap="square" lIns="0" tIns="0" rIns="0" bIns="0" rtlCol="0">
            <a:spAutoFit/>
          </a:bodyPr>
          <a:lstStyle/>
          <a:p>
            <a:pPr marL="12700">
              <a:lnSpc>
                <a:spcPts val="3400"/>
              </a:lnSpc>
            </a:pPr>
            <a:r>
              <a:rPr sz="3200" b="1" spc="-25">
                <a:solidFill>
                  <a:srgbClr val="003366"/>
                </a:solidFill>
                <a:latin typeface="Microsoft JhengHei"/>
                <a:cs typeface="Microsoft JhengHei"/>
              </a:rPr>
              <a:t>道德</a:t>
            </a:r>
            <a:endParaRPr sz="3200">
              <a:latin typeface="Microsoft JhengHei"/>
              <a:cs typeface="Microsoft JhengHei"/>
            </a:endParaRPr>
          </a:p>
        </p:txBody>
      </p:sp>
      <p:grpSp>
        <p:nvGrpSpPr>
          <p:cNvPr id="6" name="object 6"/>
          <p:cNvGrpSpPr/>
          <p:nvPr/>
        </p:nvGrpSpPr>
        <p:grpSpPr>
          <a:xfrm>
            <a:off x="4206874" y="2703512"/>
            <a:ext cx="1882775" cy="1090930"/>
            <a:chOff x="4206874" y="2703512"/>
            <a:chExt cx="1882775" cy="1090930"/>
          </a:xfrm>
        </p:grpSpPr>
        <p:sp>
          <p:nvSpPr>
            <p:cNvPr id="7" name="object 7"/>
            <p:cNvSpPr/>
            <p:nvPr/>
          </p:nvSpPr>
          <p:spPr>
            <a:xfrm>
              <a:off x="4211637" y="2708274"/>
              <a:ext cx="1873250" cy="1081405"/>
            </a:xfrm>
            <a:custGeom>
              <a:rect l="l" t="t" r="r" b="b"/>
              <a:pathLst>
                <a:path w="1873250" h="1081404">
                  <a:moveTo>
                    <a:pt x="180185" y="1081088"/>
                  </a:moveTo>
                  <a:lnTo>
                    <a:pt x="132285" y="1074651"/>
                  </a:lnTo>
                  <a:lnTo>
                    <a:pt x="89243" y="1056487"/>
                  </a:lnTo>
                  <a:lnTo>
                    <a:pt x="52775" y="1028312"/>
                  </a:lnTo>
                  <a:lnTo>
                    <a:pt x="24601" y="991845"/>
                  </a:lnTo>
                  <a:lnTo>
                    <a:pt x="6437" y="948802"/>
                  </a:lnTo>
                  <a:lnTo>
                    <a:pt x="0" y="900903"/>
                  </a:lnTo>
                  <a:lnTo>
                    <a:pt x="0" y="180184"/>
                  </a:lnTo>
                  <a:lnTo>
                    <a:pt x="6436" y="132284"/>
                  </a:lnTo>
                  <a:lnTo>
                    <a:pt x="24600" y="89242"/>
                  </a:lnTo>
                  <a:lnTo>
                    <a:pt x="52775" y="52774"/>
                  </a:lnTo>
                  <a:lnTo>
                    <a:pt x="89242" y="24600"/>
                  </a:lnTo>
                  <a:lnTo>
                    <a:pt x="132284" y="6436"/>
                  </a:lnTo>
                  <a:lnTo>
                    <a:pt x="180184" y="0"/>
                  </a:lnTo>
                  <a:lnTo>
                    <a:pt x="1693066" y="0"/>
                  </a:lnTo>
                  <a:lnTo>
                    <a:pt x="1740965" y="6436"/>
                  </a:lnTo>
                  <a:lnTo>
                    <a:pt x="1784008" y="24600"/>
                  </a:lnTo>
                  <a:lnTo>
                    <a:pt x="1820475" y="52775"/>
                  </a:lnTo>
                  <a:lnTo>
                    <a:pt x="1848649" y="89242"/>
                  </a:lnTo>
                  <a:lnTo>
                    <a:pt x="1866813" y="132284"/>
                  </a:lnTo>
                  <a:lnTo>
                    <a:pt x="1873250" y="180184"/>
                  </a:lnTo>
                  <a:lnTo>
                    <a:pt x="1873250" y="900903"/>
                  </a:lnTo>
                  <a:lnTo>
                    <a:pt x="1866813" y="948803"/>
                  </a:lnTo>
                  <a:lnTo>
                    <a:pt x="1848649" y="991845"/>
                  </a:lnTo>
                  <a:lnTo>
                    <a:pt x="1820475" y="1028312"/>
                  </a:lnTo>
                  <a:lnTo>
                    <a:pt x="1784008" y="1056487"/>
                  </a:lnTo>
                  <a:lnTo>
                    <a:pt x="1740965" y="1074651"/>
                  </a:lnTo>
                  <a:lnTo>
                    <a:pt x="1693065" y="1081087"/>
                  </a:lnTo>
                  <a:lnTo>
                    <a:pt x="180185" y="1081088"/>
                  </a:lnTo>
                  <a:close/>
                </a:path>
              </a:pathLst>
            </a:custGeom>
            <a:solidFill>
              <a:srgbClr val="33CCCC"/>
            </a:solidFill>
          </p:spPr>
          <p:txBody>
            <a:bodyPr wrap="square" lIns="0" tIns="0" rIns="0" bIns="0" rtlCol="0"/>
            <a:lstStyle/>
            <a:p/>
          </p:txBody>
        </p:sp>
        <p:sp>
          <p:nvSpPr>
            <p:cNvPr id="8" name="object 8"/>
            <p:cNvSpPr/>
            <p:nvPr/>
          </p:nvSpPr>
          <p:spPr>
            <a:xfrm>
              <a:off x="4211637" y="2708274"/>
              <a:ext cx="1873250" cy="1081405"/>
            </a:xfrm>
            <a:custGeom>
              <a:rect l="l" t="t" r="r" b="b"/>
              <a:pathLst>
                <a:path w="1873250" h="1081404">
                  <a:moveTo>
                    <a:pt x="0" y="180185"/>
                  </a:moveTo>
                  <a:lnTo>
                    <a:pt x="6436" y="132284"/>
                  </a:lnTo>
                  <a:lnTo>
                    <a:pt x="24600" y="89242"/>
                  </a:lnTo>
                  <a:lnTo>
                    <a:pt x="52774" y="52775"/>
                  </a:lnTo>
                  <a:lnTo>
                    <a:pt x="89242" y="24600"/>
                  </a:lnTo>
                  <a:lnTo>
                    <a:pt x="132284" y="6436"/>
                  </a:lnTo>
                  <a:lnTo>
                    <a:pt x="180184" y="0"/>
                  </a:lnTo>
                  <a:lnTo>
                    <a:pt x="1693066" y="0"/>
                  </a:lnTo>
                  <a:lnTo>
                    <a:pt x="1740965" y="6436"/>
                  </a:lnTo>
                  <a:lnTo>
                    <a:pt x="1784008" y="24600"/>
                  </a:lnTo>
                  <a:lnTo>
                    <a:pt x="1820475" y="52774"/>
                  </a:lnTo>
                  <a:lnTo>
                    <a:pt x="1848649" y="89242"/>
                  </a:lnTo>
                  <a:lnTo>
                    <a:pt x="1866813" y="132284"/>
                  </a:lnTo>
                  <a:lnTo>
                    <a:pt x="1873250" y="180184"/>
                  </a:lnTo>
                  <a:lnTo>
                    <a:pt x="1873250" y="900903"/>
                  </a:lnTo>
                  <a:lnTo>
                    <a:pt x="1866814" y="948802"/>
                  </a:lnTo>
                  <a:lnTo>
                    <a:pt x="1848649" y="991845"/>
                  </a:lnTo>
                  <a:lnTo>
                    <a:pt x="1820475" y="1028312"/>
                  </a:lnTo>
                  <a:lnTo>
                    <a:pt x="1784008" y="1056487"/>
                  </a:lnTo>
                  <a:lnTo>
                    <a:pt x="1740965" y="1074651"/>
                  </a:lnTo>
                  <a:lnTo>
                    <a:pt x="1693065" y="1081087"/>
                  </a:lnTo>
                  <a:lnTo>
                    <a:pt x="180185" y="1081088"/>
                  </a:lnTo>
                  <a:lnTo>
                    <a:pt x="132285" y="1074651"/>
                  </a:lnTo>
                  <a:lnTo>
                    <a:pt x="89243" y="1056487"/>
                  </a:lnTo>
                  <a:lnTo>
                    <a:pt x="52775" y="1028312"/>
                  </a:lnTo>
                  <a:lnTo>
                    <a:pt x="24601" y="991845"/>
                  </a:lnTo>
                  <a:lnTo>
                    <a:pt x="6437" y="948803"/>
                  </a:lnTo>
                  <a:lnTo>
                    <a:pt x="0" y="900902"/>
                  </a:lnTo>
                  <a:lnTo>
                    <a:pt x="0" y="180185"/>
                  </a:lnTo>
                  <a:close/>
                </a:path>
              </a:pathLst>
            </a:custGeom>
            <a:ln w="9525">
              <a:solidFill>
                <a:srgbClr val="003366"/>
              </a:solidFill>
            </a:ln>
          </p:spPr>
          <p:txBody>
            <a:bodyPr wrap="square" lIns="0" tIns="0" rIns="0" bIns="0" rtlCol="0"/>
            <a:lstStyle/>
            <a:p/>
          </p:txBody>
        </p:sp>
      </p:grpSp>
      <p:sp>
        <p:nvSpPr>
          <p:cNvPr id="9" name="object 9"/>
          <p:cNvSpPr txBox="1"/>
          <p:nvPr/>
        </p:nvSpPr>
        <p:spPr>
          <a:xfrm>
            <a:off x="4322763" y="3004978"/>
            <a:ext cx="1651000" cy="513080"/>
          </a:xfrm>
          <a:prstGeom prst="rect">
            <a:avLst/>
          </a:prstGeom>
        </p:spPr>
        <p:txBody>
          <a:bodyPr vert="horz" wrap="square" lIns="0" tIns="12700" rIns="0" bIns="0" rtlCol="0">
            <a:spAutoFit/>
          </a:bodyPr>
          <a:lstStyle/>
          <a:p>
            <a:pPr marL="12700">
              <a:lnSpc>
                <a:spcPct val="100000"/>
              </a:lnSpc>
              <a:spcBef>
                <a:spcPts val="100"/>
              </a:spcBef>
            </a:pPr>
            <a:r>
              <a:rPr sz="3200" b="1" spc="-15">
                <a:solidFill>
                  <a:srgbClr val="003366"/>
                </a:solidFill>
                <a:latin typeface="Microsoft JhengHei"/>
                <a:cs typeface="Microsoft JhengHei"/>
              </a:rPr>
              <a:t>认识功能</a:t>
            </a:r>
            <a:endParaRPr sz="3200">
              <a:latin typeface="Microsoft JhengHei"/>
              <a:cs typeface="Microsoft JhengHei"/>
            </a:endParaRPr>
          </a:p>
        </p:txBody>
      </p:sp>
      <p:grpSp>
        <p:nvGrpSpPr>
          <p:cNvPr id="10" name="object 10"/>
          <p:cNvGrpSpPr/>
          <p:nvPr/>
        </p:nvGrpSpPr>
        <p:grpSpPr>
          <a:xfrm>
            <a:off x="4062412" y="4648198"/>
            <a:ext cx="1954530" cy="1089025"/>
            <a:chOff x="4062412" y="4648198"/>
            <a:chExt cx="1954530" cy="1089025"/>
          </a:xfrm>
        </p:grpSpPr>
        <p:sp>
          <p:nvSpPr>
            <p:cNvPr id="11" name="object 11"/>
            <p:cNvSpPr/>
            <p:nvPr/>
          </p:nvSpPr>
          <p:spPr>
            <a:xfrm>
              <a:off x="4067174" y="4652961"/>
              <a:ext cx="1945005" cy="1079500"/>
            </a:xfrm>
            <a:custGeom>
              <a:rect l="l" t="t" r="r" b="b"/>
              <a:pathLst>
                <a:path w="1945004" h="1079500">
                  <a:moveTo>
                    <a:pt x="1764767" y="1079500"/>
                  </a:moveTo>
                  <a:lnTo>
                    <a:pt x="179920" y="1079500"/>
                  </a:lnTo>
                  <a:lnTo>
                    <a:pt x="132090" y="1073073"/>
                  </a:lnTo>
                  <a:lnTo>
                    <a:pt x="89111" y="1054935"/>
                  </a:lnTo>
                  <a:lnTo>
                    <a:pt x="52697" y="1026802"/>
                  </a:lnTo>
                  <a:lnTo>
                    <a:pt x="24564" y="990388"/>
                  </a:lnTo>
                  <a:lnTo>
                    <a:pt x="6426" y="947409"/>
                  </a:lnTo>
                  <a:lnTo>
                    <a:pt x="0" y="899580"/>
                  </a:lnTo>
                  <a:lnTo>
                    <a:pt x="0" y="179920"/>
                  </a:lnTo>
                  <a:lnTo>
                    <a:pt x="6426" y="132090"/>
                  </a:lnTo>
                  <a:lnTo>
                    <a:pt x="24564" y="89111"/>
                  </a:lnTo>
                  <a:lnTo>
                    <a:pt x="52697" y="52697"/>
                  </a:lnTo>
                  <a:lnTo>
                    <a:pt x="89110" y="24564"/>
                  </a:lnTo>
                  <a:lnTo>
                    <a:pt x="132090" y="6426"/>
                  </a:lnTo>
                  <a:lnTo>
                    <a:pt x="179920" y="0"/>
                  </a:lnTo>
                  <a:lnTo>
                    <a:pt x="1764768" y="0"/>
                  </a:lnTo>
                  <a:lnTo>
                    <a:pt x="1812597" y="6427"/>
                  </a:lnTo>
                  <a:lnTo>
                    <a:pt x="1855576" y="24564"/>
                  </a:lnTo>
                  <a:lnTo>
                    <a:pt x="1891990" y="52697"/>
                  </a:lnTo>
                  <a:lnTo>
                    <a:pt x="1920123" y="89111"/>
                  </a:lnTo>
                  <a:lnTo>
                    <a:pt x="1938260" y="132090"/>
                  </a:lnTo>
                  <a:lnTo>
                    <a:pt x="1944687" y="179920"/>
                  </a:lnTo>
                  <a:lnTo>
                    <a:pt x="1944687" y="899580"/>
                  </a:lnTo>
                  <a:lnTo>
                    <a:pt x="1938260" y="947409"/>
                  </a:lnTo>
                  <a:lnTo>
                    <a:pt x="1920123" y="990389"/>
                  </a:lnTo>
                  <a:lnTo>
                    <a:pt x="1891990" y="1026802"/>
                  </a:lnTo>
                  <a:lnTo>
                    <a:pt x="1855576" y="1054935"/>
                  </a:lnTo>
                  <a:lnTo>
                    <a:pt x="1812597" y="1073073"/>
                  </a:lnTo>
                  <a:lnTo>
                    <a:pt x="1764767" y="1079500"/>
                  </a:lnTo>
                  <a:close/>
                </a:path>
              </a:pathLst>
            </a:custGeom>
            <a:solidFill>
              <a:srgbClr val="33CCCC"/>
            </a:solidFill>
          </p:spPr>
          <p:txBody>
            <a:bodyPr wrap="square" lIns="0" tIns="0" rIns="0" bIns="0" rtlCol="0"/>
            <a:lstStyle/>
            <a:p/>
          </p:txBody>
        </p:sp>
        <p:sp>
          <p:nvSpPr>
            <p:cNvPr id="12" name="object 12"/>
            <p:cNvSpPr/>
            <p:nvPr/>
          </p:nvSpPr>
          <p:spPr>
            <a:xfrm>
              <a:off x="4067174" y="4652961"/>
              <a:ext cx="1945005" cy="1079500"/>
            </a:xfrm>
            <a:custGeom>
              <a:rect l="l" t="t" r="r" b="b"/>
              <a:pathLst>
                <a:path w="1945004" h="1079500">
                  <a:moveTo>
                    <a:pt x="0" y="179920"/>
                  </a:moveTo>
                  <a:lnTo>
                    <a:pt x="6426" y="132090"/>
                  </a:lnTo>
                  <a:lnTo>
                    <a:pt x="24564" y="89111"/>
                  </a:lnTo>
                  <a:lnTo>
                    <a:pt x="52697" y="52697"/>
                  </a:lnTo>
                  <a:lnTo>
                    <a:pt x="89110" y="24564"/>
                  </a:lnTo>
                  <a:lnTo>
                    <a:pt x="132090" y="6426"/>
                  </a:lnTo>
                  <a:lnTo>
                    <a:pt x="179920" y="0"/>
                  </a:lnTo>
                  <a:lnTo>
                    <a:pt x="1764768" y="0"/>
                  </a:lnTo>
                  <a:lnTo>
                    <a:pt x="1812597" y="6427"/>
                  </a:lnTo>
                  <a:lnTo>
                    <a:pt x="1855576" y="24564"/>
                  </a:lnTo>
                  <a:lnTo>
                    <a:pt x="1891990" y="52697"/>
                  </a:lnTo>
                  <a:lnTo>
                    <a:pt x="1920123" y="89111"/>
                  </a:lnTo>
                  <a:lnTo>
                    <a:pt x="1938260" y="132090"/>
                  </a:lnTo>
                  <a:lnTo>
                    <a:pt x="1944687" y="179920"/>
                  </a:lnTo>
                  <a:lnTo>
                    <a:pt x="1944688" y="899580"/>
                  </a:lnTo>
                  <a:lnTo>
                    <a:pt x="1938260" y="947409"/>
                  </a:lnTo>
                  <a:lnTo>
                    <a:pt x="1920123" y="990388"/>
                  </a:lnTo>
                  <a:lnTo>
                    <a:pt x="1891990" y="1026802"/>
                  </a:lnTo>
                  <a:lnTo>
                    <a:pt x="1855576" y="1054935"/>
                  </a:lnTo>
                  <a:lnTo>
                    <a:pt x="1812597" y="1073073"/>
                  </a:lnTo>
                  <a:lnTo>
                    <a:pt x="1764767" y="1079500"/>
                  </a:lnTo>
                  <a:lnTo>
                    <a:pt x="179920" y="1079500"/>
                  </a:lnTo>
                  <a:lnTo>
                    <a:pt x="132090" y="1073073"/>
                  </a:lnTo>
                  <a:lnTo>
                    <a:pt x="89111" y="1054935"/>
                  </a:lnTo>
                  <a:lnTo>
                    <a:pt x="52697" y="1026802"/>
                  </a:lnTo>
                  <a:lnTo>
                    <a:pt x="24564" y="990389"/>
                  </a:lnTo>
                  <a:lnTo>
                    <a:pt x="6426" y="947409"/>
                  </a:lnTo>
                  <a:lnTo>
                    <a:pt x="0" y="899579"/>
                  </a:lnTo>
                  <a:lnTo>
                    <a:pt x="0" y="179920"/>
                  </a:lnTo>
                  <a:close/>
                </a:path>
              </a:pathLst>
            </a:custGeom>
            <a:ln w="9525">
              <a:solidFill>
                <a:srgbClr val="003366"/>
              </a:solidFill>
            </a:ln>
          </p:spPr>
          <p:txBody>
            <a:bodyPr wrap="square" lIns="0" tIns="0" rIns="0" bIns="0" rtlCol="0"/>
            <a:lstStyle/>
            <a:p/>
          </p:txBody>
        </p:sp>
      </p:grpSp>
      <p:sp>
        <p:nvSpPr>
          <p:cNvPr id="13" name="object 13"/>
          <p:cNvSpPr txBox="1"/>
          <p:nvPr/>
        </p:nvSpPr>
        <p:spPr>
          <a:xfrm>
            <a:off x="4214019" y="4948871"/>
            <a:ext cx="1651000" cy="513080"/>
          </a:xfrm>
          <a:prstGeom prst="rect">
            <a:avLst/>
          </a:prstGeom>
        </p:spPr>
        <p:txBody>
          <a:bodyPr vert="horz" wrap="square" lIns="0" tIns="12700" rIns="0" bIns="0" rtlCol="0">
            <a:spAutoFit/>
          </a:bodyPr>
          <a:lstStyle/>
          <a:p>
            <a:pPr marL="12700">
              <a:lnSpc>
                <a:spcPct val="100000"/>
              </a:lnSpc>
              <a:spcBef>
                <a:spcPts val="100"/>
              </a:spcBef>
            </a:pPr>
            <a:r>
              <a:rPr sz="3200" b="1" spc="-15">
                <a:solidFill>
                  <a:srgbClr val="003366"/>
                </a:solidFill>
                <a:latin typeface="Microsoft JhengHei"/>
                <a:cs typeface="Microsoft JhengHei"/>
              </a:rPr>
              <a:t>调节功能</a:t>
            </a:r>
            <a:endParaRPr sz="3200">
              <a:latin typeface="Microsoft JhengHei"/>
              <a:cs typeface="Microsoft JhengHei"/>
            </a:endParaRPr>
          </a:p>
        </p:txBody>
      </p:sp>
      <p:grpSp>
        <p:nvGrpSpPr>
          <p:cNvPr id="14" name="object 14"/>
          <p:cNvGrpSpPr/>
          <p:nvPr/>
        </p:nvGrpSpPr>
        <p:grpSpPr>
          <a:xfrm>
            <a:off x="2263775" y="3208337"/>
            <a:ext cx="1808480" cy="441325"/>
            <a:chOff x="2263775" y="3208337"/>
            <a:chExt cx="1808480" cy="441325"/>
          </a:xfrm>
        </p:grpSpPr>
        <p:sp>
          <p:nvSpPr>
            <p:cNvPr id="15" name="object 15"/>
            <p:cNvSpPr/>
            <p:nvPr/>
          </p:nvSpPr>
          <p:spPr>
            <a:xfrm>
              <a:off x="2268538" y="3213100"/>
              <a:ext cx="1798955" cy="431800"/>
            </a:xfrm>
            <a:custGeom>
              <a:rect l="l" t="t" r="r" b="b"/>
              <a:pathLst>
                <a:path w="1798954" h="431800">
                  <a:moveTo>
                    <a:pt x="1348978" y="431800"/>
                  </a:moveTo>
                  <a:lnTo>
                    <a:pt x="1348978" y="323850"/>
                  </a:lnTo>
                  <a:lnTo>
                    <a:pt x="0" y="323850"/>
                  </a:lnTo>
                  <a:lnTo>
                    <a:pt x="0" y="107950"/>
                  </a:lnTo>
                  <a:lnTo>
                    <a:pt x="1348978" y="107950"/>
                  </a:lnTo>
                  <a:lnTo>
                    <a:pt x="1348978" y="0"/>
                  </a:lnTo>
                  <a:lnTo>
                    <a:pt x="1798638" y="215900"/>
                  </a:lnTo>
                  <a:lnTo>
                    <a:pt x="1348978" y="431800"/>
                  </a:lnTo>
                  <a:close/>
                </a:path>
              </a:pathLst>
            </a:custGeom>
            <a:solidFill>
              <a:srgbClr val="33CCCC"/>
            </a:solidFill>
          </p:spPr>
          <p:txBody>
            <a:bodyPr wrap="square" lIns="0" tIns="0" rIns="0" bIns="0" rtlCol="0"/>
            <a:lstStyle/>
            <a:p/>
          </p:txBody>
        </p:sp>
        <p:sp>
          <p:nvSpPr>
            <p:cNvPr id="16" name="object 16"/>
            <p:cNvSpPr/>
            <p:nvPr/>
          </p:nvSpPr>
          <p:spPr>
            <a:xfrm>
              <a:off x="2268538" y="3213100"/>
              <a:ext cx="1798955" cy="431800"/>
            </a:xfrm>
            <a:custGeom>
              <a:rect l="l" t="t" r="r" b="b"/>
              <a:pathLst>
                <a:path w="1798954" h="431800">
                  <a:moveTo>
                    <a:pt x="0" y="107950"/>
                  </a:moveTo>
                  <a:lnTo>
                    <a:pt x="1348978" y="107950"/>
                  </a:lnTo>
                  <a:lnTo>
                    <a:pt x="1348978" y="0"/>
                  </a:lnTo>
                  <a:lnTo>
                    <a:pt x="1798638" y="215900"/>
                  </a:lnTo>
                  <a:lnTo>
                    <a:pt x="1348978" y="431800"/>
                  </a:lnTo>
                  <a:lnTo>
                    <a:pt x="1348978" y="323850"/>
                  </a:lnTo>
                  <a:lnTo>
                    <a:pt x="0" y="323850"/>
                  </a:lnTo>
                  <a:lnTo>
                    <a:pt x="0" y="107950"/>
                  </a:lnTo>
                  <a:close/>
                </a:path>
              </a:pathLst>
            </a:custGeom>
            <a:ln w="9525">
              <a:solidFill>
                <a:srgbClr val="003366"/>
              </a:solidFill>
            </a:ln>
          </p:spPr>
          <p:txBody>
            <a:bodyPr wrap="square" lIns="0" tIns="0" rIns="0" bIns="0" rtlCol="0"/>
            <a:lstStyle/>
            <a:p/>
          </p:txBody>
        </p:sp>
      </p:grpSp>
      <p:grpSp>
        <p:nvGrpSpPr>
          <p:cNvPr id="17" name="object 17"/>
          <p:cNvGrpSpPr/>
          <p:nvPr/>
        </p:nvGrpSpPr>
        <p:grpSpPr>
          <a:xfrm>
            <a:off x="2190749" y="4792662"/>
            <a:ext cx="1738630" cy="657225"/>
            <a:chOff x="2190749" y="4792662"/>
            <a:chExt cx="1738630" cy="657225"/>
          </a:xfrm>
        </p:grpSpPr>
        <p:sp>
          <p:nvSpPr>
            <p:cNvPr id="18" name="object 18"/>
            <p:cNvSpPr/>
            <p:nvPr/>
          </p:nvSpPr>
          <p:spPr>
            <a:xfrm>
              <a:off x="2195511" y="4797425"/>
              <a:ext cx="1729105" cy="647700"/>
            </a:xfrm>
            <a:custGeom>
              <a:rect l="l" t="t" r="r" b="b"/>
              <a:pathLst>
                <a:path w="1729104" h="647700">
                  <a:moveTo>
                    <a:pt x="1296591" y="647700"/>
                  </a:moveTo>
                  <a:lnTo>
                    <a:pt x="1296591" y="485775"/>
                  </a:lnTo>
                  <a:lnTo>
                    <a:pt x="0" y="485775"/>
                  </a:lnTo>
                  <a:lnTo>
                    <a:pt x="0" y="161925"/>
                  </a:lnTo>
                  <a:lnTo>
                    <a:pt x="1296591" y="161925"/>
                  </a:lnTo>
                  <a:lnTo>
                    <a:pt x="1296591" y="0"/>
                  </a:lnTo>
                  <a:lnTo>
                    <a:pt x="1728788" y="323850"/>
                  </a:lnTo>
                  <a:lnTo>
                    <a:pt x="1296591" y="647700"/>
                  </a:lnTo>
                  <a:close/>
                </a:path>
              </a:pathLst>
            </a:custGeom>
            <a:solidFill>
              <a:srgbClr val="33CCCC"/>
            </a:solidFill>
          </p:spPr>
          <p:txBody>
            <a:bodyPr wrap="square" lIns="0" tIns="0" rIns="0" bIns="0" rtlCol="0"/>
            <a:lstStyle/>
            <a:p/>
          </p:txBody>
        </p:sp>
        <p:sp>
          <p:nvSpPr>
            <p:cNvPr id="19" name="object 19"/>
            <p:cNvSpPr/>
            <p:nvPr/>
          </p:nvSpPr>
          <p:spPr>
            <a:xfrm>
              <a:off x="2195511" y="4797425"/>
              <a:ext cx="1729105" cy="647700"/>
            </a:xfrm>
            <a:custGeom>
              <a:rect l="l" t="t" r="r" b="b"/>
              <a:pathLst>
                <a:path w="1729104" h="647700">
                  <a:moveTo>
                    <a:pt x="0" y="161925"/>
                  </a:moveTo>
                  <a:lnTo>
                    <a:pt x="1296591" y="161925"/>
                  </a:lnTo>
                  <a:lnTo>
                    <a:pt x="1296591" y="0"/>
                  </a:lnTo>
                  <a:lnTo>
                    <a:pt x="1728788" y="323850"/>
                  </a:lnTo>
                  <a:lnTo>
                    <a:pt x="1296591" y="647700"/>
                  </a:lnTo>
                  <a:lnTo>
                    <a:pt x="1296591" y="485775"/>
                  </a:lnTo>
                  <a:lnTo>
                    <a:pt x="0" y="485775"/>
                  </a:lnTo>
                  <a:lnTo>
                    <a:pt x="0" y="161925"/>
                  </a:lnTo>
                  <a:close/>
                </a:path>
              </a:pathLst>
            </a:custGeom>
            <a:ln w="9525">
              <a:solidFill>
                <a:srgbClr val="003366"/>
              </a:solidFill>
            </a:ln>
          </p:spPr>
          <p:txBody>
            <a:bodyPr wrap="square" lIns="0" tIns="0" rIns="0" bIns="0" rtlCol="0"/>
            <a:lstStyle/>
            <a:p/>
          </p:txBody>
        </p:sp>
      </p:grpSp>
      <p:grpSp>
        <p:nvGrpSpPr>
          <p:cNvPr id="20" name="object 20"/>
          <p:cNvGrpSpPr/>
          <p:nvPr/>
        </p:nvGrpSpPr>
        <p:grpSpPr>
          <a:xfrm>
            <a:off x="6151562" y="3136899"/>
            <a:ext cx="1089025" cy="368300"/>
            <a:chOff x="6151562" y="3136899"/>
            <a:chExt cx="1089025" cy="368300"/>
          </a:xfrm>
        </p:grpSpPr>
        <p:sp>
          <p:nvSpPr>
            <p:cNvPr id="21" name="object 21"/>
            <p:cNvSpPr/>
            <p:nvPr/>
          </p:nvSpPr>
          <p:spPr>
            <a:xfrm>
              <a:off x="6156325" y="3141662"/>
              <a:ext cx="1079500" cy="358775"/>
            </a:xfrm>
            <a:custGeom>
              <a:rect l="l" t="t" r="r" b="b"/>
              <a:pathLst>
                <a:path w="1079500" h="358775">
                  <a:moveTo>
                    <a:pt x="33731" y="89700"/>
                  </a:moveTo>
                  <a:lnTo>
                    <a:pt x="0" y="89700"/>
                  </a:lnTo>
                  <a:lnTo>
                    <a:pt x="0" y="269087"/>
                  </a:lnTo>
                  <a:lnTo>
                    <a:pt x="33731" y="269087"/>
                  </a:lnTo>
                  <a:lnTo>
                    <a:pt x="33731" y="89700"/>
                  </a:lnTo>
                  <a:close/>
                </a:path>
                <a:path w="1079500" h="358775">
                  <a:moveTo>
                    <a:pt x="134937" y="89700"/>
                  </a:moveTo>
                  <a:lnTo>
                    <a:pt x="67462" y="89700"/>
                  </a:lnTo>
                  <a:lnTo>
                    <a:pt x="67462" y="269087"/>
                  </a:lnTo>
                  <a:lnTo>
                    <a:pt x="134937" y="269087"/>
                  </a:lnTo>
                  <a:lnTo>
                    <a:pt x="134937" y="89700"/>
                  </a:lnTo>
                  <a:close/>
                </a:path>
                <a:path w="1079500" h="358775">
                  <a:moveTo>
                    <a:pt x="1079500" y="179387"/>
                  </a:moveTo>
                  <a:lnTo>
                    <a:pt x="809625" y="0"/>
                  </a:lnTo>
                  <a:lnTo>
                    <a:pt x="809625" y="89700"/>
                  </a:lnTo>
                  <a:lnTo>
                    <a:pt x="168668" y="89700"/>
                  </a:lnTo>
                  <a:lnTo>
                    <a:pt x="168668" y="269087"/>
                  </a:lnTo>
                  <a:lnTo>
                    <a:pt x="809625" y="269087"/>
                  </a:lnTo>
                  <a:lnTo>
                    <a:pt x="809625" y="358775"/>
                  </a:lnTo>
                  <a:lnTo>
                    <a:pt x="1079500" y="179387"/>
                  </a:lnTo>
                  <a:close/>
                </a:path>
              </a:pathLst>
            </a:custGeom>
            <a:solidFill>
              <a:srgbClr val="33CCCC"/>
            </a:solidFill>
          </p:spPr>
          <p:txBody>
            <a:bodyPr wrap="square" lIns="0" tIns="0" rIns="0" bIns="0" rtlCol="0"/>
            <a:lstStyle/>
            <a:p/>
          </p:txBody>
        </p:sp>
        <p:sp>
          <p:nvSpPr>
            <p:cNvPr id="22" name="object 22"/>
            <p:cNvSpPr/>
            <p:nvPr/>
          </p:nvSpPr>
          <p:spPr>
            <a:xfrm>
              <a:off x="6156325" y="3141661"/>
              <a:ext cx="1079500" cy="358775"/>
            </a:xfrm>
            <a:custGeom>
              <a:rect l="l" t="t" r="r" b="b"/>
              <a:pathLst>
                <a:path w="1079500" h="358775">
                  <a:moveTo>
                    <a:pt x="168671" y="89693"/>
                  </a:moveTo>
                  <a:lnTo>
                    <a:pt x="809625" y="89693"/>
                  </a:lnTo>
                  <a:lnTo>
                    <a:pt x="809625" y="0"/>
                  </a:lnTo>
                  <a:lnTo>
                    <a:pt x="1079500" y="179387"/>
                  </a:lnTo>
                  <a:lnTo>
                    <a:pt x="809625" y="358775"/>
                  </a:lnTo>
                  <a:lnTo>
                    <a:pt x="809625" y="269081"/>
                  </a:lnTo>
                  <a:lnTo>
                    <a:pt x="168671" y="269081"/>
                  </a:lnTo>
                  <a:lnTo>
                    <a:pt x="168671" y="89693"/>
                  </a:lnTo>
                  <a:close/>
                </a:path>
                <a:path w="1079500" h="358775">
                  <a:moveTo>
                    <a:pt x="0" y="89693"/>
                  </a:moveTo>
                  <a:lnTo>
                    <a:pt x="33734" y="89693"/>
                  </a:lnTo>
                  <a:lnTo>
                    <a:pt x="33734" y="269081"/>
                  </a:lnTo>
                  <a:lnTo>
                    <a:pt x="0" y="269081"/>
                  </a:lnTo>
                  <a:lnTo>
                    <a:pt x="0" y="89693"/>
                  </a:lnTo>
                  <a:close/>
                </a:path>
                <a:path w="1079500" h="358775">
                  <a:moveTo>
                    <a:pt x="67468" y="89693"/>
                  </a:moveTo>
                  <a:lnTo>
                    <a:pt x="134937" y="89693"/>
                  </a:lnTo>
                  <a:lnTo>
                    <a:pt x="134937" y="269081"/>
                  </a:lnTo>
                  <a:lnTo>
                    <a:pt x="67468" y="269081"/>
                  </a:lnTo>
                  <a:lnTo>
                    <a:pt x="67468" y="89693"/>
                  </a:lnTo>
                  <a:close/>
                </a:path>
              </a:pathLst>
            </a:custGeom>
            <a:ln w="9525">
              <a:solidFill>
                <a:srgbClr val="003366"/>
              </a:solidFill>
            </a:ln>
          </p:spPr>
          <p:txBody>
            <a:bodyPr wrap="square" lIns="0" tIns="0" rIns="0" bIns="0" rtlCol="0"/>
            <a:lstStyle/>
            <a:p/>
          </p:txBody>
        </p:sp>
      </p:grpSp>
      <p:grpSp>
        <p:nvGrpSpPr>
          <p:cNvPr id="23" name="object 23"/>
          <p:cNvGrpSpPr/>
          <p:nvPr/>
        </p:nvGrpSpPr>
        <p:grpSpPr>
          <a:xfrm>
            <a:off x="7304082" y="2128837"/>
            <a:ext cx="1449705" cy="2313305"/>
            <a:chOff x="7304082" y="2128837"/>
            <a:chExt cx="1449705" cy="2313305"/>
          </a:xfrm>
        </p:grpSpPr>
        <p:sp>
          <p:nvSpPr>
            <p:cNvPr id="24" name="object 24"/>
            <p:cNvSpPr/>
            <p:nvPr/>
          </p:nvSpPr>
          <p:spPr>
            <a:xfrm>
              <a:off x="7308844" y="2133599"/>
              <a:ext cx="1440180" cy="2303780"/>
            </a:xfrm>
            <a:custGeom>
              <a:rect l="l" t="t" r="r" b="b"/>
              <a:pathLst>
                <a:path w="1440179" h="2303779">
                  <a:moveTo>
                    <a:pt x="719933" y="0"/>
                  </a:moveTo>
                  <a:close/>
                </a:path>
                <a:path w="1440179" h="2303779">
                  <a:moveTo>
                    <a:pt x="1439864" y="1151731"/>
                  </a:moveTo>
                  <a:lnTo>
                    <a:pt x="4" y="1151731"/>
                  </a:lnTo>
                  <a:lnTo>
                    <a:pt x="941" y="1092462"/>
                  </a:lnTo>
                  <a:lnTo>
                    <a:pt x="3721" y="1033972"/>
                  </a:lnTo>
                  <a:lnTo>
                    <a:pt x="8299" y="976333"/>
                  </a:lnTo>
                  <a:lnTo>
                    <a:pt x="14631" y="919616"/>
                  </a:lnTo>
                  <a:lnTo>
                    <a:pt x="22669" y="863894"/>
                  </a:lnTo>
                  <a:lnTo>
                    <a:pt x="32371" y="809240"/>
                  </a:lnTo>
                  <a:lnTo>
                    <a:pt x="43689" y="755726"/>
                  </a:lnTo>
                  <a:lnTo>
                    <a:pt x="56580" y="703424"/>
                  </a:lnTo>
                  <a:lnTo>
                    <a:pt x="70997" y="652406"/>
                  </a:lnTo>
                  <a:lnTo>
                    <a:pt x="86896" y="602746"/>
                  </a:lnTo>
                  <a:lnTo>
                    <a:pt x="104231" y="554515"/>
                  </a:lnTo>
                  <a:lnTo>
                    <a:pt x="122957" y="507786"/>
                  </a:lnTo>
                  <a:lnTo>
                    <a:pt x="143029" y="462630"/>
                  </a:lnTo>
                  <a:lnTo>
                    <a:pt x="164402" y="419121"/>
                  </a:lnTo>
                  <a:lnTo>
                    <a:pt x="187029" y="377331"/>
                  </a:lnTo>
                  <a:lnTo>
                    <a:pt x="210867" y="337333"/>
                  </a:lnTo>
                  <a:lnTo>
                    <a:pt x="235870" y="299197"/>
                  </a:lnTo>
                  <a:lnTo>
                    <a:pt x="261993" y="262998"/>
                  </a:lnTo>
                  <a:lnTo>
                    <a:pt x="289189" y="228807"/>
                  </a:lnTo>
                  <a:lnTo>
                    <a:pt x="317415" y="196696"/>
                  </a:lnTo>
                  <a:lnTo>
                    <a:pt x="346625" y="166738"/>
                  </a:lnTo>
                  <a:lnTo>
                    <a:pt x="376774" y="139006"/>
                  </a:lnTo>
                  <a:lnTo>
                    <a:pt x="407816" y="113572"/>
                  </a:lnTo>
                  <a:lnTo>
                    <a:pt x="439706" y="90507"/>
                  </a:lnTo>
                  <a:lnTo>
                    <a:pt x="472399" y="69886"/>
                  </a:lnTo>
                  <a:lnTo>
                    <a:pt x="540014" y="36259"/>
                  </a:lnTo>
                  <a:lnTo>
                    <a:pt x="610298" y="13270"/>
                  </a:lnTo>
                  <a:lnTo>
                    <a:pt x="682890" y="1498"/>
                  </a:lnTo>
                  <a:lnTo>
                    <a:pt x="719933" y="0"/>
                  </a:lnTo>
                  <a:lnTo>
                    <a:pt x="756980" y="1498"/>
                  </a:lnTo>
                  <a:lnTo>
                    <a:pt x="829572" y="13270"/>
                  </a:lnTo>
                  <a:lnTo>
                    <a:pt x="899855" y="36259"/>
                  </a:lnTo>
                  <a:lnTo>
                    <a:pt x="967469" y="69887"/>
                  </a:lnTo>
                  <a:lnTo>
                    <a:pt x="1000163" y="90509"/>
                  </a:lnTo>
                  <a:lnTo>
                    <a:pt x="1032053" y="113573"/>
                  </a:lnTo>
                  <a:lnTo>
                    <a:pt x="1063095" y="139008"/>
                  </a:lnTo>
                  <a:lnTo>
                    <a:pt x="1093243" y="166740"/>
                  </a:lnTo>
                  <a:lnTo>
                    <a:pt x="1122453" y="196698"/>
                  </a:lnTo>
                  <a:lnTo>
                    <a:pt x="1150679" y="228808"/>
                  </a:lnTo>
                  <a:lnTo>
                    <a:pt x="1177876" y="262999"/>
                  </a:lnTo>
                  <a:lnTo>
                    <a:pt x="1203998" y="299199"/>
                  </a:lnTo>
                  <a:lnTo>
                    <a:pt x="1229001" y="337334"/>
                  </a:lnTo>
                  <a:lnTo>
                    <a:pt x="1252839" y="377333"/>
                  </a:lnTo>
                  <a:lnTo>
                    <a:pt x="1275466" y="419123"/>
                  </a:lnTo>
                  <a:lnTo>
                    <a:pt x="1296839" y="462632"/>
                  </a:lnTo>
                  <a:lnTo>
                    <a:pt x="1316911" y="507787"/>
                  </a:lnTo>
                  <a:lnTo>
                    <a:pt x="1335637" y="554517"/>
                  </a:lnTo>
                  <a:lnTo>
                    <a:pt x="1352972" y="602748"/>
                  </a:lnTo>
                  <a:lnTo>
                    <a:pt x="1368870" y="652408"/>
                  </a:lnTo>
                  <a:lnTo>
                    <a:pt x="1383288" y="703425"/>
                  </a:lnTo>
                  <a:lnTo>
                    <a:pt x="1396178" y="755727"/>
                  </a:lnTo>
                  <a:lnTo>
                    <a:pt x="1407497" y="809241"/>
                  </a:lnTo>
                  <a:lnTo>
                    <a:pt x="1417198" y="863895"/>
                  </a:lnTo>
                  <a:lnTo>
                    <a:pt x="1425237" y="919617"/>
                  </a:lnTo>
                  <a:lnTo>
                    <a:pt x="1431568" y="976334"/>
                  </a:lnTo>
                  <a:lnTo>
                    <a:pt x="1436147" y="1033973"/>
                  </a:lnTo>
                  <a:lnTo>
                    <a:pt x="1438927" y="1092463"/>
                  </a:lnTo>
                  <a:lnTo>
                    <a:pt x="1439864" y="1151731"/>
                  </a:lnTo>
                  <a:close/>
                </a:path>
                <a:path w="1440179" h="2303779">
                  <a:moveTo>
                    <a:pt x="719931" y="2303461"/>
                  </a:moveTo>
                  <a:lnTo>
                    <a:pt x="646322" y="2297514"/>
                  </a:lnTo>
                  <a:lnTo>
                    <a:pt x="574840" y="2280062"/>
                  </a:lnTo>
                  <a:lnTo>
                    <a:pt x="505845" y="2251681"/>
                  </a:lnTo>
                  <a:lnTo>
                    <a:pt x="439701" y="2212952"/>
                  </a:lnTo>
                  <a:lnTo>
                    <a:pt x="407811" y="2189888"/>
                  </a:lnTo>
                  <a:lnTo>
                    <a:pt x="376769" y="2164453"/>
                  </a:lnTo>
                  <a:lnTo>
                    <a:pt x="346620" y="2136721"/>
                  </a:lnTo>
                  <a:lnTo>
                    <a:pt x="317410" y="2106763"/>
                  </a:lnTo>
                  <a:lnTo>
                    <a:pt x="289184" y="2074653"/>
                  </a:lnTo>
                  <a:lnTo>
                    <a:pt x="261988" y="2040462"/>
                  </a:lnTo>
                  <a:lnTo>
                    <a:pt x="235865" y="2004262"/>
                  </a:lnTo>
                  <a:lnTo>
                    <a:pt x="210862" y="1966127"/>
                  </a:lnTo>
                  <a:lnTo>
                    <a:pt x="187025" y="1926128"/>
                  </a:lnTo>
                  <a:lnTo>
                    <a:pt x="164397" y="1884338"/>
                  </a:lnTo>
                  <a:lnTo>
                    <a:pt x="143024" y="1840829"/>
                  </a:lnTo>
                  <a:lnTo>
                    <a:pt x="122952" y="1795674"/>
                  </a:lnTo>
                  <a:lnTo>
                    <a:pt x="104226" y="1748944"/>
                  </a:lnTo>
                  <a:lnTo>
                    <a:pt x="86891" y="1700713"/>
                  </a:lnTo>
                  <a:lnTo>
                    <a:pt x="70992" y="1651053"/>
                  </a:lnTo>
                  <a:lnTo>
                    <a:pt x="56575" y="1600036"/>
                  </a:lnTo>
                  <a:lnTo>
                    <a:pt x="43685" y="1547734"/>
                  </a:lnTo>
                  <a:lnTo>
                    <a:pt x="32366" y="1494220"/>
                  </a:lnTo>
                  <a:lnTo>
                    <a:pt x="22665" y="1439566"/>
                  </a:lnTo>
                  <a:lnTo>
                    <a:pt x="14626" y="1383844"/>
                  </a:lnTo>
                  <a:lnTo>
                    <a:pt x="8295" y="1327127"/>
                  </a:lnTo>
                  <a:lnTo>
                    <a:pt x="3716" y="1269488"/>
                  </a:lnTo>
                  <a:lnTo>
                    <a:pt x="936" y="1210998"/>
                  </a:lnTo>
                  <a:lnTo>
                    <a:pt x="0" y="1151730"/>
                  </a:lnTo>
                  <a:lnTo>
                    <a:pt x="1439864" y="1151731"/>
                  </a:lnTo>
                  <a:lnTo>
                    <a:pt x="1438925" y="1210998"/>
                  </a:lnTo>
                  <a:lnTo>
                    <a:pt x="1436145" y="1269488"/>
                  </a:lnTo>
                  <a:lnTo>
                    <a:pt x="1431567" y="1327128"/>
                  </a:lnTo>
                  <a:lnTo>
                    <a:pt x="1425236" y="1383844"/>
                  </a:lnTo>
                  <a:lnTo>
                    <a:pt x="1417197" y="1439566"/>
                  </a:lnTo>
                  <a:lnTo>
                    <a:pt x="1407495" y="1494220"/>
                  </a:lnTo>
                  <a:lnTo>
                    <a:pt x="1396177" y="1547734"/>
                  </a:lnTo>
                  <a:lnTo>
                    <a:pt x="1383286" y="1600036"/>
                  </a:lnTo>
                  <a:lnTo>
                    <a:pt x="1368869" y="1651053"/>
                  </a:lnTo>
                  <a:lnTo>
                    <a:pt x="1352970" y="1700714"/>
                  </a:lnTo>
                  <a:lnTo>
                    <a:pt x="1335635" y="1748945"/>
                  </a:lnTo>
                  <a:lnTo>
                    <a:pt x="1316909" y="1795674"/>
                  </a:lnTo>
                  <a:lnTo>
                    <a:pt x="1296837" y="1840829"/>
                  </a:lnTo>
                  <a:lnTo>
                    <a:pt x="1275465" y="1884338"/>
                  </a:lnTo>
                  <a:lnTo>
                    <a:pt x="1252837" y="1926128"/>
                  </a:lnTo>
                  <a:lnTo>
                    <a:pt x="1228999" y="1966127"/>
                  </a:lnTo>
                  <a:lnTo>
                    <a:pt x="1203996" y="2004262"/>
                  </a:lnTo>
                  <a:lnTo>
                    <a:pt x="1177874" y="2040462"/>
                  </a:lnTo>
                  <a:lnTo>
                    <a:pt x="1150677" y="2074653"/>
                  </a:lnTo>
                  <a:lnTo>
                    <a:pt x="1122451" y="2106764"/>
                  </a:lnTo>
                  <a:lnTo>
                    <a:pt x="1093242" y="2136721"/>
                  </a:lnTo>
                  <a:lnTo>
                    <a:pt x="1063093" y="2164453"/>
                  </a:lnTo>
                  <a:lnTo>
                    <a:pt x="1032051" y="2189888"/>
                  </a:lnTo>
                  <a:lnTo>
                    <a:pt x="1000161" y="2212952"/>
                  </a:lnTo>
                  <a:lnTo>
                    <a:pt x="967468" y="2233574"/>
                  </a:lnTo>
                  <a:lnTo>
                    <a:pt x="899853" y="2267201"/>
                  </a:lnTo>
                  <a:lnTo>
                    <a:pt x="829570" y="2290190"/>
                  </a:lnTo>
                  <a:lnTo>
                    <a:pt x="756979" y="2301962"/>
                  </a:lnTo>
                  <a:lnTo>
                    <a:pt x="719931" y="2303461"/>
                  </a:lnTo>
                  <a:close/>
                </a:path>
              </a:pathLst>
            </a:custGeom>
            <a:solidFill>
              <a:srgbClr val="33CCCC"/>
            </a:solidFill>
          </p:spPr>
          <p:txBody>
            <a:bodyPr wrap="square" lIns="0" tIns="0" rIns="0" bIns="0" rtlCol="0"/>
            <a:lstStyle/>
            <a:p/>
          </p:txBody>
        </p:sp>
        <p:sp>
          <p:nvSpPr>
            <p:cNvPr id="25" name="object 25"/>
            <p:cNvSpPr/>
            <p:nvPr/>
          </p:nvSpPr>
          <p:spPr>
            <a:xfrm>
              <a:off x="7308844" y="2133599"/>
              <a:ext cx="1440180" cy="2303780"/>
            </a:xfrm>
            <a:custGeom>
              <a:rect l="l" t="t" r="r" b="b"/>
              <a:pathLst>
                <a:path w="1440179" h="2303779">
                  <a:moveTo>
                    <a:pt x="4" y="1151731"/>
                  </a:moveTo>
                  <a:lnTo>
                    <a:pt x="941" y="1092463"/>
                  </a:lnTo>
                  <a:lnTo>
                    <a:pt x="3721" y="1033973"/>
                  </a:lnTo>
                  <a:lnTo>
                    <a:pt x="8299" y="976334"/>
                  </a:lnTo>
                  <a:lnTo>
                    <a:pt x="14630" y="919617"/>
                  </a:lnTo>
                  <a:lnTo>
                    <a:pt x="22669" y="863895"/>
                  </a:lnTo>
                  <a:lnTo>
                    <a:pt x="32370" y="809241"/>
                  </a:lnTo>
                  <a:lnTo>
                    <a:pt x="43689" y="755727"/>
                  </a:lnTo>
                  <a:lnTo>
                    <a:pt x="56579" y="703425"/>
                  </a:lnTo>
                  <a:lnTo>
                    <a:pt x="70997" y="652408"/>
                  </a:lnTo>
                  <a:lnTo>
                    <a:pt x="86895" y="602748"/>
                  </a:lnTo>
                  <a:lnTo>
                    <a:pt x="104230" y="554517"/>
                  </a:lnTo>
                  <a:lnTo>
                    <a:pt x="122956" y="507787"/>
                  </a:lnTo>
                  <a:lnTo>
                    <a:pt x="143028" y="462632"/>
                  </a:lnTo>
                  <a:lnTo>
                    <a:pt x="164401" y="419123"/>
                  </a:lnTo>
                  <a:lnTo>
                    <a:pt x="187028" y="377333"/>
                  </a:lnTo>
                  <a:lnTo>
                    <a:pt x="210866" y="337334"/>
                  </a:lnTo>
                  <a:lnTo>
                    <a:pt x="235869" y="299199"/>
                  </a:lnTo>
                  <a:lnTo>
                    <a:pt x="261991" y="262999"/>
                  </a:lnTo>
                  <a:lnTo>
                    <a:pt x="289188" y="228808"/>
                  </a:lnTo>
                  <a:lnTo>
                    <a:pt x="317414" y="196698"/>
                  </a:lnTo>
                  <a:lnTo>
                    <a:pt x="346624" y="166740"/>
                  </a:lnTo>
                  <a:lnTo>
                    <a:pt x="376772" y="139008"/>
                  </a:lnTo>
                  <a:lnTo>
                    <a:pt x="407814" y="113573"/>
                  </a:lnTo>
                  <a:lnTo>
                    <a:pt x="439704" y="90509"/>
                  </a:lnTo>
                  <a:lnTo>
                    <a:pt x="472398" y="69887"/>
                  </a:lnTo>
                  <a:lnTo>
                    <a:pt x="540012" y="36259"/>
                  </a:lnTo>
                  <a:lnTo>
                    <a:pt x="610296" y="13270"/>
                  </a:lnTo>
                  <a:lnTo>
                    <a:pt x="682886" y="1498"/>
                  </a:lnTo>
                  <a:lnTo>
                    <a:pt x="719934" y="0"/>
                  </a:lnTo>
                  <a:lnTo>
                    <a:pt x="756979" y="1498"/>
                  </a:lnTo>
                  <a:lnTo>
                    <a:pt x="793540" y="5946"/>
                  </a:lnTo>
                  <a:lnTo>
                    <a:pt x="865023" y="23398"/>
                  </a:lnTo>
                  <a:lnTo>
                    <a:pt x="934017" y="51778"/>
                  </a:lnTo>
                  <a:lnTo>
                    <a:pt x="1000161" y="90507"/>
                  </a:lnTo>
                  <a:lnTo>
                    <a:pt x="1032051" y="113572"/>
                  </a:lnTo>
                  <a:lnTo>
                    <a:pt x="1063093" y="139006"/>
                  </a:lnTo>
                  <a:lnTo>
                    <a:pt x="1093242" y="166738"/>
                  </a:lnTo>
                  <a:lnTo>
                    <a:pt x="1122452" y="196696"/>
                  </a:lnTo>
                  <a:lnTo>
                    <a:pt x="1150678" y="228807"/>
                  </a:lnTo>
                  <a:lnTo>
                    <a:pt x="1177875" y="262998"/>
                  </a:lnTo>
                  <a:lnTo>
                    <a:pt x="1203997" y="299197"/>
                  </a:lnTo>
                  <a:lnTo>
                    <a:pt x="1229000" y="337333"/>
                  </a:lnTo>
                  <a:lnTo>
                    <a:pt x="1252838" y="377331"/>
                  </a:lnTo>
                  <a:lnTo>
                    <a:pt x="1275466" y="419121"/>
                  </a:lnTo>
                  <a:lnTo>
                    <a:pt x="1296838" y="462630"/>
                  </a:lnTo>
                  <a:lnTo>
                    <a:pt x="1316910" y="507786"/>
                  </a:lnTo>
                  <a:lnTo>
                    <a:pt x="1335636" y="554515"/>
                  </a:lnTo>
                  <a:lnTo>
                    <a:pt x="1352971" y="602746"/>
                  </a:lnTo>
                  <a:lnTo>
                    <a:pt x="1368870" y="652406"/>
                  </a:lnTo>
                  <a:lnTo>
                    <a:pt x="1383287" y="703424"/>
                  </a:lnTo>
                  <a:lnTo>
                    <a:pt x="1396178" y="755726"/>
                  </a:lnTo>
                  <a:lnTo>
                    <a:pt x="1407496" y="809240"/>
                  </a:lnTo>
                  <a:lnTo>
                    <a:pt x="1417198" y="863894"/>
                  </a:lnTo>
                  <a:lnTo>
                    <a:pt x="1425237" y="919616"/>
                  </a:lnTo>
                  <a:lnTo>
                    <a:pt x="1431568" y="976333"/>
                  </a:lnTo>
                  <a:lnTo>
                    <a:pt x="1436146" y="1033972"/>
                  </a:lnTo>
                  <a:lnTo>
                    <a:pt x="1438927" y="1092462"/>
                  </a:lnTo>
                  <a:lnTo>
                    <a:pt x="1439864" y="1151730"/>
                  </a:lnTo>
                  <a:lnTo>
                    <a:pt x="1438925" y="1210998"/>
                  </a:lnTo>
                  <a:lnTo>
                    <a:pt x="1436145" y="1269488"/>
                  </a:lnTo>
                  <a:lnTo>
                    <a:pt x="1431567" y="1327127"/>
                  </a:lnTo>
                  <a:lnTo>
                    <a:pt x="1425236" y="1383844"/>
                  </a:lnTo>
                  <a:lnTo>
                    <a:pt x="1417197" y="1439566"/>
                  </a:lnTo>
                  <a:lnTo>
                    <a:pt x="1407495" y="1494220"/>
                  </a:lnTo>
                  <a:lnTo>
                    <a:pt x="1396177" y="1547734"/>
                  </a:lnTo>
                  <a:lnTo>
                    <a:pt x="1383286" y="1600036"/>
                  </a:lnTo>
                  <a:lnTo>
                    <a:pt x="1368869" y="1651053"/>
                  </a:lnTo>
                  <a:lnTo>
                    <a:pt x="1352970" y="1700713"/>
                  </a:lnTo>
                  <a:lnTo>
                    <a:pt x="1335635" y="1748944"/>
                  </a:lnTo>
                  <a:lnTo>
                    <a:pt x="1316909" y="1795674"/>
                  </a:lnTo>
                  <a:lnTo>
                    <a:pt x="1296837" y="1840829"/>
                  </a:lnTo>
                  <a:lnTo>
                    <a:pt x="1275465" y="1884338"/>
                  </a:lnTo>
                  <a:lnTo>
                    <a:pt x="1252837" y="1926128"/>
                  </a:lnTo>
                  <a:lnTo>
                    <a:pt x="1228999" y="1966127"/>
                  </a:lnTo>
                  <a:lnTo>
                    <a:pt x="1203997" y="2004262"/>
                  </a:lnTo>
                  <a:lnTo>
                    <a:pt x="1177874" y="2040462"/>
                  </a:lnTo>
                  <a:lnTo>
                    <a:pt x="1150677" y="2074653"/>
                  </a:lnTo>
                  <a:lnTo>
                    <a:pt x="1122452" y="2106763"/>
                  </a:lnTo>
                  <a:lnTo>
                    <a:pt x="1093242" y="2136721"/>
                  </a:lnTo>
                  <a:lnTo>
                    <a:pt x="1063093" y="2164453"/>
                  </a:lnTo>
                  <a:lnTo>
                    <a:pt x="1032051" y="2189888"/>
                  </a:lnTo>
                  <a:lnTo>
                    <a:pt x="1000161" y="2212952"/>
                  </a:lnTo>
                  <a:lnTo>
                    <a:pt x="967468" y="2233574"/>
                  </a:lnTo>
                  <a:lnTo>
                    <a:pt x="899853" y="2267201"/>
                  </a:lnTo>
                  <a:lnTo>
                    <a:pt x="829570" y="2290190"/>
                  </a:lnTo>
                  <a:lnTo>
                    <a:pt x="756979" y="2301962"/>
                  </a:lnTo>
                  <a:lnTo>
                    <a:pt x="719932" y="2303461"/>
                  </a:lnTo>
                  <a:lnTo>
                    <a:pt x="682883" y="2301962"/>
                  </a:lnTo>
                  <a:lnTo>
                    <a:pt x="646322" y="2297514"/>
                  </a:lnTo>
                  <a:lnTo>
                    <a:pt x="574840" y="2280062"/>
                  </a:lnTo>
                  <a:lnTo>
                    <a:pt x="505845" y="2251681"/>
                  </a:lnTo>
                  <a:lnTo>
                    <a:pt x="439701" y="2212952"/>
                  </a:lnTo>
                  <a:lnTo>
                    <a:pt x="407811" y="2189888"/>
                  </a:lnTo>
                  <a:lnTo>
                    <a:pt x="376769" y="2164453"/>
                  </a:lnTo>
                  <a:lnTo>
                    <a:pt x="346620" y="2136721"/>
                  </a:lnTo>
                  <a:lnTo>
                    <a:pt x="317410" y="2106764"/>
                  </a:lnTo>
                  <a:lnTo>
                    <a:pt x="289185" y="2074653"/>
                  </a:lnTo>
                  <a:lnTo>
                    <a:pt x="261988" y="2040462"/>
                  </a:lnTo>
                  <a:lnTo>
                    <a:pt x="235865" y="2004262"/>
                  </a:lnTo>
                  <a:lnTo>
                    <a:pt x="210863" y="1966127"/>
                  </a:lnTo>
                  <a:lnTo>
                    <a:pt x="187025" y="1926128"/>
                  </a:lnTo>
                  <a:lnTo>
                    <a:pt x="164397" y="1884338"/>
                  </a:lnTo>
                  <a:lnTo>
                    <a:pt x="143024" y="1840829"/>
                  </a:lnTo>
                  <a:lnTo>
                    <a:pt x="122953" y="1795674"/>
                  </a:lnTo>
                  <a:lnTo>
                    <a:pt x="104226" y="1748945"/>
                  </a:lnTo>
                  <a:lnTo>
                    <a:pt x="86891" y="1700714"/>
                  </a:lnTo>
                  <a:lnTo>
                    <a:pt x="70993" y="1651053"/>
                  </a:lnTo>
                  <a:lnTo>
                    <a:pt x="56575" y="1600036"/>
                  </a:lnTo>
                  <a:lnTo>
                    <a:pt x="43685" y="1547734"/>
                  </a:lnTo>
                  <a:lnTo>
                    <a:pt x="32366" y="1494220"/>
                  </a:lnTo>
                  <a:lnTo>
                    <a:pt x="22665" y="1439566"/>
                  </a:lnTo>
                  <a:lnTo>
                    <a:pt x="14626" y="1383844"/>
                  </a:lnTo>
                  <a:lnTo>
                    <a:pt x="8295" y="1327128"/>
                  </a:lnTo>
                  <a:lnTo>
                    <a:pt x="3716" y="1269488"/>
                  </a:lnTo>
                  <a:lnTo>
                    <a:pt x="936" y="1210998"/>
                  </a:lnTo>
                  <a:lnTo>
                    <a:pt x="0" y="1151730"/>
                  </a:lnTo>
                  <a:close/>
                </a:path>
              </a:pathLst>
            </a:custGeom>
            <a:ln w="9525">
              <a:solidFill>
                <a:srgbClr val="003366"/>
              </a:solidFill>
            </a:ln>
          </p:spPr>
          <p:txBody>
            <a:bodyPr wrap="square" lIns="0" tIns="0" rIns="0" bIns="0" rtlCol="0"/>
            <a:lstStyle/>
            <a:p/>
          </p:txBody>
        </p:sp>
      </p:grpSp>
      <p:sp>
        <p:nvSpPr>
          <p:cNvPr id="26" name="object 26"/>
          <p:cNvSpPr txBox="1"/>
          <p:nvPr/>
        </p:nvSpPr>
        <p:spPr>
          <a:xfrm>
            <a:off x="7830000" y="2238057"/>
            <a:ext cx="381000" cy="2159000"/>
          </a:xfrm>
          <a:prstGeom prst="rect">
            <a:avLst/>
          </a:prstGeom>
        </p:spPr>
        <p:txBody>
          <a:bodyPr vert="vert" wrap="square" lIns="0" tIns="0" rIns="0" bIns="0" rtlCol="0">
            <a:spAutoFit/>
          </a:bodyPr>
          <a:lstStyle/>
          <a:p>
            <a:pPr marL="12700">
              <a:lnSpc>
                <a:spcPts val="3000"/>
              </a:lnSpc>
            </a:pPr>
            <a:r>
              <a:rPr sz="2800" b="1" spc="-10">
                <a:solidFill>
                  <a:srgbClr val="003366"/>
                </a:solidFill>
                <a:latin typeface="Microsoft JhengHei"/>
                <a:cs typeface="Microsoft JhengHei"/>
              </a:rPr>
              <a:t>反映社会现实</a:t>
            </a:r>
            <a:endParaRPr sz="2800">
              <a:latin typeface="Microsoft JhengHei"/>
              <a:cs typeface="Microsoft JhengHei"/>
            </a:endParaRPr>
          </a:p>
        </p:txBody>
      </p:sp>
      <p:grpSp>
        <p:nvGrpSpPr>
          <p:cNvPr id="27" name="object 27"/>
          <p:cNvGrpSpPr/>
          <p:nvPr/>
        </p:nvGrpSpPr>
        <p:grpSpPr>
          <a:xfrm>
            <a:off x="6080125" y="5079999"/>
            <a:ext cx="1160780" cy="441325"/>
            <a:chOff x="6080125" y="5079999"/>
            <a:chExt cx="1160780" cy="441325"/>
          </a:xfrm>
        </p:grpSpPr>
        <p:sp>
          <p:nvSpPr>
            <p:cNvPr id="28" name="object 28"/>
            <p:cNvSpPr/>
            <p:nvPr/>
          </p:nvSpPr>
          <p:spPr>
            <a:xfrm>
              <a:off x="6084887" y="5084762"/>
              <a:ext cx="1151255" cy="431800"/>
            </a:xfrm>
            <a:custGeom>
              <a:rect l="l" t="t" r="r" b="b"/>
              <a:pathLst>
                <a:path w="1151254" h="431800">
                  <a:moveTo>
                    <a:pt x="35966" y="107950"/>
                  </a:moveTo>
                  <a:lnTo>
                    <a:pt x="0" y="107950"/>
                  </a:lnTo>
                  <a:lnTo>
                    <a:pt x="0" y="323850"/>
                  </a:lnTo>
                  <a:lnTo>
                    <a:pt x="35966" y="323850"/>
                  </a:lnTo>
                  <a:lnTo>
                    <a:pt x="35966" y="107950"/>
                  </a:lnTo>
                  <a:close/>
                </a:path>
                <a:path w="1151254" h="431800">
                  <a:moveTo>
                    <a:pt x="143865" y="107950"/>
                  </a:moveTo>
                  <a:lnTo>
                    <a:pt x="71932" y="107950"/>
                  </a:lnTo>
                  <a:lnTo>
                    <a:pt x="71932" y="323850"/>
                  </a:lnTo>
                  <a:lnTo>
                    <a:pt x="143865" y="323850"/>
                  </a:lnTo>
                  <a:lnTo>
                    <a:pt x="143865" y="107950"/>
                  </a:lnTo>
                  <a:close/>
                </a:path>
                <a:path w="1151254" h="431800">
                  <a:moveTo>
                    <a:pt x="1150937" y="215900"/>
                  </a:moveTo>
                  <a:lnTo>
                    <a:pt x="863193" y="0"/>
                  </a:lnTo>
                  <a:lnTo>
                    <a:pt x="863193" y="107950"/>
                  </a:lnTo>
                  <a:lnTo>
                    <a:pt x="179832" y="107950"/>
                  </a:lnTo>
                  <a:lnTo>
                    <a:pt x="179832" y="323850"/>
                  </a:lnTo>
                  <a:lnTo>
                    <a:pt x="863193" y="323850"/>
                  </a:lnTo>
                  <a:lnTo>
                    <a:pt x="863193" y="431800"/>
                  </a:lnTo>
                  <a:lnTo>
                    <a:pt x="1150937" y="215900"/>
                  </a:lnTo>
                  <a:close/>
                </a:path>
              </a:pathLst>
            </a:custGeom>
            <a:solidFill>
              <a:srgbClr val="33CCCC"/>
            </a:solidFill>
          </p:spPr>
          <p:txBody>
            <a:bodyPr wrap="square" lIns="0" tIns="0" rIns="0" bIns="0" rtlCol="0"/>
            <a:lstStyle/>
            <a:p/>
          </p:txBody>
        </p:sp>
        <p:sp>
          <p:nvSpPr>
            <p:cNvPr id="29" name="object 29"/>
            <p:cNvSpPr/>
            <p:nvPr/>
          </p:nvSpPr>
          <p:spPr>
            <a:xfrm>
              <a:off x="6084887" y="5084762"/>
              <a:ext cx="1151255" cy="431800"/>
            </a:xfrm>
            <a:custGeom>
              <a:rect l="l" t="t" r="r" b="b"/>
              <a:pathLst>
                <a:path w="1151254" h="431800">
                  <a:moveTo>
                    <a:pt x="179834" y="107950"/>
                  </a:moveTo>
                  <a:lnTo>
                    <a:pt x="863203" y="107950"/>
                  </a:lnTo>
                  <a:lnTo>
                    <a:pt x="863203" y="0"/>
                  </a:lnTo>
                  <a:lnTo>
                    <a:pt x="1150937" y="215900"/>
                  </a:lnTo>
                  <a:lnTo>
                    <a:pt x="863203" y="431800"/>
                  </a:lnTo>
                  <a:lnTo>
                    <a:pt x="863203" y="323850"/>
                  </a:lnTo>
                  <a:lnTo>
                    <a:pt x="179834" y="323850"/>
                  </a:lnTo>
                  <a:lnTo>
                    <a:pt x="179834" y="107950"/>
                  </a:lnTo>
                  <a:close/>
                </a:path>
                <a:path w="1151254" h="431800">
                  <a:moveTo>
                    <a:pt x="0" y="107950"/>
                  </a:moveTo>
                  <a:lnTo>
                    <a:pt x="35966" y="107950"/>
                  </a:lnTo>
                  <a:lnTo>
                    <a:pt x="35966" y="323850"/>
                  </a:lnTo>
                  <a:lnTo>
                    <a:pt x="0" y="323850"/>
                  </a:lnTo>
                  <a:lnTo>
                    <a:pt x="0" y="107950"/>
                  </a:lnTo>
                  <a:close/>
                </a:path>
                <a:path w="1151254" h="431800">
                  <a:moveTo>
                    <a:pt x="71933" y="107950"/>
                  </a:moveTo>
                  <a:lnTo>
                    <a:pt x="143867" y="107950"/>
                  </a:lnTo>
                  <a:lnTo>
                    <a:pt x="143867" y="323850"/>
                  </a:lnTo>
                  <a:lnTo>
                    <a:pt x="71933" y="323850"/>
                  </a:lnTo>
                  <a:lnTo>
                    <a:pt x="71933" y="107950"/>
                  </a:lnTo>
                  <a:close/>
                </a:path>
              </a:pathLst>
            </a:custGeom>
            <a:ln w="9525">
              <a:solidFill>
                <a:srgbClr val="003366"/>
              </a:solidFill>
            </a:ln>
          </p:spPr>
          <p:txBody>
            <a:bodyPr wrap="square" lIns="0" tIns="0" rIns="0" bIns="0" rtlCol="0"/>
            <a:lstStyle/>
            <a:p/>
          </p:txBody>
        </p:sp>
      </p:grpSp>
      <p:grpSp>
        <p:nvGrpSpPr>
          <p:cNvPr id="30" name="object 30"/>
          <p:cNvGrpSpPr/>
          <p:nvPr/>
        </p:nvGrpSpPr>
        <p:grpSpPr>
          <a:xfrm>
            <a:off x="7519985" y="4503737"/>
            <a:ext cx="1377950" cy="2359025"/>
            <a:chOff x="7519985" y="4503737"/>
            <a:chExt cx="1377950" cy="2359025"/>
          </a:xfrm>
        </p:grpSpPr>
        <p:sp>
          <p:nvSpPr>
            <p:cNvPr id="31" name="object 31"/>
            <p:cNvSpPr/>
            <p:nvPr/>
          </p:nvSpPr>
          <p:spPr>
            <a:xfrm>
              <a:off x="7524748" y="4508499"/>
              <a:ext cx="1368425" cy="2349500"/>
            </a:xfrm>
            <a:custGeom>
              <a:rect l="l" t="t" r="r" b="b"/>
              <a:pathLst>
                <a:path w="1368425" h="2349500">
                  <a:moveTo>
                    <a:pt x="684212" y="0"/>
                  </a:moveTo>
                  <a:close/>
                </a:path>
                <a:path w="1368425" h="2349500">
                  <a:moveTo>
                    <a:pt x="1368424" y="1174750"/>
                  </a:moveTo>
                  <a:lnTo>
                    <a:pt x="0" y="1174750"/>
                  </a:lnTo>
                  <a:lnTo>
                    <a:pt x="891" y="1114296"/>
                  </a:lnTo>
                  <a:lnTo>
                    <a:pt x="3533" y="1054637"/>
                  </a:lnTo>
                  <a:lnTo>
                    <a:pt x="7884" y="995846"/>
                  </a:lnTo>
                  <a:lnTo>
                    <a:pt x="13901" y="937995"/>
                  </a:lnTo>
                  <a:lnTo>
                    <a:pt x="21541" y="881160"/>
                  </a:lnTo>
                  <a:lnTo>
                    <a:pt x="30762" y="825414"/>
                  </a:lnTo>
                  <a:lnTo>
                    <a:pt x="41519" y="770830"/>
                  </a:lnTo>
                  <a:lnTo>
                    <a:pt x="53770" y="717483"/>
                  </a:lnTo>
                  <a:lnTo>
                    <a:pt x="67472" y="665445"/>
                  </a:lnTo>
                  <a:lnTo>
                    <a:pt x="82582" y="614793"/>
                  </a:lnTo>
                  <a:lnTo>
                    <a:pt x="99057" y="565598"/>
                  </a:lnTo>
                  <a:lnTo>
                    <a:pt x="116854" y="517934"/>
                  </a:lnTo>
                  <a:lnTo>
                    <a:pt x="135930" y="471876"/>
                  </a:lnTo>
                  <a:lnTo>
                    <a:pt x="156242" y="427498"/>
                  </a:lnTo>
                  <a:lnTo>
                    <a:pt x="177747" y="384873"/>
                  </a:lnTo>
                  <a:lnTo>
                    <a:pt x="200403" y="344074"/>
                  </a:lnTo>
                  <a:lnTo>
                    <a:pt x="224165" y="305177"/>
                  </a:lnTo>
                  <a:lnTo>
                    <a:pt x="248992" y="268254"/>
                  </a:lnTo>
                  <a:lnTo>
                    <a:pt x="274839" y="233380"/>
                  </a:lnTo>
                  <a:lnTo>
                    <a:pt x="301665" y="200627"/>
                  </a:lnTo>
                  <a:lnTo>
                    <a:pt x="329425" y="170071"/>
                  </a:lnTo>
                  <a:lnTo>
                    <a:pt x="358078" y="141784"/>
                  </a:lnTo>
                  <a:lnTo>
                    <a:pt x="387580" y="115842"/>
                  </a:lnTo>
                  <a:lnTo>
                    <a:pt x="417888" y="92316"/>
                  </a:lnTo>
                  <a:lnTo>
                    <a:pt x="480751" y="52813"/>
                  </a:lnTo>
                  <a:lnTo>
                    <a:pt x="546322" y="23866"/>
                  </a:lnTo>
                  <a:lnTo>
                    <a:pt x="614259" y="6064"/>
                  </a:lnTo>
                  <a:lnTo>
                    <a:pt x="684212" y="0"/>
                  </a:lnTo>
                  <a:lnTo>
                    <a:pt x="719422" y="1528"/>
                  </a:lnTo>
                  <a:lnTo>
                    <a:pt x="788412" y="13535"/>
                  </a:lnTo>
                  <a:lnTo>
                    <a:pt x="855208" y="36984"/>
                  </a:lnTo>
                  <a:lnTo>
                    <a:pt x="919468" y="71283"/>
                  </a:lnTo>
                  <a:lnTo>
                    <a:pt x="980847" y="115843"/>
                  </a:lnTo>
                  <a:lnTo>
                    <a:pt x="1010349" y="141786"/>
                  </a:lnTo>
                  <a:lnTo>
                    <a:pt x="1039002" y="170073"/>
                  </a:lnTo>
                  <a:lnTo>
                    <a:pt x="1066763" y="200629"/>
                  </a:lnTo>
                  <a:lnTo>
                    <a:pt x="1093588" y="233381"/>
                  </a:lnTo>
                  <a:lnTo>
                    <a:pt x="1119435" y="268256"/>
                  </a:lnTo>
                  <a:lnTo>
                    <a:pt x="1144262" y="305179"/>
                  </a:lnTo>
                  <a:lnTo>
                    <a:pt x="1168024" y="344077"/>
                  </a:lnTo>
                  <a:lnTo>
                    <a:pt x="1190679" y="384875"/>
                  </a:lnTo>
                  <a:lnTo>
                    <a:pt x="1212184" y="427500"/>
                  </a:lnTo>
                  <a:lnTo>
                    <a:pt x="1232496" y="471879"/>
                  </a:lnTo>
                  <a:lnTo>
                    <a:pt x="1251572" y="517936"/>
                  </a:lnTo>
                  <a:lnTo>
                    <a:pt x="1269369" y="565600"/>
                  </a:lnTo>
                  <a:lnTo>
                    <a:pt x="1285844" y="614795"/>
                  </a:lnTo>
                  <a:lnTo>
                    <a:pt x="1300954" y="665448"/>
                  </a:lnTo>
                  <a:lnTo>
                    <a:pt x="1314656" y="717485"/>
                  </a:lnTo>
                  <a:lnTo>
                    <a:pt x="1326907" y="770832"/>
                  </a:lnTo>
                  <a:lnTo>
                    <a:pt x="1337664" y="825416"/>
                  </a:lnTo>
                  <a:lnTo>
                    <a:pt x="1346884" y="881162"/>
                  </a:lnTo>
                  <a:lnTo>
                    <a:pt x="1354524" y="937997"/>
                  </a:lnTo>
                  <a:lnTo>
                    <a:pt x="1360541" y="995847"/>
                  </a:lnTo>
                  <a:lnTo>
                    <a:pt x="1364892" y="1054639"/>
                  </a:lnTo>
                  <a:lnTo>
                    <a:pt x="1367534" y="1114298"/>
                  </a:lnTo>
                  <a:lnTo>
                    <a:pt x="1368424" y="1174750"/>
                  </a:lnTo>
                  <a:close/>
                </a:path>
                <a:path w="1368425" h="2349500">
                  <a:moveTo>
                    <a:pt x="684212" y="2349499"/>
                  </a:moveTo>
                  <a:lnTo>
                    <a:pt x="614255" y="2343433"/>
                  </a:lnTo>
                  <a:lnTo>
                    <a:pt x="546319" y="2325632"/>
                  </a:lnTo>
                  <a:lnTo>
                    <a:pt x="480748" y="2296684"/>
                  </a:lnTo>
                  <a:lnTo>
                    <a:pt x="417886" y="2257181"/>
                  </a:lnTo>
                  <a:lnTo>
                    <a:pt x="387577" y="2233656"/>
                  </a:lnTo>
                  <a:lnTo>
                    <a:pt x="358076" y="2207713"/>
                  </a:lnTo>
                  <a:lnTo>
                    <a:pt x="329423" y="2179426"/>
                  </a:lnTo>
                  <a:lnTo>
                    <a:pt x="301662" y="2148870"/>
                  </a:lnTo>
                  <a:lnTo>
                    <a:pt x="274837" y="2116118"/>
                  </a:lnTo>
                  <a:lnTo>
                    <a:pt x="248989" y="2081243"/>
                  </a:lnTo>
                  <a:lnTo>
                    <a:pt x="224163" y="2044320"/>
                  </a:lnTo>
                  <a:lnTo>
                    <a:pt x="200401" y="2005422"/>
                  </a:lnTo>
                  <a:lnTo>
                    <a:pt x="177745" y="1964624"/>
                  </a:lnTo>
                  <a:lnTo>
                    <a:pt x="156240" y="1921999"/>
                  </a:lnTo>
                  <a:lnTo>
                    <a:pt x="135928" y="1877621"/>
                  </a:lnTo>
                  <a:lnTo>
                    <a:pt x="116852" y="1831563"/>
                  </a:lnTo>
                  <a:lnTo>
                    <a:pt x="99055" y="1783900"/>
                  </a:lnTo>
                  <a:lnTo>
                    <a:pt x="82580" y="1734705"/>
                  </a:lnTo>
                  <a:lnTo>
                    <a:pt x="67470" y="1684052"/>
                  </a:lnTo>
                  <a:lnTo>
                    <a:pt x="53768" y="1632015"/>
                  </a:lnTo>
                  <a:lnTo>
                    <a:pt x="41517" y="1578667"/>
                  </a:lnTo>
                  <a:lnTo>
                    <a:pt x="30760" y="1524084"/>
                  </a:lnTo>
                  <a:lnTo>
                    <a:pt x="21540" y="1468337"/>
                  </a:lnTo>
                  <a:lnTo>
                    <a:pt x="13900" y="1411502"/>
                  </a:lnTo>
                  <a:lnTo>
                    <a:pt x="7883" y="1353652"/>
                  </a:lnTo>
                  <a:lnTo>
                    <a:pt x="3532" y="1294860"/>
                  </a:lnTo>
                  <a:lnTo>
                    <a:pt x="890" y="1235202"/>
                  </a:lnTo>
                  <a:lnTo>
                    <a:pt x="0" y="1174749"/>
                  </a:lnTo>
                  <a:lnTo>
                    <a:pt x="1368424" y="1174750"/>
                  </a:lnTo>
                  <a:lnTo>
                    <a:pt x="1367533" y="1235202"/>
                  </a:lnTo>
                  <a:lnTo>
                    <a:pt x="1364891" y="1294861"/>
                  </a:lnTo>
                  <a:lnTo>
                    <a:pt x="1360540" y="1353652"/>
                  </a:lnTo>
                  <a:lnTo>
                    <a:pt x="1354523" y="1411502"/>
                  </a:lnTo>
                  <a:lnTo>
                    <a:pt x="1346883" y="1468338"/>
                  </a:lnTo>
                  <a:lnTo>
                    <a:pt x="1337663" y="1524084"/>
                  </a:lnTo>
                  <a:lnTo>
                    <a:pt x="1326906" y="1578668"/>
                  </a:lnTo>
                  <a:lnTo>
                    <a:pt x="1314655" y="1632015"/>
                  </a:lnTo>
                  <a:lnTo>
                    <a:pt x="1300953" y="1684052"/>
                  </a:lnTo>
                  <a:lnTo>
                    <a:pt x="1285843" y="1734705"/>
                  </a:lnTo>
                  <a:lnTo>
                    <a:pt x="1269368" y="1783900"/>
                  </a:lnTo>
                  <a:lnTo>
                    <a:pt x="1251571" y="1831563"/>
                  </a:lnTo>
                  <a:lnTo>
                    <a:pt x="1232495" y="1877621"/>
                  </a:lnTo>
                  <a:lnTo>
                    <a:pt x="1212183" y="1921999"/>
                  </a:lnTo>
                  <a:lnTo>
                    <a:pt x="1190678" y="1964625"/>
                  </a:lnTo>
                  <a:lnTo>
                    <a:pt x="1168023" y="2005423"/>
                  </a:lnTo>
                  <a:lnTo>
                    <a:pt x="1144260" y="2044320"/>
                  </a:lnTo>
                  <a:lnTo>
                    <a:pt x="1119434" y="2081243"/>
                  </a:lnTo>
                  <a:lnTo>
                    <a:pt x="1093587" y="2116118"/>
                  </a:lnTo>
                  <a:lnTo>
                    <a:pt x="1066761" y="2148870"/>
                  </a:lnTo>
                  <a:lnTo>
                    <a:pt x="1039001" y="2179426"/>
                  </a:lnTo>
                  <a:lnTo>
                    <a:pt x="1010348" y="2207713"/>
                  </a:lnTo>
                  <a:lnTo>
                    <a:pt x="980846" y="2233656"/>
                  </a:lnTo>
                  <a:lnTo>
                    <a:pt x="950538" y="2257181"/>
                  </a:lnTo>
                  <a:lnTo>
                    <a:pt x="887676" y="2296684"/>
                  </a:lnTo>
                  <a:lnTo>
                    <a:pt x="822105" y="2325632"/>
                  </a:lnTo>
                  <a:lnTo>
                    <a:pt x="754169" y="2343434"/>
                  </a:lnTo>
                  <a:lnTo>
                    <a:pt x="719421" y="2347970"/>
                  </a:lnTo>
                  <a:lnTo>
                    <a:pt x="684212" y="2349499"/>
                  </a:lnTo>
                  <a:close/>
                </a:path>
              </a:pathLst>
            </a:custGeom>
            <a:solidFill>
              <a:srgbClr val="33CCCC"/>
            </a:solidFill>
          </p:spPr>
          <p:txBody>
            <a:bodyPr wrap="square" lIns="0" tIns="0" rIns="0" bIns="0" rtlCol="0"/>
            <a:lstStyle/>
            <a:p/>
          </p:txBody>
        </p:sp>
        <p:sp>
          <p:nvSpPr>
            <p:cNvPr id="32" name="object 32"/>
            <p:cNvSpPr/>
            <p:nvPr/>
          </p:nvSpPr>
          <p:spPr>
            <a:xfrm>
              <a:off x="7524748" y="4508499"/>
              <a:ext cx="1368425" cy="2349500"/>
            </a:xfrm>
            <a:custGeom>
              <a:rect l="l" t="t" r="r" b="b"/>
              <a:pathLst>
                <a:path w="1368425" h="2349500">
                  <a:moveTo>
                    <a:pt x="0" y="1174750"/>
                  </a:moveTo>
                  <a:lnTo>
                    <a:pt x="891" y="1114298"/>
                  </a:lnTo>
                  <a:lnTo>
                    <a:pt x="3533" y="1054639"/>
                  </a:lnTo>
                  <a:lnTo>
                    <a:pt x="7884" y="995847"/>
                  </a:lnTo>
                  <a:lnTo>
                    <a:pt x="13901" y="937997"/>
                  </a:lnTo>
                  <a:lnTo>
                    <a:pt x="21541" y="881162"/>
                  </a:lnTo>
                  <a:lnTo>
                    <a:pt x="30761" y="825416"/>
                  </a:lnTo>
                  <a:lnTo>
                    <a:pt x="41518" y="770832"/>
                  </a:lnTo>
                  <a:lnTo>
                    <a:pt x="53769" y="717485"/>
                  </a:lnTo>
                  <a:lnTo>
                    <a:pt x="67471" y="665448"/>
                  </a:lnTo>
                  <a:lnTo>
                    <a:pt x="82581" y="614795"/>
                  </a:lnTo>
                  <a:lnTo>
                    <a:pt x="99056" y="565600"/>
                  </a:lnTo>
                  <a:lnTo>
                    <a:pt x="116853" y="517936"/>
                  </a:lnTo>
                  <a:lnTo>
                    <a:pt x="135929" y="471879"/>
                  </a:lnTo>
                  <a:lnTo>
                    <a:pt x="156241" y="427500"/>
                  </a:lnTo>
                  <a:lnTo>
                    <a:pt x="177746" y="384875"/>
                  </a:lnTo>
                  <a:lnTo>
                    <a:pt x="200402" y="344077"/>
                  </a:lnTo>
                  <a:lnTo>
                    <a:pt x="224164" y="305179"/>
                  </a:lnTo>
                  <a:lnTo>
                    <a:pt x="248990" y="268256"/>
                  </a:lnTo>
                  <a:lnTo>
                    <a:pt x="274838" y="233381"/>
                  </a:lnTo>
                  <a:lnTo>
                    <a:pt x="301663" y="200629"/>
                  </a:lnTo>
                  <a:lnTo>
                    <a:pt x="329424" y="170073"/>
                  </a:lnTo>
                  <a:lnTo>
                    <a:pt x="358077" y="141786"/>
                  </a:lnTo>
                  <a:lnTo>
                    <a:pt x="387578" y="115843"/>
                  </a:lnTo>
                  <a:lnTo>
                    <a:pt x="417886" y="92318"/>
                  </a:lnTo>
                  <a:lnTo>
                    <a:pt x="480749" y="52814"/>
                  </a:lnTo>
                  <a:lnTo>
                    <a:pt x="546320" y="23867"/>
                  </a:lnTo>
                  <a:lnTo>
                    <a:pt x="614256" y="6065"/>
                  </a:lnTo>
                  <a:lnTo>
                    <a:pt x="684213" y="0"/>
                  </a:lnTo>
                  <a:lnTo>
                    <a:pt x="719421" y="1528"/>
                  </a:lnTo>
                  <a:lnTo>
                    <a:pt x="754168" y="6064"/>
                  </a:lnTo>
                  <a:lnTo>
                    <a:pt x="822104" y="23866"/>
                  </a:lnTo>
                  <a:lnTo>
                    <a:pt x="887675" y="52813"/>
                  </a:lnTo>
                  <a:lnTo>
                    <a:pt x="950538" y="92316"/>
                  </a:lnTo>
                  <a:lnTo>
                    <a:pt x="980846" y="115842"/>
                  </a:lnTo>
                  <a:lnTo>
                    <a:pt x="1010348" y="141784"/>
                  </a:lnTo>
                  <a:lnTo>
                    <a:pt x="1039000" y="170071"/>
                  </a:lnTo>
                  <a:lnTo>
                    <a:pt x="1066761" y="200627"/>
                  </a:lnTo>
                  <a:lnTo>
                    <a:pt x="1093587" y="233380"/>
                  </a:lnTo>
                  <a:lnTo>
                    <a:pt x="1119434" y="268254"/>
                  </a:lnTo>
                  <a:lnTo>
                    <a:pt x="1144261" y="305177"/>
                  </a:lnTo>
                  <a:lnTo>
                    <a:pt x="1168023" y="344074"/>
                  </a:lnTo>
                  <a:lnTo>
                    <a:pt x="1190678" y="384873"/>
                  </a:lnTo>
                  <a:lnTo>
                    <a:pt x="1212183" y="427498"/>
                  </a:lnTo>
                  <a:lnTo>
                    <a:pt x="1232495" y="471876"/>
                  </a:lnTo>
                  <a:lnTo>
                    <a:pt x="1251571" y="517934"/>
                  </a:lnTo>
                  <a:lnTo>
                    <a:pt x="1269369" y="565598"/>
                  </a:lnTo>
                  <a:lnTo>
                    <a:pt x="1285844" y="614793"/>
                  </a:lnTo>
                  <a:lnTo>
                    <a:pt x="1300954" y="665445"/>
                  </a:lnTo>
                  <a:lnTo>
                    <a:pt x="1314656" y="717483"/>
                  </a:lnTo>
                  <a:lnTo>
                    <a:pt x="1326907" y="770830"/>
                  </a:lnTo>
                  <a:lnTo>
                    <a:pt x="1337664" y="825414"/>
                  </a:lnTo>
                  <a:lnTo>
                    <a:pt x="1346884" y="881160"/>
                  </a:lnTo>
                  <a:lnTo>
                    <a:pt x="1354524" y="937995"/>
                  </a:lnTo>
                  <a:lnTo>
                    <a:pt x="1360541" y="995846"/>
                  </a:lnTo>
                  <a:lnTo>
                    <a:pt x="1364892" y="1054637"/>
                  </a:lnTo>
                  <a:lnTo>
                    <a:pt x="1367534" y="1114296"/>
                  </a:lnTo>
                  <a:lnTo>
                    <a:pt x="1368425" y="1174749"/>
                  </a:lnTo>
                  <a:lnTo>
                    <a:pt x="1367533" y="1235202"/>
                  </a:lnTo>
                  <a:lnTo>
                    <a:pt x="1364891" y="1294860"/>
                  </a:lnTo>
                  <a:lnTo>
                    <a:pt x="1360540" y="1353652"/>
                  </a:lnTo>
                  <a:lnTo>
                    <a:pt x="1354523" y="1411502"/>
                  </a:lnTo>
                  <a:lnTo>
                    <a:pt x="1346883" y="1468337"/>
                  </a:lnTo>
                  <a:lnTo>
                    <a:pt x="1337663" y="1524084"/>
                  </a:lnTo>
                  <a:lnTo>
                    <a:pt x="1326906" y="1578667"/>
                  </a:lnTo>
                  <a:lnTo>
                    <a:pt x="1314655" y="1632015"/>
                  </a:lnTo>
                  <a:lnTo>
                    <a:pt x="1300953" y="1684052"/>
                  </a:lnTo>
                  <a:lnTo>
                    <a:pt x="1285843" y="1734705"/>
                  </a:lnTo>
                  <a:lnTo>
                    <a:pt x="1269368" y="1783900"/>
                  </a:lnTo>
                  <a:lnTo>
                    <a:pt x="1251571" y="1831563"/>
                  </a:lnTo>
                  <a:lnTo>
                    <a:pt x="1232495" y="1877621"/>
                  </a:lnTo>
                  <a:lnTo>
                    <a:pt x="1212183" y="1921999"/>
                  </a:lnTo>
                  <a:lnTo>
                    <a:pt x="1190678" y="1964624"/>
                  </a:lnTo>
                  <a:lnTo>
                    <a:pt x="1168023" y="2005422"/>
                  </a:lnTo>
                  <a:lnTo>
                    <a:pt x="1144261" y="2044320"/>
                  </a:lnTo>
                  <a:lnTo>
                    <a:pt x="1119434" y="2081243"/>
                  </a:lnTo>
                  <a:lnTo>
                    <a:pt x="1093587" y="2116118"/>
                  </a:lnTo>
                  <a:lnTo>
                    <a:pt x="1066761" y="2148870"/>
                  </a:lnTo>
                  <a:lnTo>
                    <a:pt x="1039001" y="2179426"/>
                  </a:lnTo>
                  <a:lnTo>
                    <a:pt x="1010348" y="2207713"/>
                  </a:lnTo>
                  <a:lnTo>
                    <a:pt x="980846" y="2233656"/>
                  </a:lnTo>
                  <a:lnTo>
                    <a:pt x="950538" y="2257181"/>
                  </a:lnTo>
                  <a:lnTo>
                    <a:pt x="887676" y="2296684"/>
                  </a:lnTo>
                  <a:lnTo>
                    <a:pt x="822105" y="2325632"/>
                  </a:lnTo>
                  <a:lnTo>
                    <a:pt x="754169" y="2343434"/>
                  </a:lnTo>
                  <a:lnTo>
                    <a:pt x="684212" y="2349499"/>
                  </a:lnTo>
                  <a:lnTo>
                    <a:pt x="649003" y="2347970"/>
                  </a:lnTo>
                  <a:lnTo>
                    <a:pt x="614255" y="2343433"/>
                  </a:lnTo>
                  <a:lnTo>
                    <a:pt x="546319" y="2325632"/>
                  </a:lnTo>
                  <a:lnTo>
                    <a:pt x="480748" y="2296684"/>
                  </a:lnTo>
                  <a:lnTo>
                    <a:pt x="417886" y="2257181"/>
                  </a:lnTo>
                  <a:lnTo>
                    <a:pt x="387578" y="2233656"/>
                  </a:lnTo>
                  <a:lnTo>
                    <a:pt x="358076" y="2207713"/>
                  </a:lnTo>
                  <a:lnTo>
                    <a:pt x="329423" y="2179426"/>
                  </a:lnTo>
                  <a:lnTo>
                    <a:pt x="301662" y="2148870"/>
                  </a:lnTo>
                  <a:lnTo>
                    <a:pt x="274837" y="2116118"/>
                  </a:lnTo>
                  <a:lnTo>
                    <a:pt x="248989" y="2081243"/>
                  </a:lnTo>
                  <a:lnTo>
                    <a:pt x="224163" y="2044320"/>
                  </a:lnTo>
                  <a:lnTo>
                    <a:pt x="200401" y="2005423"/>
                  </a:lnTo>
                  <a:lnTo>
                    <a:pt x="177746" y="1964625"/>
                  </a:lnTo>
                  <a:lnTo>
                    <a:pt x="156240" y="1921999"/>
                  </a:lnTo>
                  <a:lnTo>
                    <a:pt x="135928" y="1877621"/>
                  </a:lnTo>
                  <a:lnTo>
                    <a:pt x="116852" y="1831563"/>
                  </a:lnTo>
                  <a:lnTo>
                    <a:pt x="99055" y="1783900"/>
                  </a:lnTo>
                  <a:lnTo>
                    <a:pt x="82580" y="1734705"/>
                  </a:lnTo>
                  <a:lnTo>
                    <a:pt x="67470" y="1684052"/>
                  </a:lnTo>
                  <a:lnTo>
                    <a:pt x="53768" y="1632015"/>
                  </a:lnTo>
                  <a:lnTo>
                    <a:pt x="41517" y="1578668"/>
                  </a:lnTo>
                  <a:lnTo>
                    <a:pt x="30760" y="1524084"/>
                  </a:lnTo>
                  <a:lnTo>
                    <a:pt x="21540" y="1468338"/>
                  </a:lnTo>
                  <a:lnTo>
                    <a:pt x="13900" y="1411502"/>
                  </a:lnTo>
                  <a:lnTo>
                    <a:pt x="7883" y="1353652"/>
                  </a:lnTo>
                  <a:lnTo>
                    <a:pt x="3532" y="1294861"/>
                  </a:lnTo>
                  <a:lnTo>
                    <a:pt x="890" y="1235202"/>
                  </a:lnTo>
                  <a:lnTo>
                    <a:pt x="0" y="1174749"/>
                  </a:lnTo>
                  <a:close/>
                </a:path>
              </a:pathLst>
            </a:custGeom>
            <a:ln w="9525">
              <a:solidFill>
                <a:srgbClr val="003366"/>
              </a:solidFill>
            </a:ln>
          </p:spPr>
          <p:txBody>
            <a:bodyPr wrap="square" lIns="0" tIns="0" rIns="0" bIns="0" rtlCol="0"/>
            <a:lstStyle/>
            <a:p/>
          </p:txBody>
        </p:sp>
      </p:grpSp>
      <p:sp>
        <p:nvSpPr>
          <p:cNvPr id="33" name="object 33"/>
          <p:cNvSpPr txBox="1"/>
          <p:nvPr/>
        </p:nvSpPr>
        <p:spPr>
          <a:xfrm>
            <a:off x="8117340" y="4685981"/>
            <a:ext cx="381000" cy="2159000"/>
          </a:xfrm>
          <a:prstGeom prst="rect">
            <a:avLst/>
          </a:prstGeom>
        </p:spPr>
        <p:txBody>
          <a:bodyPr vert="vert" wrap="square" lIns="0" tIns="0" rIns="0" bIns="0" rtlCol="0">
            <a:spAutoFit/>
          </a:bodyPr>
          <a:lstStyle/>
          <a:p>
            <a:pPr marL="12700">
              <a:lnSpc>
                <a:spcPts val="3000"/>
              </a:lnSpc>
            </a:pPr>
            <a:r>
              <a:rPr sz="2800" b="1" spc="-10">
                <a:solidFill>
                  <a:srgbClr val="003366"/>
                </a:solidFill>
                <a:latin typeface="Microsoft JhengHei"/>
                <a:cs typeface="Microsoft JhengHei"/>
              </a:rPr>
              <a:t>协调人们关系</a:t>
            </a:r>
            <a:endParaRPr sz="2800">
              <a:latin typeface="Microsoft JhengHei"/>
              <a:cs typeface="Microsoft JhengHei"/>
            </a:endParaRPr>
          </a:p>
        </p:txBody>
      </p:sp>
      <p:sp>
        <p:nvSpPr>
          <p:cNvPr id="34" name="object 34"/>
          <p:cNvSpPr txBox="1">
            <a:spLocks noGrp="1"/>
          </p:cNvSpPr>
          <p:nvPr>
            <p:ph type="title"/>
          </p:nvPr>
        </p:nvSpPr>
        <p:spPr>
          <a:prstGeom prst="rect">
            <a:avLst/>
          </a:prstGeom>
        </p:spPr>
        <p:txBody>
          <a:bodyPr vert="horz" wrap="square" lIns="0" tIns="401566" rIns="0" bIns="0" rtlCol="0">
            <a:spAutoFit/>
          </a:bodyPr>
          <a:lstStyle/>
          <a:p>
            <a:pPr marL="444500">
              <a:lnSpc>
                <a:spcPct val="100000"/>
              </a:lnSpc>
              <a:spcBef>
                <a:spcPts val="100"/>
              </a:spcBef>
            </a:pPr>
            <a:r>
              <a:rPr sz="4000" spc="-5"/>
              <a:t>道德的主要基本功能：</a:t>
            </a:r>
            <a:endParaRPr sz="4000"/>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978852" y="893071"/>
            <a:ext cx="3225800" cy="607060"/>
          </a:xfrm>
          <a:prstGeom prst="rect">
            <a:avLst/>
          </a:prstGeom>
        </p:spPr>
        <p:txBody>
          <a:bodyPr vert="horz" wrap="square" lIns="0" tIns="13970" rIns="0" bIns="0" rtlCol="0">
            <a:spAutoFit/>
          </a:bodyPr>
          <a:lstStyle/>
          <a:p>
            <a:pPr marL="12700">
              <a:lnSpc>
                <a:spcPct val="100000"/>
              </a:lnSpc>
              <a:spcBef>
                <a:spcPts val="110"/>
              </a:spcBef>
            </a:pPr>
            <a:r>
              <a:rPr sz="3800" spc="-235">
                <a:solidFill>
                  <a:srgbClr val="006666"/>
                </a:solidFill>
              </a:rPr>
              <a:t>道德的认识功</a:t>
            </a:r>
            <a:r>
              <a:rPr sz="3800" spc="-50">
                <a:solidFill>
                  <a:srgbClr val="006666"/>
                </a:solidFill>
              </a:rPr>
              <a:t>能</a:t>
            </a:r>
            <a:endParaRPr sz="3800"/>
          </a:p>
        </p:txBody>
      </p:sp>
      <p:sp>
        <p:nvSpPr>
          <p:cNvPr id="3" name="object 3"/>
          <p:cNvSpPr txBox="1"/>
          <p:nvPr/>
        </p:nvSpPr>
        <p:spPr>
          <a:xfrm>
            <a:off x="762952" y="2399942"/>
            <a:ext cx="4991100" cy="3865879"/>
          </a:xfrm>
          <a:prstGeom prst="rect">
            <a:avLst/>
          </a:prstGeom>
        </p:spPr>
        <p:txBody>
          <a:bodyPr vert="horz" wrap="square" lIns="0" tIns="94615" rIns="0" bIns="0" rtlCol="0">
            <a:spAutoFit/>
          </a:bodyPr>
          <a:lstStyle/>
          <a:p>
            <a:pPr marL="355600" marR="5080" indent="-342900" algn="just">
              <a:lnSpc>
                <a:spcPts val="2690"/>
              </a:lnSpc>
              <a:spcBef>
                <a:spcPts val="745"/>
              </a:spcBef>
              <a:buSzPct val="76785"/>
              <a:buFont typeface="Wingdings"/>
              <a:buChar char=""/>
              <a:tabLst>
                <a:tab pos="355600"/>
              </a:tabLst>
            </a:pPr>
            <a:r>
              <a:rPr sz="2800" b="1" spc="-5">
                <a:solidFill>
                  <a:srgbClr val="003366"/>
                </a:solidFill>
                <a:latin typeface="Microsoft JhengHei"/>
                <a:cs typeface="Microsoft JhengHei"/>
              </a:rPr>
              <a:t>道德往往借助道德观念、道德德准则、道德理想等形式，帮</a:t>
            </a:r>
            <a:r>
              <a:rPr sz="2800" b="1" spc="-10">
                <a:solidFill>
                  <a:srgbClr val="003366"/>
                </a:solidFill>
                <a:latin typeface="Microsoft JhengHei"/>
                <a:cs typeface="Microsoft JhengHei"/>
              </a:rPr>
              <a:t>帮助人们认识：</a:t>
            </a:r>
            <a:endParaRPr sz="2800">
              <a:latin typeface="Microsoft JhengHei"/>
              <a:cs typeface="Microsoft JhengHei"/>
            </a:endParaRPr>
          </a:p>
          <a:p>
            <a:pPr marL="355600" marR="347980" indent="-342900">
              <a:lnSpc>
                <a:spcPts val="2820"/>
              </a:lnSpc>
              <a:spcBef>
                <a:spcPts val="430"/>
              </a:spcBef>
            </a:pPr>
            <a:r>
              <a:rPr sz="2800" b="1">
                <a:solidFill>
                  <a:srgbClr val="003366"/>
                </a:solidFill>
                <a:latin typeface="Arial"/>
                <a:cs typeface="Arial"/>
              </a:rPr>
              <a:t>——</a:t>
            </a:r>
            <a:r>
              <a:rPr sz="2800" b="1" spc="-5">
                <a:solidFill>
                  <a:srgbClr val="003366"/>
                </a:solidFill>
                <a:latin typeface="Microsoft JhengHei"/>
                <a:cs typeface="Microsoft JhengHei"/>
              </a:rPr>
              <a:t>社会道德生活的规律和原</a:t>
            </a:r>
            <a:r>
              <a:rPr sz="2800" b="1" spc="-25">
                <a:solidFill>
                  <a:srgbClr val="003366"/>
                </a:solidFill>
                <a:latin typeface="Microsoft JhengHei"/>
                <a:cs typeface="Microsoft JhengHei"/>
              </a:rPr>
              <a:t>则；</a:t>
            </a:r>
            <a:endParaRPr sz="2800">
              <a:latin typeface="Microsoft JhengHei"/>
              <a:cs typeface="Microsoft JhengHei"/>
            </a:endParaRPr>
          </a:p>
          <a:p>
            <a:pPr marL="12700">
              <a:lnSpc>
                <a:spcPts val="3225"/>
              </a:lnSpc>
            </a:pPr>
            <a:r>
              <a:rPr sz="2800" b="1">
                <a:solidFill>
                  <a:srgbClr val="003366"/>
                </a:solidFill>
                <a:latin typeface="Arial"/>
                <a:cs typeface="Arial"/>
              </a:rPr>
              <a:t>——</a:t>
            </a:r>
            <a:r>
              <a:rPr sz="2800" b="1" spc="-10">
                <a:solidFill>
                  <a:srgbClr val="003366"/>
                </a:solidFill>
                <a:latin typeface="Microsoft JhengHei"/>
                <a:cs typeface="Microsoft JhengHei"/>
              </a:rPr>
              <a:t>人生的价值和意义；</a:t>
            </a:r>
            <a:endParaRPr sz="2800">
              <a:latin typeface="Microsoft JhengHei"/>
              <a:cs typeface="Microsoft JhengHei"/>
            </a:endParaRPr>
          </a:p>
          <a:p>
            <a:pPr marL="355600" marR="347980" indent="-342900">
              <a:lnSpc>
                <a:spcPts val="2820"/>
              </a:lnSpc>
              <a:spcBef>
                <a:spcPts val="540"/>
              </a:spcBef>
            </a:pPr>
            <a:r>
              <a:rPr sz="2800" b="1">
                <a:solidFill>
                  <a:srgbClr val="003366"/>
                </a:solidFill>
                <a:latin typeface="Arial"/>
                <a:cs typeface="Arial"/>
              </a:rPr>
              <a:t>——</a:t>
            </a:r>
            <a:r>
              <a:rPr sz="2800" b="1" spc="-5">
                <a:solidFill>
                  <a:srgbClr val="003366"/>
                </a:solidFill>
                <a:latin typeface="Microsoft JhengHei"/>
                <a:cs typeface="Microsoft JhengHei"/>
              </a:rPr>
              <a:t>自己对家庭、他人、社会</a:t>
            </a:r>
            <a:r>
              <a:rPr sz="2800" b="1" spc="-10">
                <a:solidFill>
                  <a:srgbClr val="003366"/>
                </a:solidFill>
                <a:latin typeface="Microsoft JhengHei"/>
                <a:cs typeface="Microsoft JhengHei"/>
              </a:rPr>
              <a:t>的义务和责任；</a:t>
            </a:r>
            <a:endParaRPr sz="2800">
              <a:latin typeface="Microsoft JhengHei"/>
              <a:cs typeface="Microsoft JhengHei"/>
            </a:endParaRPr>
          </a:p>
          <a:p>
            <a:pPr marL="355600" marR="347980" indent="-342900">
              <a:lnSpc>
                <a:spcPts val="2820"/>
              </a:lnSpc>
              <a:spcBef>
                <a:spcPts val="409"/>
              </a:spcBef>
            </a:pPr>
            <a:r>
              <a:rPr sz="2800" b="1">
                <a:solidFill>
                  <a:srgbClr val="003366"/>
                </a:solidFill>
                <a:latin typeface="Arial"/>
                <a:cs typeface="Arial"/>
              </a:rPr>
              <a:t>——</a:t>
            </a:r>
            <a:r>
              <a:rPr sz="2800" b="1" spc="-5">
                <a:solidFill>
                  <a:srgbClr val="003366"/>
                </a:solidFill>
                <a:latin typeface="Microsoft JhengHei"/>
                <a:cs typeface="Microsoft JhengHei"/>
              </a:rPr>
              <a:t>选择正确的道德行为和塑</a:t>
            </a:r>
            <a:r>
              <a:rPr sz="2800" b="1" spc="-10">
                <a:solidFill>
                  <a:srgbClr val="003366"/>
                </a:solidFill>
                <a:latin typeface="Microsoft JhengHei"/>
                <a:cs typeface="Microsoft JhengHei"/>
              </a:rPr>
              <a:t>造自身道德人格等。</a:t>
            </a:r>
            <a:endParaRPr sz="2800">
              <a:latin typeface="Microsoft JhengHei"/>
              <a:cs typeface="Microsoft JhengHei"/>
            </a:endParaRPr>
          </a:p>
        </p:txBody>
      </p:sp>
      <p:grpSp>
        <p:nvGrpSpPr>
          <p:cNvPr id="4" name="object 4"/>
          <p:cNvGrpSpPr/>
          <p:nvPr/>
        </p:nvGrpSpPr>
        <p:grpSpPr>
          <a:xfrm>
            <a:off x="355599" y="203199"/>
            <a:ext cx="8509000" cy="6375400"/>
            <a:chOff x="355599" y="203199"/>
            <a:chExt cx="8509000" cy="6375400"/>
          </a:xfrm>
        </p:grpSpPr>
        <p:pic>
          <p:nvPicPr>
            <p:cNvPr id="5" name="object 5"/>
            <p:cNvPicPr/>
            <p:nvPr/>
          </p:nvPicPr>
          <p:blipFill>
            <a:blip r:embed="rId2"/>
            <a:stretch>
              <a:fillRect/>
            </a:stretch>
          </p:blipFill>
          <p:spPr>
            <a:xfrm>
              <a:off x="5791199" y="1828799"/>
              <a:ext cx="2743200" cy="4114800"/>
            </a:xfrm>
            <a:prstGeom prst="rect">
              <a:avLst/>
            </a:prstGeom>
          </p:spPr>
        </p:pic>
        <p:sp>
          <p:nvSpPr>
            <p:cNvPr id="6" name="object 6"/>
            <p:cNvSpPr/>
            <p:nvPr/>
          </p:nvSpPr>
          <p:spPr>
            <a:xfrm>
              <a:off x="380999" y="228599"/>
              <a:ext cx="8458200" cy="6324600"/>
            </a:xfrm>
            <a:custGeom>
              <a:rect l="l" t="t" r="r" b="b"/>
              <a:pathLst>
                <a:path w="8458200" h="6324600">
                  <a:moveTo>
                    <a:pt x="0" y="654406"/>
                  </a:moveTo>
                  <a:lnTo>
                    <a:pt x="1794" y="605567"/>
                  </a:lnTo>
                  <a:lnTo>
                    <a:pt x="7095" y="557703"/>
                  </a:lnTo>
                  <a:lnTo>
                    <a:pt x="15774" y="510940"/>
                  </a:lnTo>
                  <a:lnTo>
                    <a:pt x="27706" y="465405"/>
                  </a:lnTo>
                  <a:lnTo>
                    <a:pt x="42764" y="421225"/>
                  </a:lnTo>
                  <a:lnTo>
                    <a:pt x="60821" y="378525"/>
                  </a:lnTo>
                  <a:lnTo>
                    <a:pt x="81752" y="337433"/>
                  </a:lnTo>
                  <a:lnTo>
                    <a:pt x="105428" y="298075"/>
                  </a:lnTo>
                  <a:lnTo>
                    <a:pt x="131724" y="260578"/>
                  </a:lnTo>
                  <a:lnTo>
                    <a:pt x="160514" y="225068"/>
                  </a:lnTo>
                  <a:lnTo>
                    <a:pt x="191670" y="191671"/>
                  </a:lnTo>
                  <a:lnTo>
                    <a:pt x="225067" y="160515"/>
                  </a:lnTo>
                  <a:lnTo>
                    <a:pt x="260577" y="131725"/>
                  </a:lnTo>
                  <a:lnTo>
                    <a:pt x="298074" y="105429"/>
                  </a:lnTo>
                  <a:lnTo>
                    <a:pt x="337432" y="81752"/>
                  </a:lnTo>
                  <a:lnTo>
                    <a:pt x="378524" y="60822"/>
                  </a:lnTo>
                  <a:lnTo>
                    <a:pt x="421224" y="42765"/>
                  </a:lnTo>
                  <a:lnTo>
                    <a:pt x="465404" y="27707"/>
                  </a:lnTo>
                  <a:lnTo>
                    <a:pt x="510939" y="15775"/>
                  </a:lnTo>
                  <a:lnTo>
                    <a:pt x="557702" y="7095"/>
                  </a:lnTo>
                  <a:lnTo>
                    <a:pt x="605566" y="1794"/>
                  </a:lnTo>
                  <a:lnTo>
                    <a:pt x="654405" y="0"/>
                  </a:lnTo>
                  <a:lnTo>
                    <a:pt x="7803793" y="0"/>
                  </a:lnTo>
                  <a:lnTo>
                    <a:pt x="7852630" y="1794"/>
                  </a:lnTo>
                  <a:lnTo>
                    <a:pt x="7900494" y="7095"/>
                  </a:lnTo>
                  <a:lnTo>
                    <a:pt x="7947257" y="15774"/>
                  </a:lnTo>
                  <a:lnTo>
                    <a:pt x="7992792" y="27706"/>
                  </a:lnTo>
                  <a:lnTo>
                    <a:pt x="8036973" y="42764"/>
                  </a:lnTo>
                  <a:lnTo>
                    <a:pt x="8079672" y="60821"/>
                  </a:lnTo>
                  <a:lnTo>
                    <a:pt x="8120764" y="81751"/>
                  </a:lnTo>
                  <a:lnTo>
                    <a:pt x="8160122" y="105428"/>
                  </a:lnTo>
                  <a:lnTo>
                    <a:pt x="8197619" y="131724"/>
                  </a:lnTo>
                  <a:lnTo>
                    <a:pt x="8233130" y="160514"/>
                  </a:lnTo>
                  <a:lnTo>
                    <a:pt x="8266526" y="191670"/>
                  </a:lnTo>
                  <a:lnTo>
                    <a:pt x="8297683" y="225067"/>
                  </a:lnTo>
                  <a:lnTo>
                    <a:pt x="8326472" y="260577"/>
                  </a:lnTo>
                  <a:lnTo>
                    <a:pt x="8352769" y="298074"/>
                  </a:lnTo>
                  <a:lnTo>
                    <a:pt x="8376445" y="337432"/>
                  </a:lnTo>
                  <a:lnTo>
                    <a:pt x="8397375" y="378524"/>
                  </a:lnTo>
                  <a:lnTo>
                    <a:pt x="8415433" y="421224"/>
                  </a:lnTo>
                  <a:lnTo>
                    <a:pt x="8430491" y="465404"/>
                  </a:lnTo>
                  <a:lnTo>
                    <a:pt x="8442423" y="510939"/>
                  </a:lnTo>
                  <a:lnTo>
                    <a:pt x="8451102" y="557702"/>
                  </a:lnTo>
                  <a:lnTo>
                    <a:pt x="8456403" y="605566"/>
                  </a:lnTo>
                  <a:lnTo>
                    <a:pt x="8458198" y="654406"/>
                  </a:lnTo>
                  <a:lnTo>
                    <a:pt x="8458200" y="5670193"/>
                  </a:lnTo>
                  <a:lnTo>
                    <a:pt x="8456403" y="5719031"/>
                  </a:lnTo>
                  <a:lnTo>
                    <a:pt x="8451103" y="5766896"/>
                  </a:lnTo>
                  <a:lnTo>
                    <a:pt x="8442423" y="5813658"/>
                  </a:lnTo>
                  <a:lnTo>
                    <a:pt x="8430491" y="5859193"/>
                  </a:lnTo>
                  <a:lnTo>
                    <a:pt x="8415433" y="5903374"/>
                  </a:lnTo>
                  <a:lnTo>
                    <a:pt x="8397376" y="5946073"/>
                  </a:lnTo>
                  <a:lnTo>
                    <a:pt x="8376446" y="5987165"/>
                  </a:lnTo>
                  <a:lnTo>
                    <a:pt x="8352769" y="6026523"/>
                  </a:lnTo>
                  <a:lnTo>
                    <a:pt x="8326473" y="6064021"/>
                  </a:lnTo>
                  <a:lnTo>
                    <a:pt x="8297683" y="6099531"/>
                  </a:lnTo>
                  <a:lnTo>
                    <a:pt x="8266527" y="6132927"/>
                  </a:lnTo>
                  <a:lnTo>
                    <a:pt x="8233130" y="6164084"/>
                  </a:lnTo>
                  <a:lnTo>
                    <a:pt x="8197620" y="6192873"/>
                  </a:lnTo>
                  <a:lnTo>
                    <a:pt x="8160123" y="6219170"/>
                  </a:lnTo>
                  <a:lnTo>
                    <a:pt x="8120765" y="6242846"/>
                  </a:lnTo>
                  <a:lnTo>
                    <a:pt x="8079673" y="6263777"/>
                  </a:lnTo>
                  <a:lnTo>
                    <a:pt x="8036974" y="6281834"/>
                  </a:lnTo>
                  <a:lnTo>
                    <a:pt x="7992793" y="6296892"/>
                  </a:lnTo>
                  <a:lnTo>
                    <a:pt x="7947258" y="6308824"/>
                  </a:lnTo>
                  <a:lnTo>
                    <a:pt x="7900496" y="6317503"/>
                  </a:lnTo>
                  <a:lnTo>
                    <a:pt x="7852631" y="6322804"/>
                  </a:lnTo>
                  <a:lnTo>
                    <a:pt x="7803792" y="6324599"/>
                  </a:lnTo>
                  <a:lnTo>
                    <a:pt x="654406" y="6324600"/>
                  </a:lnTo>
                  <a:lnTo>
                    <a:pt x="605567" y="6322804"/>
                  </a:lnTo>
                  <a:lnTo>
                    <a:pt x="557703" y="6317503"/>
                  </a:lnTo>
                  <a:lnTo>
                    <a:pt x="510940" y="6308824"/>
                  </a:lnTo>
                  <a:lnTo>
                    <a:pt x="465405" y="6296892"/>
                  </a:lnTo>
                  <a:lnTo>
                    <a:pt x="421225" y="6281834"/>
                  </a:lnTo>
                  <a:lnTo>
                    <a:pt x="378525" y="6263777"/>
                  </a:lnTo>
                  <a:lnTo>
                    <a:pt x="337433" y="6242846"/>
                  </a:lnTo>
                  <a:lnTo>
                    <a:pt x="298075" y="6219170"/>
                  </a:lnTo>
                  <a:lnTo>
                    <a:pt x="260578" y="6192874"/>
                  </a:lnTo>
                  <a:lnTo>
                    <a:pt x="225068" y="6164084"/>
                  </a:lnTo>
                  <a:lnTo>
                    <a:pt x="191671" y="6132928"/>
                  </a:lnTo>
                  <a:lnTo>
                    <a:pt x="160515" y="6099531"/>
                  </a:lnTo>
                  <a:lnTo>
                    <a:pt x="131725" y="6064021"/>
                  </a:lnTo>
                  <a:lnTo>
                    <a:pt x="105429" y="6026524"/>
                  </a:lnTo>
                  <a:lnTo>
                    <a:pt x="81752" y="5987166"/>
                  </a:lnTo>
                  <a:lnTo>
                    <a:pt x="60822" y="5946074"/>
                  </a:lnTo>
                  <a:lnTo>
                    <a:pt x="42765" y="5903374"/>
                  </a:lnTo>
                  <a:lnTo>
                    <a:pt x="27707" y="5859194"/>
                  </a:lnTo>
                  <a:lnTo>
                    <a:pt x="15775" y="5813659"/>
                  </a:lnTo>
                  <a:lnTo>
                    <a:pt x="7095" y="5766896"/>
                  </a:lnTo>
                  <a:lnTo>
                    <a:pt x="1795" y="5719032"/>
                  </a:lnTo>
                  <a:lnTo>
                    <a:pt x="0" y="5670193"/>
                  </a:lnTo>
                  <a:lnTo>
                    <a:pt x="0" y="654406"/>
                  </a:lnTo>
                  <a:close/>
                </a:path>
              </a:pathLst>
            </a:custGeom>
            <a:ln w="50800">
              <a:solidFill>
                <a:srgbClr val="99CC99"/>
              </a:solidFill>
            </a:ln>
          </p:spPr>
          <p:txBody>
            <a:bodyPr wrap="square" lIns="0" tIns="0" rIns="0" bIns="0" rtlCol="0"/>
            <a:lstStyle/>
            <a:p/>
          </p:txBody>
        </p:sp>
      </p:gr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993139" y="1050233"/>
            <a:ext cx="3225800" cy="607060"/>
          </a:xfrm>
          <a:prstGeom prst="rect">
            <a:avLst/>
          </a:prstGeom>
        </p:spPr>
        <p:txBody>
          <a:bodyPr vert="horz" wrap="square" lIns="0" tIns="13970" rIns="0" bIns="0" rtlCol="0">
            <a:spAutoFit/>
          </a:bodyPr>
          <a:lstStyle/>
          <a:p>
            <a:pPr marL="12700">
              <a:lnSpc>
                <a:spcPct val="100000"/>
              </a:lnSpc>
              <a:spcBef>
                <a:spcPts val="110"/>
              </a:spcBef>
            </a:pPr>
            <a:r>
              <a:rPr sz="3800" spc="-235">
                <a:solidFill>
                  <a:srgbClr val="006666"/>
                </a:solidFill>
              </a:rPr>
              <a:t>道德的调节功</a:t>
            </a:r>
            <a:r>
              <a:rPr sz="3800" spc="-50">
                <a:solidFill>
                  <a:srgbClr val="006666"/>
                </a:solidFill>
              </a:rPr>
              <a:t>能</a:t>
            </a:r>
            <a:endParaRPr sz="3800"/>
          </a:p>
        </p:txBody>
      </p:sp>
      <p:sp>
        <p:nvSpPr>
          <p:cNvPr id="3" name="object 3"/>
          <p:cNvSpPr txBox="1"/>
          <p:nvPr/>
        </p:nvSpPr>
        <p:spPr>
          <a:xfrm>
            <a:off x="4674551" y="2527776"/>
            <a:ext cx="368300" cy="1635760"/>
          </a:xfrm>
          <a:prstGeom prst="rect">
            <a:avLst/>
          </a:prstGeom>
        </p:spPr>
        <p:txBody>
          <a:bodyPr vert="horz" wrap="square" lIns="0" tIns="0" rIns="0" bIns="0" rtlCol="0">
            <a:spAutoFit/>
          </a:bodyPr>
          <a:lstStyle/>
          <a:p>
            <a:pPr marL="12065">
              <a:lnSpc>
                <a:spcPts val="2965"/>
              </a:lnSpc>
            </a:pPr>
            <a:r>
              <a:rPr sz="2800" b="1">
                <a:solidFill>
                  <a:srgbClr val="003366"/>
                </a:solidFill>
                <a:latin typeface="Microsoft JhengHei"/>
                <a:cs typeface="Microsoft JhengHei"/>
              </a:rPr>
              <a:t>，</a:t>
            </a:r>
            <a:endParaRPr sz="2800">
              <a:latin typeface="Microsoft JhengHei"/>
              <a:cs typeface="Microsoft JhengHei"/>
            </a:endParaRPr>
          </a:p>
          <a:p>
            <a:pPr>
              <a:lnSpc>
                <a:spcPct val="100000"/>
              </a:lnSpc>
              <a:spcBef>
                <a:spcPts val="50"/>
              </a:spcBef>
            </a:pPr>
            <a:endParaRPr sz="1800">
              <a:latin typeface="Microsoft JhengHei"/>
              <a:cs typeface="Microsoft JhengHei"/>
            </a:endParaRPr>
          </a:p>
          <a:p>
            <a:pPr>
              <a:lnSpc>
                <a:spcPct val="100000"/>
              </a:lnSpc>
            </a:pPr>
            <a:r>
              <a:rPr sz="2800" b="1">
                <a:solidFill>
                  <a:srgbClr val="003366"/>
                </a:solidFill>
                <a:latin typeface="Microsoft JhengHei"/>
                <a:cs typeface="Microsoft JhengHei"/>
              </a:rPr>
              <a:t>之</a:t>
            </a:r>
            <a:endParaRPr sz="2800">
              <a:latin typeface="Microsoft JhengHei"/>
              <a:cs typeface="Microsoft JhengHei"/>
            </a:endParaRPr>
          </a:p>
          <a:p>
            <a:pPr>
              <a:lnSpc>
                <a:spcPts val="3195"/>
              </a:lnSpc>
            </a:pPr>
            <a:r>
              <a:rPr sz="2800" b="1">
                <a:solidFill>
                  <a:srgbClr val="003366"/>
                </a:solidFill>
                <a:latin typeface="Microsoft JhengHei"/>
                <a:cs typeface="Microsoft JhengHei"/>
              </a:rPr>
              <a:t>。</a:t>
            </a:r>
            <a:endParaRPr sz="2800">
              <a:latin typeface="Microsoft JhengHei"/>
              <a:cs typeface="Microsoft JhengHei"/>
            </a:endParaRPr>
          </a:p>
        </p:txBody>
      </p:sp>
      <p:sp>
        <p:nvSpPr>
          <p:cNvPr id="4" name="object 4"/>
          <p:cNvSpPr txBox="1"/>
          <p:nvPr/>
        </p:nvSpPr>
        <p:spPr>
          <a:xfrm>
            <a:off x="762952" y="2444028"/>
            <a:ext cx="3937000" cy="3034030"/>
          </a:xfrm>
          <a:prstGeom prst="rect">
            <a:avLst/>
          </a:prstGeom>
        </p:spPr>
        <p:txBody>
          <a:bodyPr vert="horz" wrap="square" lIns="0" tIns="47625" rIns="0" bIns="0" rtlCol="0">
            <a:spAutoFit/>
          </a:bodyPr>
          <a:lstStyle/>
          <a:p>
            <a:pPr marL="354965" marR="5080" indent="-342900" algn="just">
              <a:lnSpc>
                <a:spcPts val="3360"/>
              </a:lnSpc>
              <a:spcBef>
                <a:spcPts val="375"/>
              </a:spcBef>
            </a:pPr>
            <a:r>
              <a:rPr sz="2800" b="1">
                <a:solidFill>
                  <a:srgbClr val="003366"/>
                </a:solidFill>
                <a:latin typeface="Microsoft JhengHei"/>
                <a:cs typeface="Microsoft JhengHei"/>
              </a:rPr>
              <a:t>是指道德通过</a:t>
            </a:r>
            <a:r>
              <a:rPr sz="2950" b="1" spc="-185">
                <a:solidFill>
                  <a:srgbClr val="003366"/>
                </a:solidFill>
                <a:latin typeface="Microsoft JhengHei"/>
                <a:cs typeface="Microsoft JhengHei"/>
              </a:rPr>
              <a:t>评价</a:t>
            </a:r>
            <a:r>
              <a:rPr sz="2800" b="1" spc="-20">
                <a:solidFill>
                  <a:srgbClr val="003366"/>
                </a:solidFill>
                <a:latin typeface="Microsoft JhengHei"/>
                <a:cs typeface="Microsoft JhengHei"/>
              </a:rPr>
              <a:t>等方式</a:t>
            </a:r>
            <a:r>
              <a:rPr sz="2800" b="1" spc="-5">
                <a:solidFill>
                  <a:srgbClr val="003366"/>
                </a:solidFill>
                <a:latin typeface="Microsoft JhengHei"/>
                <a:cs typeface="Microsoft JhengHei"/>
              </a:rPr>
              <a:t>指导和纠正人们的行为和实践活动，协调人们之间关系的功效与能力</a:t>
            </a:r>
            <a:endParaRPr sz="2800">
              <a:latin typeface="Microsoft JhengHei"/>
              <a:cs typeface="Microsoft JhengHei"/>
            </a:endParaRPr>
          </a:p>
          <a:p>
            <a:pPr>
              <a:lnSpc>
                <a:spcPct val="100000"/>
              </a:lnSpc>
              <a:spcBef>
                <a:spcPts val="30"/>
              </a:spcBef>
            </a:pPr>
            <a:endParaRPr sz="1750">
              <a:latin typeface="Microsoft JhengHei"/>
              <a:cs typeface="Microsoft JhengHei"/>
            </a:endParaRPr>
          </a:p>
          <a:p>
            <a:pPr marL="355600" marR="5080" indent="-342900">
              <a:lnSpc>
                <a:spcPct val="100000"/>
              </a:lnSpc>
            </a:pPr>
            <a:r>
              <a:rPr sz="2800" b="1" spc="-5">
                <a:solidFill>
                  <a:srgbClr val="003366"/>
                </a:solidFill>
                <a:latin typeface="Microsoft JhengHei"/>
                <a:cs typeface="Microsoft JhengHei"/>
              </a:rPr>
              <a:t>这是道德最突出也是最重</a:t>
            </a:r>
            <a:r>
              <a:rPr sz="2800" b="1" spc="-10">
                <a:solidFill>
                  <a:srgbClr val="003366"/>
                </a:solidFill>
                <a:latin typeface="Microsoft JhengHei"/>
                <a:cs typeface="Microsoft JhengHei"/>
              </a:rPr>
              <a:t>要的社会功能。</a:t>
            </a:r>
            <a:endParaRPr sz="2800">
              <a:latin typeface="Microsoft JhengHei"/>
              <a:cs typeface="Microsoft JhengHei"/>
            </a:endParaRPr>
          </a:p>
        </p:txBody>
      </p:sp>
      <p:grpSp>
        <p:nvGrpSpPr>
          <p:cNvPr id="5" name="object 5"/>
          <p:cNvGrpSpPr/>
          <p:nvPr/>
        </p:nvGrpSpPr>
        <p:grpSpPr>
          <a:xfrm>
            <a:off x="355599" y="203199"/>
            <a:ext cx="8509000" cy="6375400"/>
            <a:chOff x="355599" y="203199"/>
            <a:chExt cx="8509000" cy="6375400"/>
          </a:xfrm>
        </p:grpSpPr>
        <p:pic>
          <p:nvPicPr>
            <p:cNvPr id="6" name="object 6">
              <a:hlinkClick r:id="rId3"/>
            </p:cNvPr>
            <p:cNvPicPr/>
            <p:nvPr/>
          </p:nvPicPr>
          <p:blipFill>
            <a:blip r:embed="rId2"/>
            <a:stretch>
              <a:fillRect/>
            </a:stretch>
          </p:blipFill>
          <p:spPr>
            <a:xfrm>
              <a:off x="4952999" y="1828799"/>
              <a:ext cx="3581400" cy="4343400"/>
            </a:xfrm>
            <a:prstGeom prst="rect">
              <a:avLst/>
            </a:prstGeom>
          </p:spPr>
        </p:pic>
        <p:sp>
          <p:nvSpPr>
            <p:cNvPr id="7" name="object 7"/>
            <p:cNvSpPr/>
            <p:nvPr/>
          </p:nvSpPr>
          <p:spPr>
            <a:xfrm>
              <a:off x="380999" y="228599"/>
              <a:ext cx="8458200" cy="6324600"/>
            </a:xfrm>
            <a:custGeom>
              <a:rect l="l" t="t" r="r" b="b"/>
              <a:pathLst>
                <a:path w="8458200" h="6324600">
                  <a:moveTo>
                    <a:pt x="0" y="654406"/>
                  </a:moveTo>
                  <a:lnTo>
                    <a:pt x="1794" y="605567"/>
                  </a:lnTo>
                  <a:lnTo>
                    <a:pt x="7095" y="557703"/>
                  </a:lnTo>
                  <a:lnTo>
                    <a:pt x="15774" y="510940"/>
                  </a:lnTo>
                  <a:lnTo>
                    <a:pt x="27706" y="465405"/>
                  </a:lnTo>
                  <a:lnTo>
                    <a:pt x="42764" y="421225"/>
                  </a:lnTo>
                  <a:lnTo>
                    <a:pt x="60821" y="378525"/>
                  </a:lnTo>
                  <a:lnTo>
                    <a:pt x="81752" y="337433"/>
                  </a:lnTo>
                  <a:lnTo>
                    <a:pt x="105428" y="298075"/>
                  </a:lnTo>
                  <a:lnTo>
                    <a:pt x="131724" y="260578"/>
                  </a:lnTo>
                  <a:lnTo>
                    <a:pt x="160514" y="225068"/>
                  </a:lnTo>
                  <a:lnTo>
                    <a:pt x="191670" y="191671"/>
                  </a:lnTo>
                  <a:lnTo>
                    <a:pt x="225067" y="160515"/>
                  </a:lnTo>
                  <a:lnTo>
                    <a:pt x="260577" y="131725"/>
                  </a:lnTo>
                  <a:lnTo>
                    <a:pt x="298074" y="105429"/>
                  </a:lnTo>
                  <a:lnTo>
                    <a:pt x="337432" y="81752"/>
                  </a:lnTo>
                  <a:lnTo>
                    <a:pt x="378524" y="60822"/>
                  </a:lnTo>
                  <a:lnTo>
                    <a:pt x="421224" y="42765"/>
                  </a:lnTo>
                  <a:lnTo>
                    <a:pt x="465404" y="27707"/>
                  </a:lnTo>
                  <a:lnTo>
                    <a:pt x="510939" y="15775"/>
                  </a:lnTo>
                  <a:lnTo>
                    <a:pt x="557702" y="7095"/>
                  </a:lnTo>
                  <a:lnTo>
                    <a:pt x="605566" y="1794"/>
                  </a:lnTo>
                  <a:lnTo>
                    <a:pt x="654405" y="0"/>
                  </a:lnTo>
                  <a:lnTo>
                    <a:pt x="7803793" y="0"/>
                  </a:lnTo>
                  <a:lnTo>
                    <a:pt x="7852630" y="1794"/>
                  </a:lnTo>
                  <a:lnTo>
                    <a:pt x="7900494" y="7095"/>
                  </a:lnTo>
                  <a:lnTo>
                    <a:pt x="7947257" y="15774"/>
                  </a:lnTo>
                  <a:lnTo>
                    <a:pt x="7992792" y="27706"/>
                  </a:lnTo>
                  <a:lnTo>
                    <a:pt x="8036973" y="42764"/>
                  </a:lnTo>
                  <a:lnTo>
                    <a:pt x="8079672" y="60821"/>
                  </a:lnTo>
                  <a:lnTo>
                    <a:pt x="8120764" y="81751"/>
                  </a:lnTo>
                  <a:lnTo>
                    <a:pt x="8160122" y="105428"/>
                  </a:lnTo>
                  <a:lnTo>
                    <a:pt x="8197619" y="131724"/>
                  </a:lnTo>
                  <a:lnTo>
                    <a:pt x="8233130" y="160514"/>
                  </a:lnTo>
                  <a:lnTo>
                    <a:pt x="8266526" y="191670"/>
                  </a:lnTo>
                  <a:lnTo>
                    <a:pt x="8297683" y="225067"/>
                  </a:lnTo>
                  <a:lnTo>
                    <a:pt x="8326472" y="260577"/>
                  </a:lnTo>
                  <a:lnTo>
                    <a:pt x="8352769" y="298074"/>
                  </a:lnTo>
                  <a:lnTo>
                    <a:pt x="8376445" y="337432"/>
                  </a:lnTo>
                  <a:lnTo>
                    <a:pt x="8397375" y="378524"/>
                  </a:lnTo>
                  <a:lnTo>
                    <a:pt x="8415433" y="421224"/>
                  </a:lnTo>
                  <a:lnTo>
                    <a:pt x="8430491" y="465404"/>
                  </a:lnTo>
                  <a:lnTo>
                    <a:pt x="8442423" y="510939"/>
                  </a:lnTo>
                  <a:lnTo>
                    <a:pt x="8451102" y="557702"/>
                  </a:lnTo>
                  <a:lnTo>
                    <a:pt x="8456403" y="605566"/>
                  </a:lnTo>
                  <a:lnTo>
                    <a:pt x="8458198" y="654406"/>
                  </a:lnTo>
                  <a:lnTo>
                    <a:pt x="8458200" y="5670193"/>
                  </a:lnTo>
                  <a:lnTo>
                    <a:pt x="8456403" y="5719031"/>
                  </a:lnTo>
                  <a:lnTo>
                    <a:pt x="8451103" y="5766896"/>
                  </a:lnTo>
                  <a:lnTo>
                    <a:pt x="8442423" y="5813658"/>
                  </a:lnTo>
                  <a:lnTo>
                    <a:pt x="8430491" y="5859193"/>
                  </a:lnTo>
                  <a:lnTo>
                    <a:pt x="8415433" y="5903374"/>
                  </a:lnTo>
                  <a:lnTo>
                    <a:pt x="8397376" y="5946073"/>
                  </a:lnTo>
                  <a:lnTo>
                    <a:pt x="8376446" y="5987165"/>
                  </a:lnTo>
                  <a:lnTo>
                    <a:pt x="8352769" y="6026523"/>
                  </a:lnTo>
                  <a:lnTo>
                    <a:pt x="8326473" y="6064021"/>
                  </a:lnTo>
                  <a:lnTo>
                    <a:pt x="8297683" y="6099531"/>
                  </a:lnTo>
                  <a:lnTo>
                    <a:pt x="8266527" y="6132927"/>
                  </a:lnTo>
                  <a:lnTo>
                    <a:pt x="8233130" y="6164084"/>
                  </a:lnTo>
                  <a:lnTo>
                    <a:pt x="8197620" y="6192873"/>
                  </a:lnTo>
                  <a:lnTo>
                    <a:pt x="8160123" y="6219170"/>
                  </a:lnTo>
                  <a:lnTo>
                    <a:pt x="8120765" y="6242846"/>
                  </a:lnTo>
                  <a:lnTo>
                    <a:pt x="8079673" y="6263777"/>
                  </a:lnTo>
                  <a:lnTo>
                    <a:pt x="8036974" y="6281834"/>
                  </a:lnTo>
                  <a:lnTo>
                    <a:pt x="7992793" y="6296892"/>
                  </a:lnTo>
                  <a:lnTo>
                    <a:pt x="7947258" y="6308824"/>
                  </a:lnTo>
                  <a:lnTo>
                    <a:pt x="7900496" y="6317503"/>
                  </a:lnTo>
                  <a:lnTo>
                    <a:pt x="7852631" y="6322804"/>
                  </a:lnTo>
                  <a:lnTo>
                    <a:pt x="7803792" y="6324599"/>
                  </a:lnTo>
                  <a:lnTo>
                    <a:pt x="654406" y="6324600"/>
                  </a:lnTo>
                  <a:lnTo>
                    <a:pt x="605567" y="6322804"/>
                  </a:lnTo>
                  <a:lnTo>
                    <a:pt x="557703" y="6317503"/>
                  </a:lnTo>
                  <a:lnTo>
                    <a:pt x="510940" y="6308824"/>
                  </a:lnTo>
                  <a:lnTo>
                    <a:pt x="465405" y="6296892"/>
                  </a:lnTo>
                  <a:lnTo>
                    <a:pt x="421225" y="6281834"/>
                  </a:lnTo>
                  <a:lnTo>
                    <a:pt x="378525" y="6263777"/>
                  </a:lnTo>
                  <a:lnTo>
                    <a:pt x="337433" y="6242846"/>
                  </a:lnTo>
                  <a:lnTo>
                    <a:pt x="298075" y="6219170"/>
                  </a:lnTo>
                  <a:lnTo>
                    <a:pt x="260578" y="6192874"/>
                  </a:lnTo>
                  <a:lnTo>
                    <a:pt x="225068" y="6164084"/>
                  </a:lnTo>
                  <a:lnTo>
                    <a:pt x="191671" y="6132928"/>
                  </a:lnTo>
                  <a:lnTo>
                    <a:pt x="160515" y="6099531"/>
                  </a:lnTo>
                  <a:lnTo>
                    <a:pt x="131725" y="6064021"/>
                  </a:lnTo>
                  <a:lnTo>
                    <a:pt x="105429" y="6026524"/>
                  </a:lnTo>
                  <a:lnTo>
                    <a:pt x="81752" y="5987166"/>
                  </a:lnTo>
                  <a:lnTo>
                    <a:pt x="60822" y="5946074"/>
                  </a:lnTo>
                  <a:lnTo>
                    <a:pt x="42765" y="5903374"/>
                  </a:lnTo>
                  <a:lnTo>
                    <a:pt x="27707" y="5859194"/>
                  </a:lnTo>
                  <a:lnTo>
                    <a:pt x="15775" y="5813659"/>
                  </a:lnTo>
                  <a:lnTo>
                    <a:pt x="7095" y="5766896"/>
                  </a:lnTo>
                  <a:lnTo>
                    <a:pt x="1795" y="5719032"/>
                  </a:lnTo>
                  <a:lnTo>
                    <a:pt x="0" y="5670193"/>
                  </a:lnTo>
                  <a:lnTo>
                    <a:pt x="0" y="654406"/>
                  </a:lnTo>
                  <a:close/>
                </a:path>
              </a:pathLst>
            </a:custGeom>
            <a:ln w="50800">
              <a:solidFill>
                <a:srgbClr val="99CC99"/>
              </a:solidFill>
            </a:ln>
          </p:spPr>
          <p:txBody>
            <a:bodyPr wrap="square" lIns="0" tIns="0" rIns="0" bIns="0" rtlCol="0"/>
            <a:lstStyle/>
            <a:p/>
          </p:txBody>
        </p:sp>
      </p:gr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1186854" y="2560637"/>
            <a:ext cx="7097395" cy="2312035"/>
            <a:chOff x="1186854" y="2560637"/>
            <a:chExt cx="7097395" cy="2312035"/>
          </a:xfrm>
        </p:grpSpPr>
        <p:sp>
          <p:nvSpPr>
            <p:cNvPr id="3" name="object 3"/>
            <p:cNvSpPr/>
            <p:nvPr/>
          </p:nvSpPr>
          <p:spPr>
            <a:xfrm>
              <a:off x="2615348" y="4094589"/>
              <a:ext cx="2120265" cy="763270"/>
            </a:xfrm>
            <a:custGeom>
              <a:rect l="l" t="t" r="r" b="b"/>
              <a:pathLst>
                <a:path w="2120265" h="763270">
                  <a:moveTo>
                    <a:pt x="0" y="763270"/>
                  </a:moveTo>
                  <a:lnTo>
                    <a:pt x="0" y="648779"/>
                  </a:lnTo>
                  <a:lnTo>
                    <a:pt x="2119905" y="648779"/>
                  </a:lnTo>
                  <a:lnTo>
                    <a:pt x="2119905" y="0"/>
                  </a:lnTo>
                </a:path>
              </a:pathLst>
            </a:custGeom>
            <a:ln w="28575">
              <a:solidFill>
                <a:srgbClr val="003366"/>
              </a:solidFill>
            </a:ln>
          </p:spPr>
          <p:txBody>
            <a:bodyPr wrap="square" lIns="0" tIns="0" rIns="0" bIns="0" rtlCol="0"/>
            <a:lstStyle/>
            <a:p/>
          </p:txBody>
        </p:sp>
        <p:sp>
          <p:nvSpPr>
            <p:cNvPr id="4" name="object 4"/>
            <p:cNvSpPr/>
            <p:nvPr/>
          </p:nvSpPr>
          <p:spPr>
            <a:xfrm>
              <a:off x="4026748" y="4036284"/>
              <a:ext cx="708660" cy="763270"/>
            </a:xfrm>
            <a:custGeom>
              <a:rect l="l" t="t" r="r" b="b"/>
              <a:pathLst>
                <a:path w="708660" h="763270">
                  <a:moveTo>
                    <a:pt x="0" y="763270"/>
                  </a:moveTo>
                  <a:lnTo>
                    <a:pt x="0" y="648779"/>
                  </a:lnTo>
                  <a:lnTo>
                    <a:pt x="708505" y="648779"/>
                  </a:lnTo>
                  <a:lnTo>
                    <a:pt x="708505" y="0"/>
                  </a:lnTo>
                </a:path>
              </a:pathLst>
            </a:custGeom>
            <a:ln w="28575">
              <a:solidFill>
                <a:srgbClr val="003366"/>
              </a:solidFill>
            </a:ln>
          </p:spPr>
          <p:txBody>
            <a:bodyPr wrap="square" lIns="0" tIns="0" rIns="0" bIns="0" rtlCol="0"/>
            <a:lstStyle/>
            <a:p/>
          </p:txBody>
        </p:sp>
        <p:sp>
          <p:nvSpPr>
            <p:cNvPr id="5" name="object 5"/>
            <p:cNvSpPr/>
            <p:nvPr/>
          </p:nvSpPr>
          <p:spPr>
            <a:xfrm>
              <a:off x="4751388" y="4091940"/>
              <a:ext cx="707390" cy="763270"/>
            </a:xfrm>
            <a:custGeom>
              <a:rect l="l" t="t" r="r" b="b"/>
              <a:pathLst>
                <a:path w="707389" h="763270">
                  <a:moveTo>
                    <a:pt x="707102" y="763270"/>
                  </a:moveTo>
                  <a:lnTo>
                    <a:pt x="707102" y="648779"/>
                  </a:lnTo>
                  <a:lnTo>
                    <a:pt x="0" y="648779"/>
                  </a:lnTo>
                  <a:lnTo>
                    <a:pt x="0" y="0"/>
                  </a:lnTo>
                </a:path>
              </a:pathLst>
            </a:custGeom>
            <a:ln w="28575">
              <a:solidFill>
                <a:srgbClr val="003366"/>
              </a:solidFill>
            </a:ln>
          </p:spPr>
          <p:txBody>
            <a:bodyPr wrap="square" lIns="0" tIns="0" rIns="0" bIns="0" rtlCol="0"/>
            <a:lstStyle/>
            <a:p/>
          </p:txBody>
        </p:sp>
        <p:sp>
          <p:nvSpPr>
            <p:cNvPr id="6" name="object 6"/>
            <p:cNvSpPr/>
            <p:nvPr/>
          </p:nvSpPr>
          <p:spPr>
            <a:xfrm>
              <a:off x="4735253" y="4094590"/>
              <a:ext cx="3534410" cy="763270"/>
            </a:xfrm>
            <a:custGeom>
              <a:rect l="l" t="t" r="r" b="b"/>
              <a:pathLst>
                <a:path w="3534409" h="763270">
                  <a:moveTo>
                    <a:pt x="3534111" y="763269"/>
                  </a:moveTo>
                  <a:lnTo>
                    <a:pt x="3534111" y="648779"/>
                  </a:lnTo>
                  <a:lnTo>
                    <a:pt x="0" y="648779"/>
                  </a:lnTo>
                  <a:lnTo>
                    <a:pt x="0" y="0"/>
                  </a:lnTo>
                </a:path>
              </a:pathLst>
            </a:custGeom>
            <a:ln w="28575">
              <a:solidFill>
                <a:srgbClr val="003366"/>
              </a:solidFill>
            </a:ln>
          </p:spPr>
          <p:txBody>
            <a:bodyPr wrap="square" lIns="0" tIns="0" rIns="0" bIns="0" rtlCol="0"/>
            <a:lstStyle/>
            <a:p/>
          </p:txBody>
        </p:sp>
        <p:sp>
          <p:nvSpPr>
            <p:cNvPr id="7" name="object 7"/>
            <p:cNvSpPr/>
            <p:nvPr/>
          </p:nvSpPr>
          <p:spPr>
            <a:xfrm>
              <a:off x="4751387" y="4091939"/>
              <a:ext cx="2121535" cy="763270"/>
            </a:xfrm>
            <a:custGeom>
              <a:rect l="l" t="t" r="r" b="b"/>
              <a:pathLst>
                <a:path w="2121534" h="763270">
                  <a:moveTo>
                    <a:pt x="2121308" y="763269"/>
                  </a:moveTo>
                  <a:lnTo>
                    <a:pt x="2121308" y="648779"/>
                  </a:lnTo>
                  <a:lnTo>
                    <a:pt x="0" y="648779"/>
                  </a:lnTo>
                  <a:lnTo>
                    <a:pt x="0" y="0"/>
                  </a:lnTo>
                </a:path>
              </a:pathLst>
            </a:custGeom>
            <a:ln w="28575">
              <a:solidFill>
                <a:srgbClr val="003366"/>
              </a:solidFill>
            </a:ln>
          </p:spPr>
          <p:txBody>
            <a:bodyPr wrap="square" lIns="0" tIns="0" rIns="0" bIns="0" rtlCol="0"/>
            <a:lstStyle/>
            <a:p/>
          </p:txBody>
        </p:sp>
        <p:sp>
          <p:nvSpPr>
            <p:cNvPr id="8" name="object 8"/>
            <p:cNvSpPr/>
            <p:nvPr/>
          </p:nvSpPr>
          <p:spPr>
            <a:xfrm>
              <a:off x="1201141" y="4094590"/>
              <a:ext cx="3534410" cy="763270"/>
            </a:xfrm>
            <a:custGeom>
              <a:rect l="l" t="t" r="r" b="b"/>
              <a:pathLst>
                <a:path w="3534410" h="763270">
                  <a:moveTo>
                    <a:pt x="0" y="763270"/>
                  </a:moveTo>
                  <a:lnTo>
                    <a:pt x="0" y="648779"/>
                  </a:lnTo>
                  <a:lnTo>
                    <a:pt x="3534111" y="648779"/>
                  </a:lnTo>
                  <a:lnTo>
                    <a:pt x="3534111" y="0"/>
                  </a:lnTo>
                </a:path>
              </a:pathLst>
            </a:custGeom>
            <a:ln w="28575">
              <a:solidFill>
                <a:srgbClr val="003366"/>
              </a:solidFill>
            </a:ln>
          </p:spPr>
          <p:txBody>
            <a:bodyPr wrap="square" lIns="0" tIns="0" rIns="0" bIns="0" rtlCol="0"/>
            <a:lstStyle/>
            <a:p/>
          </p:txBody>
        </p:sp>
        <p:sp>
          <p:nvSpPr>
            <p:cNvPr id="9" name="object 9"/>
            <p:cNvSpPr/>
            <p:nvPr/>
          </p:nvSpPr>
          <p:spPr>
            <a:xfrm>
              <a:off x="4145299" y="2565400"/>
              <a:ext cx="1212215" cy="1526540"/>
            </a:xfrm>
            <a:custGeom>
              <a:rect l="l" t="t" r="r" b="b"/>
              <a:pathLst>
                <a:path w="1212214" h="1526539">
                  <a:moveTo>
                    <a:pt x="1010143" y="1526540"/>
                  </a:moveTo>
                  <a:lnTo>
                    <a:pt x="202033" y="1526540"/>
                  </a:lnTo>
                  <a:lnTo>
                    <a:pt x="155709" y="1521204"/>
                  </a:lnTo>
                  <a:lnTo>
                    <a:pt x="113184" y="1506005"/>
                  </a:lnTo>
                  <a:lnTo>
                    <a:pt x="75672" y="1482155"/>
                  </a:lnTo>
                  <a:lnTo>
                    <a:pt x="44384" y="1450868"/>
                  </a:lnTo>
                  <a:lnTo>
                    <a:pt x="20535" y="1413355"/>
                  </a:lnTo>
                  <a:lnTo>
                    <a:pt x="5335" y="1370830"/>
                  </a:lnTo>
                  <a:lnTo>
                    <a:pt x="0" y="1324506"/>
                  </a:lnTo>
                  <a:lnTo>
                    <a:pt x="0" y="202033"/>
                  </a:lnTo>
                  <a:lnTo>
                    <a:pt x="5336" y="155708"/>
                  </a:lnTo>
                  <a:lnTo>
                    <a:pt x="20535" y="113184"/>
                  </a:lnTo>
                  <a:lnTo>
                    <a:pt x="44384" y="75671"/>
                  </a:lnTo>
                  <a:lnTo>
                    <a:pt x="75672" y="44384"/>
                  </a:lnTo>
                  <a:lnTo>
                    <a:pt x="113185" y="20534"/>
                  </a:lnTo>
                  <a:lnTo>
                    <a:pt x="155711" y="5335"/>
                  </a:lnTo>
                  <a:lnTo>
                    <a:pt x="202033" y="0"/>
                  </a:lnTo>
                  <a:lnTo>
                    <a:pt x="1010143" y="0"/>
                  </a:lnTo>
                  <a:lnTo>
                    <a:pt x="1056468" y="5336"/>
                  </a:lnTo>
                  <a:lnTo>
                    <a:pt x="1098992" y="20535"/>
                  </a:lnTo>
                  <a:lnTo>
                    <a:pt x="1136505" y="44384"/>
                  </a:lnTo>
                  <a:lnTo>
                    <a:pt x="1167792" y="75672"/>
                  </a:lnTo>
                  <a:lnTo>
                    <a:pt x="1191641" y="113184"/>
                  </a:lnTo>
                  <a:lnTo>
                    <a:pt x="1206840" y="155709"/>
                  </a:lnTo>
                  <a:lnTo>
                    <a:pt x="1212176" y="202033"/>
                  </a:lnTo>
                  <a:lnTo>
                    <a:pt x="1212176" y="1324506"/>
                  </a:lnTo>
                  <a:lnTo>
                    <a:pt x="1206840" y="1370831"/>
                  </a:lnTo>
                  <a:lnTo>
                    <a:pt x="1191641" y="1413355"/>
                  </a:lnTo>
                  <a:lnTo>
                    <a:pt x="1167791" y="1450868"/>
                  </a:lnTo>
                  <a:lnTo>
                    <a:pt x="1136504" y="1482155"/>
                  </a:lnTo>
                  <a:lnTo>
                    <a:pt x="1098992" y="1506005"/>
                  </a:lnTo>
                  <a:lnTo>
                    <a:pt x="1056467" y="1521204"/>
                  </a:lnTo>
                  <a:lnTo>
                    <a:pt x="1010143" y="1526540"/>
                  </a:lnTo>
                  <a:close/>
                </a:path>
              </a:pathLst>
            </a:custGeom>
            <a:solidFill>
              <a:srgbClr val="33CCCC"/>
            </a:solidFill>
          </p:spPr>
          <p:txBody>
            <a:bodyPr wrap="square" lIns="0" tIns="0" rIns="0" bIns="0" rtlCol="0"/>
            <a:lstStyle/>
            <a:p/>
          </p:txBody>
        </p:sp>
        <p:sp>
          <p:nvSpPr>
            <p:cNvPr id="10" name="object 10"/>
            <p:cNvSpPr/>
            <p:nvPr/>
          </p:nvSpPr>
          <p:spPr>
            <a:xfrm>
              <a:off x="4145299" y="2565400"/>
              <a:ext cx="1212215" cy="1526540"/>
            </a:xfrm>
            <a:custGeom>
              <a:rect l="l" t="t" r="r" b="b"/>
              <a:pathLst>
                <a:path w="1212214" h="1526539">
                  <a:moveTo>
                    <a:pt x="0" y="202033"/>
                  </a:moveTo>
                  <a:lnTo>
                    <a:pt x="5335" y="155709"/>
                  </a:lnTo>
                  <a:lnTo>
                    <a:pt x="20534" y="113184"/>
                  </a:lnTo>
                  <a:lnTo>
                    <a:pt x="44384" y="75672"/>
                  </a:lnTo>
                  <a:lnTo>
                    <a:pt x="75671" y="44384"/>
                  </a:lnTo>
                  <a:lnTo>
                    <a:pt x="113184" y="20535"/>
                  </a:lnTo>
                  <a:lnTo>
                    <a:pt x="155708" y="5336"/>
                  </a:lnTo>
                  <a:lnTo>
                    <a:pt x="202033" y="0"/>
                  </a:lnTo>
                  <a:lnTo>
                    <a:pt x="1010143" y="0"/>
                  </a:lnTo>
                  <a:lnTo>
                    <a:pt x="1056467" y="5335"/>
                  </a:lnTo>
                  <a:lnTo>
                    <a:pt x="1098992" y="20534"/>
                  </a:lnTo>
                  <a:lnTo>
                    <a:pt x="1136504" y="44384"/>
                  </a:lnTo>
                  <a:lnTo>
                    <a:pt x="1167792" y="75671"/>
                  </a:lnTo>
                  <a:lnTo>
                    <a:pt x="1191641" y="113184"/>
                  </a:lnTo>
                  <a:lnTo>
                    <a:pt x="1206840" y="155708"/>
                  </a:lnTo>
                  <a:lnTo>
                    <a:pt x="1212176" y="202033"/>
                  </a:lnTo>
                  <a:lnTo>
                    <a:pt x="1212176" y="1324506"/>
                  </a:lnTo>
                  <a:lnTo>
                    <a:pt x="1206840" y="1370830"/>
                  </a:lnTo>
                  <a:lnTo>
                    <a:pt x="1191641" y="1413355"/>
                  </a:lnTo>
                  <a:lnTo>
                    <a:pt x="1167792" y="1450868"/>
                  </a:lnTo>
                  <a:lnTo>
                    <a:pt x="1136504" y="1482155"/>
                  </a:lnTo>
                  <a:lnTo>
                    <a:pt x="1098992" y="1506005"/>
                  </a:lnTo>
                  <a:lnTo>
                    <a:pt x="1056467" y="1521204"/>
                  </a:lnTo>
                  <a:lnTo>
                    <a:pt x="1010143" y="1526540"/>
                  </a:lnTo>
                  <a:lnTo>
                    <a:pt x="202033" y="1526540"/>
                  </a:lnTo>
                  <a:lnTo>
                    <a:pt x="155709" y="1521204"/>
                  </a:lnTo>
                  <a:lnTo>
                    <a:pt x="113184" y="1506005"/>
                  </a:lnTo>
                  <a:lnTo>
                    <a:pt x="75672" y="1482155"/>
                  </a:lnTo>
                  <a:lnTo>
                    <a:pt x="44384" y="1450868"/>
                  </a:lnTo>
                  <a:lnTo>
                    <a:pt x="20535" y="1413355"/>
                  </a:lnTo>
                  <a:lnTo>
                    <a:pt x="5335" y="1370831"/>
                  </a:lnTo>
                  <a:lnTo>
                    <a:pt x="0" y="1324506"/>
                  </a:lnTo>
                  <a:lnTo>
                    <a:pt x="0" y="202033"/>
                  </a:lnTo>
                  <a:close/>
                </a:path>
              </a:pathLst>
            </a:custGeom>
            <a:ln w="9525">
              <a:solidFill>
                <a:srgbClr val="003366"/>
              </a:solidFill>
            </a:ln>
          </p:spPr>
          <p:txBody>
            <a:bodyPr wrap="square" lIns="0" tIns="0" rIns="0" bIns="0" rtlCol="0"/>
            <a:lstStyle/>
            <a:p/>
          </p:txBody>
        </p:sp>
      </p:grpSp>
      <p:sp>
        <p:nvSpPr>
          <p:cNvPr id="11" name="object 11"/>
          <p:cNvSpPr txBox="1"/>
          <p:nvPr/>
        </p:nvSpPr>
        <p:spPr>
          <a:xfrm>
            <a:off x="4383088" y="3113722"/>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solidFill>
                  <a:srgbClr val="FF0000"/>
                </a:solidFill>
                <a:latin typeface="Microsoft JhengHei"/>
                <a:cs typeface="Microsoft JhengHei"/>
              </a:rPr>
              <a:t>道德</a:t>
            </a:r>
            <a:endParaRPr sz="2800">
              <a:latin typeface="Microsoft JhengHei"/>
              <a:cs typeface="Microsoft JhengHei"/>
            </a:endParaRPr>
          </a:p>
        </p:txBody>
      </p:sp>
      <p:grpSp>
        <p:nvGrpSpPr>
          <p:cNvPr id="12" name="object 12"/>
          <p:cNvGrpSpPr/>
          <p:nvPr/>
        </p:nvGrpSpPr>
        <p:grpSpPr>
          <a:xfrm>
            <a:off x="606425" y="4850446"/>
            <a:ext cx="1221740" cy="1536065"/>
            <a:chOff x="606425" y="4850446"/>
            <a:chExt cx="1221740" cy="1536065"/>
          </a:xfrm>
        </p:grpSpPr>
        <p:sp>
          <p:nvSpPr>
            <p:cNvPr id="13" name="object 13"/>
            <p:cNvSpPr/>
            <p:nvPr/>
          </p:nvSpPr>
          <p:spPr>
            <a:xfrm>
              <a:off x="611188" y="4855209"/>
              <a:ext cx="1212215" cy="1526540"/>
            </a:xfrm>
            <a:custGeom>
              <a:rect l="l" t="t" r="r" b="b"/>
              <a:pathLst>
                <a:path w="1212214" h="1526539">
                  <a:moveTo>
                    <a:pt x="1010143" y="1526540"/>
                  </a:moveTo>
                  <a:lnTo>
                    <a:pt x="202033" y="1526540"/>
                  </a:lnTo>
                  <a:lnTo>
                    <a:pt x="155709" y="1521204"/>
                  </a:lnTo>
                  <a:lnTo>
                    <a:pt x="113184" y="1506005"/>
                  </a:lnTo>
                  <a:lnTo>
                    <a:pt x="75671" y="1482155"/>
                  </a:lnTo>
                  <a:lnTo>
                    <a:pt x="44384" y="1450868"/>
                  </a:lnTo>
                  <a:lnTo>
                    <a:pt x="20534" y="1413356"/>
                  </a:lnTo>
                  <a:lnTo>
                    <a:pt x="5335" y="1370831"/>
                  </a:lnTo>
                  <a:lnTo>
                    <a:pt x="0" y="1324507"/>
                  </a:lnTo>
                  <a:lnTo>
                    <a:pt x="0" y="202033"/>
                  </a:lnTo>
                  <a:lnTo>
                    <a:pt x="5336" y="155708"/>
                  </a:lnTo>
                  <a:lnTo>
                    <a:pt x="20535" y="113184"/>
                  </a:lnTo>
                  <a:lnTo>
                    <a:pt x="44385" y="75671"/>
                  </a:lnTo>
                  <a:lnTo>
                    <a:pt x="75672" y="44384"/>
                  </a:lnTo>
                  <a:lnTo>
                    <a:pt x="113185" y="20534"/>
                  </a:lnTo>
                  <a:lnTo>
                    <a:pt x="155713" y="5335"/>
                  </a:lnTo>
                  <a:lnTo>
                    <a:pt x="202033" y="0"/>
                  </a:lnTo>
                  <a:lnTo>
                    <a:pt x="1010143" y="0"/>
                  </a:lnTo>
                  <a:lnTo>
                    <a:pt x="1056468" y="5336"/>
                  </a:lnTo>
                  <a:lnTo>
                    <a:pt x="1098992" y="20535"/>
                  </a:lnTo>
                  <a:lnTo>
                    <a:pt x="1136505" y="44385"/>
                  </a:lnTo>
                  <a:lnTo>
                    <a:pt x="1167792" y="75672"/>
                  </a:lnTo>
                  <a:lnTo>
                    <a:pt x="1191641" y="113184"/>
                  </a:lnTo>
                  <a:lnTo>
                    <a:pt x="1206840" y="155709"/>
                  </a:lnTo>
                  <a:lnTo>
                    <a:pt x="1212176" y="202033"/>
                  </a:lnTo>
                  <a:lnTo>
                    <a:pt x="1212176" y="1324507"/>
                  </a:lnTo>
                  <a:lnTo>
                    <a:pt x="1206840" y="1370831"/>
                  </a:lnTo>
                  <a:lnTo>
                    <a:pt x="1191641" y="1413356"/>
                  </a:lnTo>
                  <a:lnTo>
                    <a:pt x="1167791" y="1450868"/>
                  </a:lnTo>
                  <a:lnTo>
                    <a:pt x="1136504" y="1482156"/>
                  </a:lnTo>
                  <a:lnTo>
                    <a:pt x="1098991" y="1506005"/>
                  </a:lnTo>
                  <a:lnTo>
                    <a:pt x="1056467" y="1521204"/>
                  </a:lnTo>
                  <a:lnTo>
                    <a:pt x="1010143" y="1526540"/>
                  </a:lnTo>
                  <a:close/>
                </a:path>
              </a:pathLst>
            </a:custGeom>
            <a:solidFill>
              <a:srgbClr val="33CCCC"/>
            </a:solidFill>
          </p:spPr>
          <p:txBody>
            <a:bodyPr wrap="square" lIns="0" tIns="0" rIns="0" bIns="0" rtlCol="0"/>
            <a:lstStyle/>
            <a:p/>
          </p:txBody>
        </p:sp>
        <p:sp>
          <p:nvSpPr>
            <p:cNvPr id="14" name="object 14"/>
            <p:cNvSpPr/>
            <p:nvPr/>
          </p:nvSpPr>
          <p:spPr>
            <a:xfrm>
              <a:off x="611187" y="4855209"/>
              <a:ext cx="1212215" cy="1526540"/>
            </a:xfrm>
            <a:custGeom>
              <a:rect l="l" t="t" r="r" b="b"/>
              <a:pathLst>
                <a:path w="1212214" h="1526539">
                  <a:moveTo>
                    <a:pt x="0" y="202034"/>
                  </a:moveTo>
                  <a:lnTo>
                    <a:pt x="5335" y="155709"/>
                  </a:lnTo>
                  <a:lnTo>
                    <a:pt x="20534" y="113184"/>
                  </a:lnTo>
                  <a:lnTo>
                    <a:pt x="44384" y="75672"/>
                  </a:lnTo>
                  <a:lnTo>
                    <a:pt x="75671" y="44385"/>
                  </a:lnTo>
                  <a:lnTo>
                    <a:pt x="113184" y="20535"/>
                  </a:lnTo>
                  <a:lnTo>
                    <a:pt x="155708" y="5336"/>
                  </a:lnTo>
                  <a:lnTo>
                    <a:pt x="202033" y="0"/>
                  </a:lnTo>
                  <a:lnTo>
                    <a:pt x="1010143" y="0"/>
                  </a:lnTo>
                  <a:lnTo>
                    <a:pt x="1056467" y="5335"/>
                  </a:lnTo>
                  <a:lnTo>
                    <a:pt x="1098991" y="20534"/>
                  </a:lnTo>
                  <a:lnTo>
                    <a:pt x="1136504" y="44384"/>
                  </a:lnTo>
                  <a:lnTo>
                    <a:pt x="1167791" y="75671"/>
                  </a:lnTo>
                  <a:lnTo>
                    <a:pt x="1191641" y="113184"/>
                  </a:lnTo>
                  <a:lnTo>
                    <a:pt x="1206840" y="155708"/>
                  </a:lnTo>
                  <a:lnTo>
                    <a:pt x="1212176" y="202033"/>
                  </a:lnTo>
                  <a:lnTo>
                    <a:pt x="1212176" y="1324507"/>
                  </a:lnTo>
                  <a:lnTo>
                    <a:pt x="1206840" y="1370831"/>
                  </a:lnTo>
                  <a:lnTo>
                    <a:pt x="1191641" y="1413356"/>
                  </a:lnTo>
                  <a:lnTo>
                    <a:pt x="1167791" y="1450868"/>
                  </a:lnTo>
                  <a:lnTo>
                    <a:pt x="1136504" y="1482155"/>
                  </a:lnTo>
                  <a:lnTo>
                    <a:pt x="1098992" y="1506005"/>
                  </a:lnTo>
                  <a:lnTo>
                    <a:pt x="1056467" y="1521204"/>
                  </a:lnTo>
                  <a:lnTo>
                    <a:pt x="1010143" y="1526540"/>
                  </a:lnTo>
                  <a:lnTo>
                    <a:pt x="202033" y="1526540"/>
                  </a:lnTo>
                  <a:lnTo>
                    <a:pt x="155709" y="1521204"/>
                  </a:lnTo>
                  <a:lnTo>
                    <a:pt x="113184" y="1506005"/>
                  </a:lnTo>
                  <a:lnTo>
                    <a:pt x="75671" y="1482156"/>
                  </a:lnTo>
                  <a:lnTo>
                    <a:pt x="44384" y="1450868"/>
                  </a:lnTo>
                  <a:lnTo>
                    <a:pt x="20535" y="1413356"/>
                  </a:lnTo>
                  <a:lnTo>
                    <a:pt x="5335" y="1370831"/>
                  </a:lnTo>
                  <a:lnTo>
                    <a:pt x="0" y="1324507"/>
                  </a:lnTo>
                  <a:lnTo>
                    <a:pt x="0" y="202034"/>
                  </a:lnTo>
                  <a:close/>
                </a:path>
              </a:pathLst>
            </a:custGeom>
            <a:ln w="9525">
              <a:solidFill>
                <a:srgbClr val="003366"/>
              </a:solidFill>
            </a:ln>
          </p:spPr>
          <p:txBody>
            <a:bodyPr wrap="square" lIns="0" tIns="0" rIns="0" bIns="0" rtlCol="0"/>
            <a:lstStyle/>
            <a:p/>
          </p:txBody>
        </p:sp>
      </p:grpSp>
      <p:sp>
        <p:nvSpPr>
          <p:cNvPr id="15" name="object 15"/>
          <p:cNvSpPr txBox="1"/>
          <p:nvPr/>
        </p:nvSpPr>
        <p:spPr>
          <a:xfrm>
            <a:off x="899776" y="5249544"/>
            <a:ext cx="635000" cy="756920"/>
          </a:xfrm>
          <a:prstGeom prst="rect">
            <a:avLst/>
          </a:prstGeom>
        </p:spPr>
        <p:txBody>
          <a:bodyPr vert="horz" wrap="square" lIns="0" tIns="12700" rIns="0" bIns="0" rtlCol="0">
            <a:spAutoFit/>
          </a:bodyPr>
          <a:lstStyle/>
          <a:p>
            <a:pPr marL="12700" marR="5080">
              <a:lnSpc>
                <a:spcPct val="100000"/>
              </a:lnSpc>
              <a:spcBef>
                <a:spcPts val="100"/>
              </a:spcBef>
            </a:pPr>
            <a:r>
              <a:rPr sz="2400" b="1" spc="-25">
                <a:solidFill>
                  <a:srgbClr val="FF0000"/>
                </a:solidFill>
                <a:latin typeface="Microsoft JhengHei"/>
                <a:cs typeface="Microsoft JhengHei"/>
              </a:rPr>
              <a:t>认识功能</a:t>
            </a:r>
            <a:endParaRPr sz="2400">
              <a:latin typeface="Microsoft JhengHei"/>
              <a:cs typeface="Microsoft JhengHei"/>
            </a:endParaRPr>
          </a:p>
        </p:txBody>
      </p:sp>
      <p:grpSp>
        <p:nvGrpSpPr>
          <p:cNvPr id="16" name="object 16"/>
          <p:cNvGrpSpPr/>
          <p:nvPr/>
        </p:nvGrpSpPr>
        <p:grpSpPr>
          <a:xfrm>
            <a:off x="6260442" y="4850446"/>
            <a:ext cx="1221740" cy="1536065"/>
            <a:chOff x="6260442" y="4850446"/>
            <a:chExt cx="1221740" cy="1536065"/>
          </a:xfrm>
        </p:grpSpPr>
        <p:sp>
          <p:nvSpPr>
            <p:cNvPr id="17" name="object 17"/>
            <p:cNvSpPr/>
            <p:nvPr/>
          </p:nvSpPr>
          <p:spPr>
            <a:xfrm>
              <a:off x="6265205" y="4855209"/>
              <a:ext cx="1212215" cy="1526540"/>
            </a:xfrm>
            <a:custGeom>
              <a:rect l="l" t="t" r="r" b="b"/>
              <a:pathLst>
                <a:path w="1212215" h="1526539">
                  <a:moveTo>
                    <a:pt x="1010143" y="1526540"/>
                  </a:moveTo>
                  <a:lnTo>
                    <a:pt x="202033" y="1526540"/>
                  </a:lnTo>
                  <a:lnTo>
                    <a:pt x="155709" y="1521204"/>
                  </a:lnTo>
                  <a:lnTo>
                    <a:pt x="113184" y="1506005"/>
                  </a:lnTo>
                  <a:lnTo>
                    <a:pt x="75672" y="1482155"/>
                  </a:lnTo>
                  <a:lnTo>
                    <a:pt x="44384" y="1450868"/>
                  </a:lnTo>
                  <a:lnTo>
                    <a:pt x="20535" y="1413356"/>
                  </a:lnTo>
                  <a:lnTo>
                    <a:pt x="5335" y="1370831"/>
                  </a:lnTo>
                  <a:lnTo>
                    <a:pt x="0" y="1324507"/>
                  </a:lnTo>
                  <a:lnTo>
                    <a:pt x="0" y="202033"/>
                  </a:lnTo>
                  <a:lnTo>
                    <a:pt x="5336" y="155708"/>
                  </a:lnTo>
                  <a:lnTo>
                    <a:pt x="20535" y="113184"/>
                  </a:lnTo>
                  <a:lnTo>
                    <a:pt x="44385" y="75671"/>
                  </a:lnTo>
                  <a:lnTo>
                    <a:pt x="75672" y="44384"/>
                  </a:lnTo>
                  <a:lnTo>
                    <a:pt x="113185" y="20534"/>
                  </a:lnTo>
                  <a:lnTo>
                    <a:pt x="155713" y="5335"/>
                  </a:lnTo>
                  <a:lnTo>
                    <a:pt x="202033" y="0"/>
                  </a:lnTo>
                  <a:lnTo>
                    <a:pt x="1010143" y="0"/>
                  </a:lnTo>
                  <a:lnTo>
                    <a:pt x="1056468" y="5336"/>
                  </a:lnTo>
                  <a:lnTo>
                    <a:pt x="1098993" y="20535"/>
                  </a:lnTo>
                  <a:lnTo>
                    <a:pt x="1136505" y="44385"/>
                  </a:lnTo>
                  <a:lnTo>
                    <a:pt x="1167792" y="75672"/>
                  </a:lnTo>
                  <a:lnTo>
                    <a:pt x="1191642" y="113184"/>
                  </a:lnTo>
                  <a:lnTo>
                    <a:pt x="1206841" y="155709"/>
                  </a:lnTo>
                  <a:lnTo>
                    <a:pt x="1212177" y="202033"/>
                  </a:lnTo>
                  <a:lnTo>
                    <a:pt x="1212177" y="1324507"/>
                  </a:lnTo>
                  <a:lnTo>
                    <a:pt x="1206841" y="1370831"/>
                  </a:lnTo>
                  <a:lnTo>
                    <a:pt x="1191641" y="1413356"/>
                  </a:lnTo>
                  <a:lnTo>
                    <a:pt x="1167792" y="1450868"/>
                  </a:lnTo>
                  <a:lnTo>
                    <a:pt x="1136504" y="1482156"/>
                  </a:lnTo>
                  <a:lnTo>
                    <a:pt x="1098992" y="1506005"/>
                  </a:lnTo>
                  <a:lnTo>
                    <a:pt x="1056467" y="1521204"/>
                  </a:lnTo>
                  <a:lnTo>
                    <a:pt x="1010143" y="1526540"/>
                  </a:lnTo>
                  <a:close/>
                </a:path>
              </a:pathLst>
            </a:custGeom>
            <a:solidFill>
              <a:srgbClr val="33CCCC"/>
            </a:solidFill>
          </p:spPr>
          <p:txBody>
            <a:bodyPr wrap="square" lIns="0" tIns="0" rIns="0" bIns="0" rtlCol="0"/>
            <a:lstStyle/>
            <a:p/>
          </p:txBody>
        </p:sp>
        <p:sp>
          <p:nvSpPr>
            <p:cNvPr id="18" name="object 18"/>
            <p:cNvSpPr/>
            <p:nvPr/>
          </p:nvSpPr>
          <p:spPr>
            <a:xfrm>
              <a:off x="6265205" y="4855209"/>
              <a:ext cx="1212215" cy="1526540"/>
            </a:xfrm>
            <a:custGeom>
              <a:rect l="l" t="t" r="r" b="b"/>
              <a:pathLst>
                <a:path w="1212215" h="1526539">
                  <a:moveTo>
                    <a:pt x="0" y="202034"/>
                  </a:moveTo>
                  <a:lnTo>
                    <a:pt x="5335" y="155709"/>
                  </a:lnTo>
                  <a:lnTo>
                    <a:pt x="20534" y="113184"/>
                  </a:lnTo>
                  <a:lnTo>
                    <a:pt x="44384" y="75672"/>
                  </a:lnTo>
                  <a:lnTo>
                    <a:pt x="75671" y="44385"/>
                  </a:lnTo>
                  <a:lnTo>
                    <a:pt x="113184" y="20535"/>
                  </a:lnTo>
                  <a:lnTo>
                    <a:pt x="155708" y="5336"/>
                  </a:lnTo>
                  <a:lnTo>
                    <a:pt x="202033" y="0"/>
                  </a:lnTo>
                  <a:lnTo>
                    <a:pt x="1010143" y="0"/>
                  </a:lnTo>
                  <a:lnTo>
                    <a:pt x="1056467" y="5335"/>
                  </a:lnTo>
                  <a:lnTo>
                    <a:pt x="1098992" y="20534"/>
                  </a:lnTo>
                  <a:lnTo>
                    <a:pt x="1136504" y="44384"/>
                  </a:lnTo>
                  <a:lnTo>
                    <a:pt x="1167792" y="75671"/>
                  </a:lnTo>
                  <a:lnTo>
                    <a:pt x="1191641" y="113184"/>
                  </a:lnTo>
                  <a:lnTo>
                    <a:pt x="1206841" y="155708"/>
                  </a:lnTo>
                  <a:lnTo>
                    <a:pt x="1212177" y="202033"/>
                  </a:lnTo>
                  <a:lnTo>
                    <a:pt x="1212177" y="1324507"/>
                  </a:lnTo>
                  <a:lnTo>
                    <a:pt x="1206841" y="1370831"/>
                  </a:lnTo>
                  <a:lnTo>
                    <a:pt x="1191642" y="1413356"/>
                  </a:lnTo>
                  <a:lnTo>
                    <a:pt x="1167792" y="1450868"/>
                  </a:lnTo>
                  <a:lnTo>
                    <a:pt x="1136505" y="1482155"/>
                  </a:lnTo>
                  <a:lnTo>
                    <a:pt x="1098992" y="1506005"/>
                  </a:lnTo>
                  <a:lnTo>
                    <a:pt x="1056467" y="1521204"/>
                  </a:lnTo>
                  <a:lnTo>
                    <a:pt x="1010143" y="1526540"/>
                  </a:lnTo>
                  <a:lnTo>
                    <a:pt x="202033" y="1526540"/>
                  </a:lnTo>
                  <a:lnTo>
                    <a:pt x="155709" y="1521204"/>
                  </a:lnTo>
                  <a:lnTo>
                    <a:pt x="113184" y="1506005"/>
                  </a:lnTo>
                  <a:lnTo>
                    <a:pt x="75672" y="1482156"/>
                  </a:lnTo>
                  <a:lnTo>
                    <a:pt x="44384" y="1450868"/>
                  </a:lnTo>
                  <a:lnTo>
                    <a:pt x="20535" y="1413356"/>
                  </a:lnTo>
                  <a:lnTo>
                    <a:pt x="5335" y="1370831"/>
                  </a:lnTo>
                  <a:lnTo>
                    <a:pt x="0" y="1324507"/>
                  </a:lnTo>
                  <a:lnTo>
                    <a:pt x="0" y="202034"/>
                  </a:lnTo>
                  <a:close/>
                </a:path>
              </a:pathLst>
            </a:custGeom>
            <a:ln w="9525">
              <a:solidFill>
                <a:srgbClr val="003366"/>
              </a:solidFill>
            </a:ln>
          </p:spPr>
          <p:txBody>
            <a:bodyPr wrap="square" lIns="0" tIns="0" rIns="0" bIns="0" rtlCol="0"/>
            <a:lstStyle/>
            <a:p/>
          </p:txBody>
        </p:sp>
      </p:grpSp>
      <p:sp>
        <p:nvSpPr>
          <p:cNvPr id="19" name="object 19"/>
          <p:cNvSpPr txBox="1"/>
          <p:nvPr/>
        </p:nvSpPr>
        <p:spPr>
          <a:xfrm>
            <a:off x="6553793" y="5249544"/>
            <a:ext cx="635000" cy="756920"/>
          </a:xfrm>
          <a:prstGeom prst="rect">
            <a:avLst/>
          </a:prstGeom>
        </p:spPr>
        <p:txBody>
          <a:bodyPr vert="horz" wrap="square" lIns="0" tIns="12700" rIns="0" bIns="0" rtlCol="0">
            <a:spAutoFit/>
          </a:bodyPr>
          <a:lstStyle/>
          <a:p>
            <a:pPr marL="12700" marR="5080">
              <a:lnSpc>
                <a:spcPct val="100000"/>
              </a:lnSpc>
              <a:spcBef>
                <a:spcPts val="100"/>
              </a:spcBef>
            </a:pPr>
            <a:r>
              <a:rPr sz="2400" b="1" spc="-25">
                <a:solidFill>
                  <a:srgbClr val="FF0000"/>
                </a:solidFill>
                <a:latin typeface="Microsoft JhengHei"/>
                <a:cs typeface="Microsoft JhengHei"/>
              </a:rPr>
              <a:t>激励功能</a:t>
            </a:r>
            <a:endParaRPr sz="2400">
              <a:latin typeface="Microsoft JhengHei"/>
              <a:cs typeface="Microsoft JhengHei"/>
            </a:endParaRPr>
          </a:p>
        </p:txBody>
      </p:sp>
      <p:grpSp>
        <p:nvGrpSpPr>
          <p:cNvPr id="20" name="object 20"/>
          <p:cNvGrpSpPr/>
          <p:nvPr/>
        </p:nvGrpSpPr>
        <p:grpSpPr>
          <a:xfrm>
            <a:off x="7674647" y="4850446"/>
            <a:ext cx="1221740" cy="1536065"/>
            <a:chOff x="7674647" y="4850446"/>
            <a:chExt cx="1221740" cy="1536065"/>
          </a:xfrm>
        </p:grpSpPr>
        <p:sp>
          <p:nvSpPr>
            <p:cNvPr id="21" name="object 21"/>
            <p:cNvSpPr/>
            <p:nvPr/>
          </p:nvSpPr>
          <p:spPr>
            <a:xfrm>
              <a:off x="7679409" y="4855209"/>
              <a:ext cx="1212215" cy="1526540"/>
            </a:xfrm>
            <a:custGeom>
              <a:rect l="l" t="t" r="r" b="b"/>
              <a:pathLst>
                <a:path w="1212215" h="1526539">
                  <a:moveTo>
                    <a:pt x="1010143" y="1526540"/>
                  </a:moveTo>
                  <a:lnTo>
                    <a:pt x="202034" y="1526540"/>
                  </a:lnTo>
                  <a:lnTo>
                    <a:pt x="155709" y="1521204"/>
                  </a:lnTo>
                  <a:lnTo>
                    <a:pt x="113184" y="1506005"/>
                  </a:lnTo>
                  <a:lnTo>
                    <a:pt x="75672" y="1482155"/>
                  </a:lnTo>
                  <a:lnTo>
                    <a:pt x="44384" y="1450868"/>
                  </a:lnTo>
                  <a:lnTo>
                    <a:pt x="20535" y="1413356"/>
                  </a:lnTo>
                  <a:lnTo>
                    <a:pt x="5336" y="1370831"/>
                  </a:lnTo>
                  <a:lnTo>
                    <a:pt x="0" y="1324507"/>
                  </a:lnTo>
                  <a:lnTo>
                    <a:pt x="0" y="202033"/>
                  </a:lnTo>
                  <a:lnTo>
                    <a:pt x="5336" y="155708"/>
                  </a:lnTo>
                  <a:lnTo>
                    <a:pt x="20535" y="113184"/>
                  </a:lnTo>
                  <a:lnTo>
                    <a:pt x="44385" y="75671"/>
                  </a:lnTo>
                  <a:lnTo>
                    <a:pt x="75672" y="44384"/>
                  </a:lnTo>
                  <a:lnTo>
                    <a:pt x="113185" y="20534"/>
                  </a:lnTo>
                  <a:lnTo>
                    <a:pt x="155713" y="5335"/>
                  </a:lnTo>
                  <a:lnTo>
                    <a:pt x="202033" y="0"/>
                  </a:lnTo>
                  <a:lnTo>
                    <a:pt x="1010143" y="0"/>
                  </a:lnTo>
                  <a:lnTo>
                    <a:pt x="1056468" y="5336"/>
                  </a:lnTo>
                  <a:lnTo>
                    <a:pt x="1098993" y="20535"/>
                  </a:lnTo>
                  <a:lnTo>
                    <a:pt x="1136505" y="44385"/>
                  </a:lnTo>
                  <a:lnTo>
                    <a:pt x="1167792" y="75672"/>
                  </a:lnTo>
                  <a:lnTo>
                    <a:pt x="1191642" y="113184"/>
                  </a:lnTo>
                  <a:lnTo>
                    <a:pt x="1206841" y="155709"/>
                  </a:lnTo>
                  <a:lnTo>
                    <a:pt x="1212177" y="202033"/>
                  </a:lnTo>
                  <a:lnTo>
                    <a:pt x="1212177" y="1324507"/>
                  </a:lnTo>
                  <a:lnTo>
                    <a:pt x="1206841" y="1370831"/>
                  </a:lnTo>
                  <a:lnTo>
                    <a:pt x="1191641" y="1413356"/>
                  </a:lnTo>
                  <a:lnTo>
                    <a:pt x="1167792" y="1450868"/>
                  </a:lnTo>
                  <a:lnTo>
                    <a:pt x="1136504" y="1482156"/>
                  </a:lnTo>
                  <a:lnTo>
                    <a:pt x="1098992" y="1506005"/>
                  </a:lnTo>
                  <a:lnTo>
                    <a:pt x="1056467" y="1521204"/>
                  </a:lnTo>
                  <a:lnTo>
                    <a:pt x="1010143" y="1526540"/>
                  </a:lnTo>
                  <a:close/>
                </a:path>
              </a:pathLst>
            </a:custGeom>
            <a:solidFill>
              <a:srgbClr val="33CCCC"/>
            </a:solidFill>
          </p:spPr>
          <p:txBody>
            <a:bodyPr wrap="square" lIns="0" tIns="0" rIns="0" bIns="0" rtlCol="0"/>
            <a:lstStyle/>
            <a:p/>
          </p:txBody>
        </p:sp>
        <p:sp>
          <p:nvSpPr>
            <p:cNvPr id="22" name="object 22"/>
            <p:cNvSpPr/>
            <p:nvPr/>
          </p:nvSpPr>
          <p:spPr>
            <a:xfrm>
              <a:off x="7679409" y="4855209"/>
              <a:ext cx="1212215" cy="1526540"/>
            </a:xfrm>
            <a:custGeom>
              <a:rect l="l" t="t" r="r" b="b"/>
              <a:pathLst>
                <a:path w="1212215" h="1526539">
                  <a:moveTo>
                    <a:pt x="0" y="202034"/>
                  </a:moveTo>
                  <a:lnTo>
                    <a:pt x="5335" y="155709"/>
                  </a:lnTo>
                  <a:lnTo>
                    <a:pt x="20534" y="113184"/>
                  </a:lnTo>
                  <a:lnTo>
                    <a:pt x="44384" y="75672"/>
                  </a:lnTo>
                  <a:lnTo>
                    <a:pt x="75671" y="44385"/>
                  </a:lnTo>
                  <a:lnTo>
                    <a:pt x="113184" y="20535"/>
                  </a:lnTo>
                  <a:lnTo>
                    <a:pt x="155708" y="5336"/>
                  </a:lnTo>
                  <a:lnTo>
                    <a:pt x="202033" y="0"/>
                  </a:lnTo>
                  <a:lnTo>
                    <a:pt x="1010143" y="0"/>
                  </a:lnTo>
                  <a:lnTo>
                    <a:pt x="1056467" y="5335"/>
                  </a:lnTo>
                  <a:lnTo>
                    <a:pt x="1098992" y="20534"/>
                  </a:lnTo>
                  <a:lnTo>
                    <a:pt x="1136504" y="44384"/>
                  </a:lnTo>
                  <a:lnTo>
                    <a:pt x="1167792" y="75671"/>
                  </a:lnTo>
                  <a:lnTo>
                    <a:pt x="1191641" y="113184"/>
                  </a:lnTo>
                  <a:lnTo>
                    <a:pt x="1206841" y="155708"/>
                  </a:lnTo>
                  <a:lnTo>
                    <a:pt x="1212177" y="202033"/>
                  </a:lnTo>
                  <a:lnTo>
                    <a:pt x="1212177" y="1324507"/>
                  </a:lnTo>
                  <a:lnTo>
                    <a:pt x="1206841" y="1370831"/>
                  </a:lnTo>
                  <a:lnTo>
                    <a:pt x="1191642" y="1413356"/>
                  </a:lnTo>
                  <a:lnTo>
                    <a:pt x="1167792" y="1450868"/>
                  </a:lnTo>
                  <a:lnTo>
                    <a:pt x="1136505" y="1482155"/>
                  </a:lnTo>
                  <a:lnTo>
                    <a:pt x="1098992" y="1506005"/>
                  </a:lnTo>
                  <a:lnTo>
                    <a:pt x="1056467" y="1521204"/>
                  </a:lnTo>
                  <a:lnTo>
                    <a:pt x="1010143" y="1526540"/>
                  </a:lnTo>
                  <a:lnTo>
                    <a:pt x="202034" y="1526540"/>
                  </a:lnTo>
                  <a:lnTo>
                    <a:pt x="155709" y="1521204"/>
                  </a:lnTo>
                  <a:lnTo>
                    <a:pt x="113184" y="1506005"/>
                  </a:lnTo>
                  <a:lnTo>
                    <a:pt x="75672" y="1482156"/>
                  </a:lnTo>
                  <a:lnTo>
                    <a:pt x="44385" y="1450868"/>
                  </a:lnTo>
                  <a:lnTo>
                    <a:pt x="20535" y="1413356"/>
                  </a:lnTo>
                  <a:lnTo>
                    <a:pt x="5336" y="1370831"/>
                  </a:lnTo>
                  <a:lnTo>
                    <a:pt x="0" y="1324507"/>
                  </a:lnTo>
                  <a:lnTo>
                    <a:pt x="0" y="202034"/>
                  </a:lnTo>
                  <a:close/>
                </a:path>
              </a:pathLst>
            </a:custGeom>
            <a:ln w="9525">
              <a:solidFill>
                <a:srgbClr val="003366"/>
              </a:solidFill>
            </a:ln>
          </p:spPr>
          <p:txBody>
            <a:bodyPr wrap="square" lIns="0" tIns="0" rIns="0" bIns="0" rtlCol="0"/>
            <a:lstStyle/>
            <a:p/>
          </p:txBody>
        </p:sp>
      </p:grpSp>
      <p:sp>
        <p:nvSpPr>
          <p:cNvPr id="23" name="object 23"/>
          <p:cNvSpPr txBox="1"/>
          <p:nvPr/>
        </p:nvSpPr>
        <p:spPr>
          <a:xfrm>
            <a:off x="7967998" y="5249544"/>
            <a:ext cx="635000" cy="756920"/>
          </a:xfrm>
          <a:prstGeom prst="rect">
            <a:avLst/>
          </a:prstGeom>
        </p:spPr>
        <p:txBody>
          <a:bodyPr vert="horz" wrap="square" lIns="0" tIns="12700" rIns="0" bIns="0" rtlCol="0">
            <a:spAutoFit/>
          </a:bodyPr>
          <a:lstStyle/>
          <a:p>
            <a:pPr marL="12700" marR="5080">
              <a:lnSpc>
                <a:spcPct val="100000"/>
              </a:lnSpc>
              <a:spcBef>
                <a:spcPts val="100"/>
              </a:spcBef>
            </a:pPr>
            <a:r>
              <a:rPr sz="2400" b="1" spc="-25">
                <a:solidFill>
                  <a:srgbClr val="FF0000"/>
                </a:solidFill>
                <a:latin typeface="Microsoft JhengHei"/>
                <a:cs typeface="Microsoft JhengHei"/>
              </a:rPr>
              <a:t>沟通功能</a:t>
            </a:r>
            <a:endParaRPr sz="2400">
              <a:latin typeface="Microsoft JhengHei"/>
              <a:cs typeface="Microsoft JhengHei"/>
            </a:endParaRPr>
          </a:p>
        </p:txBody>
      </p:sp>
      <p:grpSp>
        <p:nvGrpSpPr>
          <p:cNvPr id="24" name="object 24"/>
          <p:cNvGrpSpPr/>
          <p:nvPr/>
        </p:nvGrpSpPr>
        <p:grpSpPr>
          <a:xfrm>
            <a:off x="4846236" y="4850446"/>
            <a:ext cx="1221740" cy="1536065"/>
            <a:chOff x="4846236" y="4850446"/>
            <a:chExt cx="1221740" cy="1536065"/>
          </a:xfrm>
        </p:grpSpPr>
        <p:sp>
          <p:nvSpPr>
            <p:cNvPr id="25" name="object 25"/>
            <p:cNvSpPr/>
            <p:nvPr/>
          </p:nvSpPr>
          <p:spPr>
            <a:xfrm>
              <a:off x="4850999" y="4855209"/>
              <a:ext cx="1212215" cy="1526540"/>
            </a:xfrm>
            <a:custGeom>
              <a:rect l="l" t="t" r="r" b="b"/>
              <a:pathLst>
                <a:path w="1212214" h="1526539">
                  <a:moveTo>
                    <a:pt x="1010143" y="1526540"/>
                  </a:moveTo>
                  <a:lnTo>
                    <a:pt x="202033" y="1526540"/>
                  </a:lnTo>
                  <a:lnTo>
                    <a:pt x="155709" y="1521204"/>
                  </a:lnTo>
                  <a:lnTo>
                    <a:pt x="113184" y="1506005"/>
                  </a:lnTo>
                  <a:lnTo>
                    <a:pt x="75672" y="1482155"/>
                  </a:lnTo>
                  <a:lnTo>
                    <a:pt x="44384" y="1450868"/>
                  </a:lnTo>
                  <a:lnTo>
                    <a:pt x="20535" y="1413356"/>
                  </a:lnTo>
                  <a:lnTo>
                    <a:pt x="5335" y="1370831"/>
                  </a:lnTo>
                  <a:lnTo>
                    <a:pt x="0" y="1324507"/>
                  </a:lnTo>
                  <a:lnTo>
                    <a:pt x="0" y="202033"/>
                  </a:lnTo>
                  <a:lnTo>
                    <a:pt x="5336" y="155708"/>
                  </a:lnTo>
                  <a:lnTo>
                    <a:pt x="20535" y="113184"/>
                  </a:lnTo>
                  <a:lnTo>
                    <a:pt x="44385" y="75671"/>
                  </a:lnTo>
                  <a:lnTo>
                    <a:pt x="75672" y="44384"/>
                  </a:lnTo>
                  <a:lnTo>
                    <a:pt x="113185" y="20534"/>
                  </a:lnTo>
                  <a:lnTo>
                    <a:pt x="155713" y="5335"/>
                  </a:lnTo>
                  <a:lnTo>
                    <a:pt x="202033" y="0"/>
                  </a:lnTo>
                  <a:lnTo>
                    <a:pt x="1010143" y="0"/>
                  </a:lnTo>
                  <a:lnTo>
                    <a:pt x="1056468" y="5336"/>
                  </a:lnTo>
                  <a:lnTo>
                    <a:pt x="1098993" y="20535"/>
                  </a:lnTo>
                  <a:lnTo>
                    <a:pt x="1136505" y="44385"/>
                  </a:lnTo>
                  <a:lnTo>
                    <a:pt x="1167792" y="75672"/>
                  </a:lnTo>
                  <a:lnTo>
                    <a:pt x="1191641" y="113184"/>
                  </a:lnTo>
                  <a:lnTo>
                    <a:pt x="1206840" y="155709"/>
                  </a:lnTo>
                  <a:lnTo>
                    <a:pt x="1212176" y="202033"/>
                  </a:lnTo>
                  <a:lnTo>
                    <a:pt x="1212176" y="1324507"/>
                  </a:lnTo>
                  <a:lnTo>
                    <a:pt x="1206840" y="1370831"/>
                  </a:lnTo>
                  <a:lnTo>
                    <a:pt x="1191641" y="1413356"/>
                  </a:lnTo>
                  <a:lnTo>
                    <a:pt x="1167791" y="1450868"/>
                  </a:lnTo>
                  <a:lnTo>
                    <a:pt x="1136504" y="1482156"/>
                  </a:lnTo>
                  <a:lnTo>
                    <a:pt x="1098992" y="1506005"/>
                  </a:lnTo>
                  <a:lnTo>
                    <a:pt x="1056467" y="1521204"/>
                  </a:lnTo>
                  <a:lnTo>
                    <a:pt x="1010143" y="1526540"/>
                  </a:lnTo>
                  <a:close/>
                </a:path>
              </a:pathLst>
            </a:custGeom>
            <a:solidFill>
              <a:srgbClr val="33CCCC"/>
            </a:solidFill>
          </p:spPr>
          <p:txBody>
            <a:bodyPr wrap="square" lIns="0" tIns="0" rIns="0" bIns="0" rtlCol="0"/>
            <a:lstStyle/>
            <a:p/>
          </p:txBody>
        </p:sp>
        <p:sp>
          <p:nvSpPr>
            <p:cNvPr id="26" name="object 26"/>
            <p:cNvSpPr/>
            <p:nvPr/>
          </p:nvSpPr>
          <p:spPr>
            <a:xfrm>
              <a:off x="4850999" y="4855209"/>
              <a:ext cx="1212215" cy="1526540"/>
            </a:xfrm>
            <a:custGeom>
              <a:rect l="l" t="t" r="r" b="b"/>
              <a:pathLst>
                <a:path w="1212214" h="1526539">
                  <a:moveTo>
                    <a:pt x="0" y="202034"/>
                  </a:moveTo>
                  <a:lnTo>
                    <a:pt x="5335" y="155709"/>
                  </a:lnTo>
                  <a:lnTo>
                    <a:pt x="20534" y="113184"/>
                  </a:lnTo>
                  <a:lnTo>
                    <a:pt x="44384" y="75672"/>
                  </a:lnTo>
                  <a:lnTo>
                    <a:pt x="75671" y="44385"/>
                  </a:lnTo>
                  <a:lnTo>
                    <a:pt x="113184" y="20535"/>
                  </a:lnTo>
                  <a:lnTo>
                    <a:pt x="155708" y="5336"/>
                  </a:lnTo>
                  <a:lnTo>
                    <a:pt x="202033" y="0"/>
                  </a:lnTo>
                  <a:lnTo>
                    <a:pt x="1010143" y="0"/>
                  </a:lnTo>
                  <a:lnTo>
                    <a:pt x="1056467" y="5335"/>
                  </a:lnTo>
                  <a:lnTo>
                    <a:pt x="1098992" y="20534"/>
                  </a:lnTo>
                  <a:lnTo>
                    <a:pt x="1136504" y="44384"/>
                  </a:lnTo>
                  <a:lnTo>
                    <a:pt x="1167792" y="75671"/>
                  </a:lnTo>
                  <a:lnTo>
                    <a:pt x="1191641" y="113184"/>
                  </a:lnTo>
                  <a:lnTo>
                    <a:pt x="1206840" y="155708"/>
                  </a:lnTo>
                  <a:lnTo>
                    <a:pt x="1212176" y="202033"/>
                  </a:lnTo>
                  <a:lnTo>
                    <a:pt x="1212176" y="1324507"/>
                  </a:lnTo>
                  <a:lnTo>
                    <a:pt x="1206840" y="1370831"/>
                  </a:lnTo>
                  <a:lnTo>
                    <a:pt x="1191641" y="1413356"/>
                  </a:lnTo>
                  <a:lnTo>
                    <a:pt x="1167792" y="1450868"/>
                  </a:lnTo>
                  <a:lnTo>
                    <a:pt x="1136504" y="1482155"/>
                  </a:lnTo>
                  <a:lnTo>
                    <a:pt x="1098992" y="1506005"/>
                  </a:lnTo>
                  <a:lnTo>
                    <a:pt x="1056467" y="1521204"/>
                  </a:lnTo>
                  <a:lnTo>
                    <a:pt x="1010143" y="1526540"/>
                  </a:lnTo>
                  <a:lnTo>
                    <a:pt x="202033" y="1526540"/>
                  </a:lnTo>
                  <a:lnTo>
                    <a:pt x="155709" y="1521204"/>
                  </a:lnTo>
                  <a:lnTo>
                    <a:pt x="113184" y="1506005"/>
                  </a:lnTo>
                  <a:lnTo>
                    <a:pt x="75672" y="1482156"/>
                  </a:lnTo>
                  <a:lnTo>
                    <a:pt x="44384" y="1450868"/>
                  </a:lnTo>
                  <a:lnTo>
                    <a:pt x="20535" y="1413356"/>
                  </a:lnTo>
                  <a:lnTo>
                    <a:pt x="5335" y="1370831"/>
                  </a:lnTo>
                  <a:lnTo>
                    <a:pt x="0" y="1324507"/>
                  </a:lnTo>
                  <a:lnTo>
                    <a:pt x="0" y="202034"/>
                  </a:lnTo>
                  <a:close/>
                </a:path>
              </a:pathLst>
            </a:custGeom>
            <a:ln w="9525">
              <a:solidFill>
                <a:srgbClr val="003366"/>
              </a:solidFill>
            </a:ln>
          </p:spPr>
          <p:txBody>
            <a:bodyPr wrap="square" lIns="0" tIns="0" rIns="0" bIns="0" rtlCol="0"/>
            <a:lstStyle/>
            <a:p/>
          </p:txBody>
        </p:sp>
      </p:grpSp>
      <p:sp>
        <p:nvSpPr>
          <p:cNvPr id="27" name="object 27"/>
          <p:cNvSpPr txBox="1"/>
          <p:nvPr/>
        </p:nvSpPr>
        <p:spPr>
          <a:xfrm>
            <a:off x="5139587" y="5249544"/>
            <a:ext cx="635000" cy="756920"/>
          </a:xfrm>
          <a:prstGeom prst="rect">
            <a:avLst/>
          </a:prstGeom>
        </p:spPr>
        <p:txBody>
          <a:bodyPr vert="horz" wrap="square" lIns="0" tIns="12700" rIns="0" bIns="0" rtlCol="0">
            <a:spAutoFit/>
          </a:bodyPr>
          <a:lstStyle/>
          <a:p>
            <a:pPr marL="12700" marR="5080">
              <a:lnSpc>
                <a:spcPct val="100000"/>
              </a:lnSpc>
              <a:spcBef>
                <a:spcPts val="100"/>
              </a:spcBef>
            </a:pPr>
            <a:r>
              <a:rPr sz="2400" b="1" spc="-25">
                <a:solidFill>
                  <a:srgbClr val="FF0000"/>
                </a:solidFill>
                <a:latin typeface="Microsoft JhengHei"/>
                <a:cs typeface="Microsoft JhengHei"/>
              </a:rPr>
              <a:t>辩护功能</a:t>
            </a:r>
            <a:endParaRPr sz="2400">
              <a:latin typeface="Microsoft JhengHei"/>
              <a:cs typeface="Microsoft JhengHei"/>
            </a:endParaRPr>
          </a:p>
        </p:txBody>
      </p:sp>
      <p:grpSp>
        <p:nvGrpSpPr>
          <p:cNvPr id="28" name="object 28"/>
          <p:cNvGrpSpPr/>
          <p:nvPr/>
        </p:nvGrpSpPr>
        <p:grpSpPr>
          <a:xfrm>
            <a:off x="3433433" y="4850446"/>
            <a:ext cx="1220470" cy="1536065"/>
            <a:chOff x="3433433" y="4850446"/>
            <a:chExt cx="1220470" cy="1536065"/>
          </a:xfrm>
        </p:grpSpPr>
        <p:sp>
          <p:nvSpPr>
            <p:cNvPr id="29" name="object 29"/>
            <p:cNvSpPr/>
            <p:nvPr/>
          </p:nvSpPr>
          <p:spPr>
            <a:xfrm>
              <a:off x="3438196" y="4855209"/>
              <a:ext cx="1210945" cy="1526540"/>
            </a:xfrm>
            <a:custGeom>
              <a:rect l="l" t="t" r="r" b="b"/>
              <a:pathLst>
                <a:path w="1210945" h="1526539">
                  <a:moveTo>
                    <a:pt x="1008974" y="1526539"/>
                  </a:moveTo>
                  <a:lnTo>
                    <a:pt x="201799" y="1526539"/>
                  </a:lnTo>
                  <a:lnTo>
                    <a:pt x="155528" y="1521210"/>
                  </a:lnTo>
                  <a:lnTo>
                    <a:pt x="113053" y="1506028"/>
                  </a:lnTo>
                  <a:lnTo>
                    <a:pt x="75584" y="1482206"/>
                  </a:lnTo>
                  <a:lnTo>
                    <a:pt x="44332" y="1450955"/>
                  </a:lnTo>
                  <a:lnTo>
                    <a:pt x="20510" y="1413486"/>
                  </a:lnTo>
                  <a:lnTo>
                    <a:pt x="5329" y="1371010"/>
                  </a:lnTo>
                  <a:lnTo>
                    <a:pt x="0" y="1324740"/>
                  </a:lnTo>
                  <a:lnTo>
                    <a:pt x="0" y="201799"/>
                  </a:lnTo>
                  <a:lnTo>
                    <a:pt x="5329" y="155528"/>
                  </a:lnTo>
                  <a:lnTo>
                    <a:pt x="20511" y="113052"/>
                  </a:lnTo>
                  <a:lnTo>
                    <a:pt x="44333" y="75583"/>
                  </a:lnTo>
                  <a:lnTo>
                    <a:pt x="75584" y="44332"/>
                  </a:lnTo>
                  <a:lnTo>
                    <a:pt x="113053" y="20510"/>
                  </a:lnTo>
                  <a:lnTo>
                    <a:pt x="155529" y="5329"/>
                  </a:lnTo>
                  <a:lnTo>
                    <a:pt x="201799" y="0"/>
                  </a:lnTo>
                  <a:lnTo>
                    <a:pt x="1008974" y="0"/>
                  </a:lnTo>
                  <a:lnTo>
                    <a:pt x="1055244" y="5329"/>
                  </a:lnTo>
                  <a:lnTo>
                    <a:pt x="1097720" y="20511"/>
                  </a:lnTo>
                  <a:lnTo>
                    <a:pt x="1135189" y="44333"/>
                  </a:lnTo>
                  <a:lnTo>
                    <a:pt x="1166440" y="75584"/>
                  </a:lnTo>
                  <a:lnTo>
                    <a:pt x="1190262" y="113053"/>
                  </a:lnTo>
                  <a:lnTo>
                    <a:pt x="1205443" y="155528"/>
                  </a:lnTo>
                  <a:lnTo>
                    <a:pt x="1210773" y="201799"/>
                  </a:lnTo>
                  <a:lnTo>
                    <a:pt x="1210773" y="1324740"/>
                  </a:lnTo>
                  <a:lnTo>
                    <a:pt x="1205443" y="1371011"/>
                  </a:lnTo>
                  <a:lnTo>
                    <a:pt x="1190262" y="1413486"/>
                  </a:lnTo>
                  <a:lnTo>
                    <a:pt x="1166440" y="1450955"/>
                  </a:lnTo>
                  <a:lnTo>
                    <a:pt x="1135188" y="1482206"/>
                  </a:lnTo>
                  <a:lnTo>
                    <a:pt x="1097719" y="1506028"/>
                  </a:lnTo>
                  <a:lnTo>
                    <a:pt x="1055244" y="1521210"/>
                  </a:lnTo>
                  <a:lnTo>
                    <a:pt x="1008974" y="1526539"/>
                  </a:lnTo>
                  <a:close/>
                </a:path>
              </a:pathLst>
            </a:custGeom>
            <a:solidFill>
              <a:srgbClr val="33CCCC"/>
            </a:solidFill>
          </p:spPr>
          <p:txBody>
            <a:bodyPr wrap="square" lIns="0" tIns="0" rIns="0" bIns="0" rtlCol="0"/>
            <a:lstStyle/>
            <a:p/>
          </p:txBody>
        </p:sp>
        <p:sp>
          <p:nvSpPr>
            <p:cNvPr id="30" name="object 30"/>
            <p:cNvSpPr/>
            <p:nvPr/>
          </p:nvSpPr>
          <p:spPr>
            <a:xfrm>
              <a:off x="3438196" y="4855209"/>
              <a:ext cx="1210945" cy="1526540"/>
            </a:xfrm>
            <a:custGeom>
              <a:rect l="l" t="t" r="r" b="b"/>
              <a:pathLst>
                <a:path w="1210945" h="1526539">
                  <a:moveTo>
                    <a:pt x="0" y="201799"/>
                  </a:moveTo>
                  <a:lnTo>
                    <a:pt x="5329" y="155528"/>
                  </a:lnTo>
                  <a:lnTo>
                    <a:pt x="20510" y="113053"/>
                  </a:lnTo>
                  <a:lnTo>
                    <a:pt x="44332" y="75584"/>
                  </a:lnTo>
                  <a:lnTo>
                    <a:pt x="75583" y="44333"/>
                  </a:lnTo>
                  <a:lnTo>
                    <a:pt x="113052" y="20511"/>
                  </a:lnTo>
                  <a:lnTo>
                    <a:pt x="155528" y="5329"/>
                  </a:lnTo>
                  <a:lnTo>
                    <a:pt x="201799" y="0"/>
                  </a:lnTo>
                  <a:lnTo>
                    <a:pt x="1008974" y="0"/>
                  </a:lnTo>
                  <a:lnTo>
                    <a:pt x="1055244" y="5329"/>
                  </a:lnTo>
                  <a:lnTo>
                    <a:pt x="1097719" y="20510"/>
                  </a:lnTo>
                  <a:lnTo>
                    <a:pt x="1135188" y="44332"/>
                  </a:lnTo>
                  <a:lnTo>
                    <a:pt x="1166440" y="75583"/>
                  </a:lnTo>
                  <a:lnTo>
                    <a:pt x="1190262" y="113052"/>
                  </a:lnTo>
                  <a:lnTo>
                    <a:pt x="1205443" y="155528"/>
                  </a:lnTo>
                  <a:lnTo>
                    <a:pt x="1210773" y="201799"/>
                  </a:lnTo>
                  <a:lnTo>
                    <a:pt x="1210774" y="1324740"/>
                  </a:lnTo>
                  <a:lnTo>
                    <a:pt x="1205443" y="1371010"/>
                  </a:lnTo>
                  <a:lnTo>
                    <a:pt x="1190262" y="1413486"/>
                  </a:lnTo>
                  <a:lnTo>
                    <a:pt x="1166440" y="1450955"/>
                  </a:lnTo>
                  <a:lnTo>
                    <a:pt x="1135189" y="1482206"/>
                  </a:lnTo>
                  <a:lnTo>
                    <a:pt x="1097720" y="1506028"/>
                  </a:lnTo>
                  <a:lnTo>
                    <a:pt x="1055244" y="1521210"/>
                  </a:lnTo>
                  <a:lnTo>
                    <a:pt x="1008974" y="1526539"/>
                  </a:lnTo>
                  <a:lnTo>
                    <a:pt x="201800" y="1526540"/>
                  </a:lnTo>
                  <a:lnTo>
                    <a:pt x="155528" y="1521210"/>
                  </a:lnTo>
                  <a:lnTo>
                    <a:pt x="113053" y="1506028"/>
                  </a:lnTo>
                  <a:lnTo>
                    <a:pt x="75584" y="1482206"/>
                  </a:lnTo>
                  <a:lnTo>
                    <a:pt x="44333" y="1450955"/>
                  </a:lnTo>
                  <a:lnTo>
                    <a:pt x="20511" y="1413486"/>
                  </a:lnTo>
                  <a:lnTo>
                    <a:pt x="5329" y="1371011"/>
                  </a:lnTo>
                  <a:lnTo>
                    <a:pt x="0" y="1324740"/>
                  </a:lnTo>
                  <a:lnTo>
                    <a:pt x="0" y="201799"/>
                  </a:lnTo>
                  <a:close/>
                </a:path>
              </a:pathLst>
            </a:custGeom>
            <a:ln w="9525">
              <a:solidFill>
                <a:srgbClr val="003366"/>
              </a:solidFill>
            </a:ln>
          </p:spPr>
          <p:txBody>
            <a:bodyPr wrap="square" lIns="0" tIns="0" rIns="0" bIns="0" rtlCol="0"/>
            <a:lstStyle/>
            <a:p/>
          </p:txBody>
        </p:sp>
      </p:grpSp>
      <p:sp>
        <p:nvSpPr>
          <p:cNvPr id="31" name="object 31"/>
          <p:cNvSpPr txBox="1"/>
          <p:nvPr/>
        </p:nvSpPr>
        <p:spPr>
          <a:xfrm>
            <a:off x="3726083" y="5249545"/>
            <a:ext cx="635000" cy="756920"/>
          </a:xfrm>
          <a:prstGeom prst="rect">
            <a:avLst/>
          </a:prstGeom>
        </p:spPr>
        <p:txBody>
          <a:bodyPr vert="horz" wrap="square" lIns="0" tIns="12700" rIns="0" bIns="0" rtlCol="0">
            <a:spAutoFit/>
          </a:bodyPr>
          <a:lstStyle/>
          <a:p>
            <a:pPr marL="12700" marR="5080">
              <a:lnSpc>
                <a:spcPct val="100000"/>
              </a:lnSpc>
              <a:spcBef>
                <a:spcPts val="100"/>
              </a:spcBef>
            </a:pPr>
            <a:r>
              <a:rPr sz="2400" b="1" spc="-25">
                <a:solidFill>
                  <a:srgbClr val="FF0000"/>
                </a:solidFill>
                <a:latin typeface="Microsoft JhengHei"/>
                <a:cs typeface="Microsoft JhengHei"/>
              </a:rPr>
              <a:t>导向功能</a:t>
            </a:r>
            <a:endParaRPr sz="2400">
              <a:latin typeface="Microsoft JhengHei"/>
              <a:cs typeface="Microsoft JhengHei"/>
            </a:endParaRPr>
          </a:p>
        </p:txBody>
      </p:sp>
      <p:grpSp>
        <p:nvGrpSpPr>
          <p:cNvPr id="32" name="object 32"/>
          <p:cNvGrpSpPr/>
          <p:nvPr/>
        </p:nvGrpSpPr>
        <p:grpSpPr>
          <a:xfrm>
            <a:off x="2020631" y="4850446"/>
            <a:ext cx="1220470" cy="1536065"/>
            <a:chOff x="2020631" y="4850446"/>
            <a:chExt cx="1220470" cy="1536065"/>
          </a:xfrm>
        </p:grpSpPr>
        <p:sp>
          <p:nvSpPr>
            <p:cNvPr id="33" name="object 33"/>
            <p:cNvSpPr/>
            <p:nvPr/>
          </p:nvSpPr>
          <p:spPr>
            <a:xfrm>
              <a:off x="2025393" y="4855209"/>
              <a:ext cx="1210945" cy="1526540"/>
            </a:xfrm>
            <a:custGeom>
              <a:rect l="l" t="t" r="r" b="b"/>
              <a:pathLst>
                <a:path w="1210945" h="1526539">
                  <a:moveTo>
                    <a:pt x="1008973" y="1526539"/>
                  </a:moveTo>
                  <a:lnTo>
                    <a:pt x="201799" y="1526539"/>
                  </a:lnTo>
                  <a:lnTo>
                    <a:pt x="155528" y="1521210"/>
                  </a:lnTo>
                  <a:lnTo>
                    <a:pt x="113053" y="1506028"/>
                  </a:lnTo>
                  <a:lnTo>
                    <a:pt x="75584" y="1482206"/>
                  </a:lnTo>
                  <a:lnTo>
                    <a:pt x="44332" y="1450955"/>
                  </a:lnTo>
                  <a:lnTo>
                    <a:pt x="20511" y="1413486"/>
                  </a:lnTo>
                  <a:lnTo>
                    <a:pt x="5329" y="1371010"/>
                  </a:lnTo>
                  <a:lnTo>
                    <a:pt x="0" y="1324740"/>
                  </a:lnTo>
                  <a:lnTo>
                    <a:pt x="0" y="201799"/>
                  </a:lnTo>
                  <a:lnTo>
                    <a:pt x="5329" y="155528"/>
                  </a:lnTo>
                  <a:lnTo>
                    <a:pt x="20511" y="113052"/>
                  </a:lnTo>
                  <a:lnTo>
                    <a:pt x="44333" y="75583"/>
                  </a:lnTo>
                  <a:lnTo>
                    <a:pt x="75584" y="44332"/>
                  </a:lnTo>
                  <a:lnTo>
                    <a:pt x="113053" y="20510"/>
                  </a:lnTo>
                  <a:lnTo>
                    <a:pt x="155529" y="5329"/>
                  </a:lnTo>
                  <a:lnTo>
                    <a:pt x="201799" y="0"/>
                  </a:lnTo>
                  <a:lnTo>
                    <a:pt x="1008974" y="0"/>
                  </a:lnTo>
                  <a:lnTo>
                    <a:pt x="1055244" y="5329"/>
                  </a:lnTo>
                  <a:lnTo>
                    <a:pt x="1097720" y="20511"/>
                  </a:lnTo>
                  <a:lnTo>
                    <a:pt x="1135189" y="44333"/>
                  </a:lnTo>
                  <a:lnTo>
                    <a:pt x="1166440" y="75584"/>
                  </a:lnTo>
                  <a:lnTo>
                    <a:pt x="1190262" y="113053"/>
                  </a:lnTo>
                  <a:lnTo>
                    <a:pt x="1205443" y="155528"/>
                  </a:lnTo>
                  <a:lnTo>
                    <a:pt x="1210773" y="201799"/>
                  </a:lnTo>
                  <a:lnTo>
                    <a:pt x="1210773" y="1324740"/>
                  </a:lnTo>
                  <a:lnTo>
                    <a:pt x="1205443" y="1371011"/>
                  </a:lnTo>
                  <a:lnTo>
                    <a:pt x="1190262" y="1413486"/>
                  </a:lnTo>
                  <a:lnTo>
                    <a:pt x="1166440" y="1450955"/>
                  </a:lnTo>
                  <a:lnTo>
                    <a:pt x="1135188" y="1482206"/>
                  </a:lnTo>
                  <a:lnTo>
                    <a:pt x="1097719" y="1506028"/>
                  </a:lnTo>
                  <a:lnTo>
                    <a:pt x="1055244" y="1521210"/>
                  </a:lnTo>
                  <a:lnTo>
                    <a:pt x="1008973" y="1526539"/>
                  </a:lnTo>
                  <a:close/>
                </a:path>
              </a:pathLst>
            </a:custGeom>
            <a:solidFill>
              <a:srgbClr val="33CCCC"/>
            </a:solidFill>
          </p:spPr>
          <p:txBody>
            <a:bodyPr wrap="square" lIns="0" tIns="0" rIns="0" bIns="0" rtlCol="0"/>
            <a:lstStyle/>
            <a:p/>
          </p:txBody>
        </p:sp>
        <p:sp>
          <p:nvSpPr>
            <p:cNvPr id="34" name="object 34"/>
            <p:cNvSpPr/>
            <p:nvPr/>
          </p:nvSpPr>
          <p:spPr>
            <a:xfrm>
              <a:off x="2025393" y="4855209"/>
              <a:ext cx="1210945" cy="1526540"/>
            </a:xfrm>
            <a:custGeom>
              <a:rect l="l" t="t" r="r" b="b"/>
              <a:pathLst>
                <a:path w="1210945" h="1526539">
                  <a:moveTo>
                    <a:pt x="0" y="201799"/>
                  </a:moveTo>
                  <a:lnTo>
                    <a:pt x="5329" y="155528"/>
                  </a:lnTo>
                  <a:lnTo>
                    <a:pt x="20511" y="113053"/>
                  </a:lnTo>
                  <a:lnTo>
                    <a:pt x="44332" y="75584"/>
                  </a:lnTo>
                  <a:lnTo>
                    <a:pt x="75584" y="44333"/>
                  </a:lnTo>
                  <a:lnTo>
                    <a:pt x="113053" y="20511"/>
                  </a:lnTo>
                  <a:lnTo>
                    <a:pt x="155528" y="5329"/>
                  </a:lnTo>
                  <a:lnTo>
                    <a:pt x="201799" y="0"/>
                  </a:lnTo>
                  <a:lnTo>
                    <a:pt x="1008974" y="0"/>
                  </a:lnTo>
                  <a:lnTo>
                    <a:pt x="1055244" y="5329"/>
                  </a:lnTo>
                  <a:lnTo>
                    <a:pt x="1097720" y="20510"/>
                  </a:lnTo>
                  <a:lnTo>
                    <a:pt x="1135189" y="44332"/>
                  </a:lnTo>
                  <a:lnTo>
                    <a:pt x="1166440" y="75583"/>
                  </a:lnTo>
                  <a:lnTo>
                    <a:pt x="1190262" y="113052"/>
                  </a:lnTo>
                  <a:lnTo>
                    <a:pt x="1205443" y="155528"/>
                  </a:lnTo>
                  <a:lnTo>
                    <a:pt x="1210773" y="201799"/>
                  </a:lnTo>
                  <a:lnTo>
                    <a:pt x="1210773" y="1324740"/>
                  </a:lnTo>
                  <a:lnTo>
                    <a:pt x="1205443" y="1371010"/>
                  </a:lnTo>
                  <a:lnTo>
                    <a:pt x="1190262" y="1413486"/>
                  </a:lnTo>
                  <a:lnTo>
                    <a:pt x="1166440" y="1450955"/>
                  </a:lnTo>
                  <a:lnTo>
                    <a:pt x="1135189" y="1482206"/>
                  </a:lnTo>
                  <a:lnTo>
                    <a:pt x="1097720" y="1506028"/>
                  </a:lnTo>
                  <a:lnTo>
                    <a:pt x="1055244" y="1521210"/>
                  </a:lnTo>
                  <a:lnTo>
                    <a:pt x="1008973" y="1526539"/>
                  </a:lnTo>
                  <a:lnTo>
                    <a:pt x="201799" y="1526540"/>
                  </a:lnTo>
                  <a:lnTo>
                    <a:pt x="155528" y="1521210"/>
                  </a:lnTo>
                  <a:lnTo>
                    <a:pt x="113053" y="1506028"/>
                  </a:lnTo>
                  <a:lnTo>
                    <a:pt x="75584" y="1482206"/>
                  </a:lnTo>
                  <a:lnTo>
                    <a:pt x="44333" y="1450955"/>
                  </a:lnTo>
                  <a:lnTo>
                    <a:pt x="20511" y="1413486"/>
                  </a:lnTo>
                  <a:lnTo>
                    <a:pt x="5329" y="1371011"/>
                  </a:lnTo>
                  <a:lnTo>
                    <a:pt x="0" y="1324740"/>
                  </a:lnTo>
                  <a:lnTo>
                    <a:pt x="0" y="201799"/>
                  </a:lnTo>
                  <a:close/>
                </a:path>
              </a:pathLst>
            </a:custGeom>
            <a:ln w="9525">
              <a:solidFill>
                <a:srgbClr val="003366"/>
              </a:solidFill>
            </a:ln>
          </p:spPr>
          <p:txBody>
            <a:bodyPr wrap="square" lIns="0" tIns="0" rIns="0" bIns="0" rtlCol="0"/>
            <a:lstStyle/>
            <a:p/>
          </p:txBody>
        </p:sp>
      </p:grpSp>
      <p:sp>
        <p:nvSpPr>
          <p:cNvPr id="35" name="object 35"/>
          <p:cNvSpPr txBox="1"/>
          <p:nvPr/>
        </p:nvSpPr>
        <p:spPr>
          <a:xfrm>
            <a:off x="2313280" y="5249545"/>
            <a:ext cx="635000" cy="756920"/>
          </a:xfrm>
          <a:prstGeom prst="rect">
            <a:avLst/>
          </a:prstGeom>
        </p:spPr>
        <p:txBody>
          <a:bodyPr vert="horz" wrap="square" lIns="0" tIns="12700" rIns="0" bIns="0" rtlCol="0">
            <a:spAutoFit/>
          </a:bodyPr>
          <a:lstStyle/>
          <a:p>
            <a:pPr marL="12700" marR="5080">
              <a:lnSpc>
                <a:spcPct val="100000"/>
              </a:lnSpc>
              <a:spcBef>
                <a:spcPts val="100"/>
              </a:spcBef>
            </a:pPr>
            <a:r>
              <a:rPr sz="2400" b="1" spc="-25">
                <a:solidFill>
                  <a:srgbClr val="FF0000"/>
                </a:solidFill>
                <a:latin typeface="Microsoft JhengHei"/>
                <a:cs typeface="Microsoft JhengHei"/>
              </a:rPr>
              <a:t>调节功能</a:t>
            </a:r>
            <a:endParaRPr sz="2400">
              <a:latin typeface="Microsoft JhengHei"/>
              <a:cs typeface="Microsoft JhengHei"/>
            </a:endParaRPr>
          </a:p>
        </p:txBody>
      </p:sp>
      <p:sp>
        <p:nvSpPr>
          <p:cNvPr id="36" name="object 36"/>
          <p:cNvSpPr txBox="1">
            <a:spLocks noGrp="1"/>
          </p:cNvSpPr>
          <p:nvPr>
            <p:ph type="title"/>
          </p:nvPr>
        </p:nvSpPr>
        <p:spPr>
          <a:xfrm>
            <a:off x="3111500" y="1245870"/>
            <a:ext cx="2057400" cy="635000"/>
          </a:xfrm>
          <a:prstGeom prst="rect">
            <a:avLst/>
          </a:prstGeom>
        </p:spPr>
        <p:txBody>
          <a:bodyPr vert="horz" wrap="square" lIns="0" tIns="12700" rIns="0" bIns="0" rtlCol="0">
            <a:spAutoFit/>
          </a:bodyPr>
          <a:lstStyle/>
          <a:p>
            <a:pPr marL="12700">
              <a:lnSpc>
                <a:spcPct val="100000"/>
              </a:lnSpc>
              <a:spcBef>
                <a:spcPts val="100"/>
              </a:spcBef>
            </a:pPr>
            <a:r>
              <a:rPr sz="4000" spc="-15"/>
              <a:t>道德功能</a:t>
            </a:r>
            <a:endParaRPr sz="4000"/>
          </a:p>
        </p:txBody>
      </p:sp>
      <p:grpSp>
        <p:nvGrpSpPr>
          <p:cNvPr id="37" name="object 37"/>
          <p:cNvGrpSpPr/>
          <p:nvPr/>
        </p:nvGrpSpPr>
        <p:grpSpPr>
          <a:xfrm>
            <a:off x="606425" y="2416175"/>
            <a:ext cx="2457450" cy="2294255"/>
            <a:chOff x="606425" y="2416175"/>
            <a:chExt cx="2457450" cy="2294255"/>
          </a:xfrm>
        </p:grpSpPr>
        <p:sp>
          <p:nvSpPr>
            <p:cNvPr id="38" name="object 38"/>
            <p:cNvSpPr/>
            <p:nvPr/>
          </p:nvSpPr>
          <p:spPr>
            <a:xfrm>
              <a:off x="611187" y="2420938"/>
              <a:ext cx="2447925" cy="2284730"/>
            </a:xfrm>
            <a:custGeom>
              <a:rect l="l" t="t" r="r" b="b"/>
              <a:pathLst>
                <a:path w="2447925" h="2284729">
                  <a:moveTo>
                    <a:pt x="949354" y="2284390"/>
                  </a:moveTo>
                  <a:lnTo>
                    <a:pt x="407987" y="1223961"/>
                  </a:lnTo>
                  <a:lnTo>
                    <a:pt x="0" y="1223961"/>
                  </a:lnTo>
                  <a:lnTo>
                    <a:pt x="0" y="0"/>
                  </a:lnTo>
                  <a:lnTo>
                    <a:pt x="2447925" y="0"/>
                  </a:lnTo>
                  <a:lnTo>
                    <a:pt x="2447925" y="1223961"/>
                  </a:lnTo>
                  <a:lnTo>
                    <a:pt x="1019968" y="1223961"/>
                  </a:lnTo>
                  <a:lnTo>
                    <a:pt x="949354" y="2284390"/>
                  </a:lnTo>
                  <a:close/>
                </a:path>
              </a:pathLst>
            </a:custGeom>
            <a:solidFill>
              <a:srgbClr val="33CCCC"/>
            </a:solidFill>
          </p:spPr>
          <p:txBody>
            <a:bodyPr wrap="square" lIns="0" tIns="0" rIns="0" bIns="0" rtlCol="0"/>
            <a:lstStyle/>
            <a:p/>
          </p:txBody>
        </p:sp>
        <p:sp>
          <p:nvSpPr>
            <p:cNvPr id="39" name="object 39"/>
            <p:cNvSpPr/>
            <p:nvPr/>
          </p:nvSpPr>
          <p:spPr>
            <a:xfrm>
              <a:off x="611187" y="2420938"/>
              <a:ext cx="2447925" cy="2284730"/>
            </a:xfrm>
            <a:custGeom>
              <a:rect l="l" t="t" r="r" b="b"/>
              <a:pathLst>
                <a:path w="2447925" h="2284729">
                  <a:moveTo>
                    <a:pt x="0" y="0"/>
                  </a:moveTo>
                  <a:lnTo>
                    <a:pt x="407987" y="0"/>
                  </a:lnTo>
                  <a:lnTo>
                    <a:pt x="1019968" y="0"/>
                  </a:lnTo>
                  <a:lnTo>
                    <a:pt x="2447925" y="0"/>
                  </a:lnTo>
                  <a:lnTo>
                    <a:pt x="2447925" y="713977"/>
                  </a:lnTo>
                  <a:lnTo>
                    <a:pt x="2447925" y="1019968"/>
                  </a:lnTo>
                  <a:lnTo>
                    <a:pt x="2447925" y="1223961"/>
                  </a:lnTo>
                  <a:lnTo>
                    <a:pt x="1019968" y="1223961"/>
                  </a:lnTo>
                  <a:lnTo>
                    <a:pt x="949354" y="2284390"/>
                  </a:lnTo>
                  <a:lnTo>
                    <a:pt x="407987" y="1223961"/>
                  </a:lnTo>
                  <a:lnTo>
                    <a:pt x="0" y="1223961"/>
                  </a:lnTo>
                  <a:lnTo>
                    <a:pt x="0" y="1019968"/>
                  </a:lnTo>
                  <a:lnTo>
                    <a:pt x="0" y="713977"/>
                  </a:lnTo>
                  <a:lnTo>
                    <a:pt x="0" y="0"/>
                  </a:lnTo>
                  <a:close/>
                </a:path>
              </a:pathLst>
            </a:custGeom>
            <a:ln w="9525">
              <a:solidFill>
                <a:srgbClr val="003366"/>
              </a:solidFill>
            </a:ln>
          </p:spPr>
          <p:txBody>
            <a:bodyPr wrap="square" lIns="0" tIns="0" rIns="0" bIns="0" rtlCol="0"/>
            <a:lstStyle/>
            <a:p/>
          </p:txBody>
        </p:sp>
      </p:grpSp>
      <p:sp>
        <p:nvSpPr>
          <p:cNvPr id="40" name="object 40"/>
          <p:cNvSpPr txBox="1"/>
          <p:nvPr/>
        </p:nvSpPr>
        <p:spPr>
          <a:xfrm>
            <a:off x="1050290" y="2825432"/>
            <a:ext cx="1447800" cy="452120"/>
          </a:xfrm>
          <a:prstGeom prst="rect">
            <a:avLst/>
          </a:prstGeom>
        </p:spPr>
        <p:txBody>
          <a:bodyPr vert="horz" wrap="square" lIns="0" tIns="12700" rIns="0" bIns="0" rtlCol="0">
            <a:spAutoFit/>
          </a:bodyPr>
          <a:lstStyle/>
          <a:p>
            <a:pPr marL="12700">
              <a:lnSpc>
                <a:spcPct val="100000"/>
              </a:lnSpc>
              <a:spcBef>
                <a:spcPts val="100"/>
              </a:spcBef>
            </a:pPr>
            <a:r>
              <a:rPr sz="2800" b="1" spc="-15">
                <a:solidFill>
                  <a:srgbClr val="003366"/>
                </a:solidFill>
                <a:latin typeface="Microsoft JhengHei"/>
                <a:cs typeface="Microsoft JhengHei"/>
              </a:rPr>
              <a:t>主要功能</a:t>
            </a:r>
            <a:endParaRPr sz="2800">
              <a:latin typeface="Microsoft JhengHei"/>
              <a:cs typeface="Microsoft JhengHei"/>
            </a:endParaRPr>
          </a:p>
        </p:txBody>
      </p:sp>
      <p:grpSp>
        <p:nvGrpSpPr>
          <p:cNvPr id="41" name="object 41"/>
          <p:cNvGrpSpPr/>
          <p:nvPr/>
        </p:nvGrpSpPr>
        <p:grpSpPr>
          <a:xfrm>
            <a:off x="5791199" y="2416175"/>
            <a:ext cx="2745105" cy="2317750"/>
            <a:chOff x="5791199" y="2416175"/>
            <a:chExt cx="2745105" cy="2317750"/>
          </a:xfrm>
        </p:grpSpPr>
        <p:sp>
          <p:nvSpPr>
            <p:cNvPr id="42" name="object 42"/>
            <p:cNvSpPr/>
            <p:nvPr/>
          </p:nvSpPr>
          <p:spPr>
            <a:xfrm>
              <a:off x="5795962" y="2420938"/>
              <a:ext cx="2735580" cy="2308225"/>
            </a:xfrm>
            <a:custGeom>
              <a:rect l="l" t="t" r="r" b="b"/>
              <a:pathLst>
                <a:path w="2735579" h="2308225">
                  <a:moveTo>
                    <a:pt x="954059" y="2308229"/>
                  </a:moveTo>
                  <a:lnTo>
                    <a:pt x="455876" y="1079499"/>
                  </a:lnTo>
                  <a:lnTo>
                    <a:pt x="0" y="1079499"/>
                  </a:lnTo>
                  <a:lnTo>
                    <a:pt x="0" y="0"/>
                  </a:lnTo>
                  <a:lnTo>
                    <a:pt x="2735262" y="0"/>
                  </a:lnTo>
                  <a:lnTo>
                    <a:pt x="2735262" y="1079499"/>
                  </a:lnTo>
                  <a:lnTo>
                    <a:pt x="1139692" y="1079499"/>
                  </a:lnTo>
                  <a:lnTo>
                    <a:pt x="954059" y="2308229"/>
                  </a:lnTo>
                  <a:close/>
                </a:path>
              </a:pathLst>
            </a:custGeom>
            <a:solidFill>
              <a:srgbClr val="33CCCC"/>
            </a:solidFill>
          </p:spPr>
          <p:txBody>
            <a:bodyPr wrap="square" lIns="0" tIns="0" rIns="0" bIns="0" rtlCol="0"/>
            <a:lstStyle/>
            <a:p/>
          </p:txBody>
        </p:sp>
        <p:sp>
          <p:nvSpPr>
            <p:cNvPr id="43" name="object 43"/>
            <p:cNvSpPr/>
            <p:nvPr/>
          </p:nvSpPr>
          <p:spPr>
            <a:xfrm>
              <a:off x="5795962" y="2420938"/>
              <a:ext cx="2735580" cy="2308225"/>
            </a:xfrm>
            <a:custGeom>
              <a:rect l="l" t="t" r="r" b="b"/>
              <a:pathLst>
                <a:path w="2735579" h="2308225">
                  <a:moveTo>
                    <a:pt x="0" y="0"/>
                  </a:moveTo>
                  <a:lnTo>
                    <a:pt x="455876" y="0"/>
                  </a:lnTo>
                  <a:lnTo>
                    <a:pt x="1139692" y="0"/>
                  </a:lnTo>
                  <a:lnTo>
                    <a:pt x="2735262" y="0"/>
                  </a:lnTo>
                  <a:lnTo>
                    <a:pt x="2735262" y="629708"/>
                  </a:lnTo>
                  <a:lnTo>
                    <a:pt x="2735262" y="899583"/>
                  </a:lnTo>
                  <a:lnTo>
                    <a:pt x="2735262" y="1079499"/>
                  </a:lnTo>
                  <a:lnTo>
                    <a:pt x="1139692" y="1079499"/>
                  </a:lnTo>
                  <a:lnTo>
                    <a:pt x="954059" y="2308229"/>
                  </a:lnTo>
                  <a:lnTo>
                    <a:pt x="455876" y="1079499"/>
                  </a:lnTo>
                  <a:lnTo>
                    <a:pt x="0" y="1079499"/>
                  </a:lnTo>
                  <a:lnTo>
                    <a:pt x="0" y="899583"/>
                  </a:lnTo>
                  <a:lnTo>
                    <a:pt x="0" y="629708"/>
                  </a:lnTo>
                  <a:lnTo>
                    <a:pt x="0" y="0"/>
                  </a:lnTo>
                  <a:close/>
                </a:path>
              </a:pathLst>
            </a:custGeom>
            <a:ln w="9525">
              <a:solidFill>
                <a:srgbClr val="003366"/>
              </a:solidFill>
            </a:ln>
          </p:spPr>
          <p:txBody>
            <a:bodyPr wrap="square" lIns="0" tIns="0" rIns="0" bIns="0" rtlCol="0"/>
            <a:lstStyle/>
            <a:p/>
          </p:txBody>
        </p:sp>
      </p:grpSp>
      <p:sp>
        <p:nvSpPr>
          <p:cNvPr id="44" name="object 44"/>
          <p:cNvSpPr txBox="1"/>
          <p:nvPr/>
        </p:nvSpPr>
        <p:spPr>
          <a:xfrm>
            <a:off x="6440486" y="2680970"/>
            <a:ext cx="1447800" cy="452120"/>
          </a:xfrm>
          <a:prstGeom prst="rect">
            <a:avLst/>
          </a:prstGeom>
        </p:spPr>
        <p:txBody>
          <a:bodyPr vert="horz" wrap="square" lIns="0" tIns="12700" rIns="0" bIns="0" rtlCol="0">
            <a:spAutoFit/>
          </a:bodyPr>
          <a:lstStyle/>
          <a:p>
            <a:pPr marL="12700">
              <a:lnSpc>
                <a:spcPct val="100000"/>
              </a:lnSpc>
              <a:spcBef>
                <a:spcPts val="100"/>
              </a:spcBef>
            </a:pPr>
            <a:r>
              <a:rPr sz="2800" b="1" spc="-15">
                <a:solidFill>
                  <a:srgbClr val="003366"/>
                </a:solidFill>
                <a:latin typeface="Microsoft JhengHei"/>
                <a:cs typeface="Microsoft JhengHei"/>
              </a:rPr>
              <a:t>派生功能</a:t>
            </a:r>
            <a:endParaRPr sz="2800">
              <a:latin typeface="Microsoft JhengHei"/>
              <a:cs typeface="Microsoft JhengHei"/>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253489" y="1163206"/>
            <a:ext cx="3502660" cy="513080"/>
          </a:xfrm>
          <a:prstGeom prst="rect">
            <a:avLst/>
          </a:prstGeom>
        </p:spPr>
        <p:txBody>
          <a:bodyPr vert="horz" wrap="square" lIns="0" tIns="12700" rIns="0" bIns="0" rtlCol="0">
            <a:spAutoFit/>
          </a:bodyPr>
          <a:lstStyle/>
          <a:p>
            <a:pPr marL="12700">
              <a:lnSpc>
                <a:spcPct val="100000"/>
              </a:lnSpc>
              <a:spcBef>
                <a:spcPts val="100"/>
              </a:spcBef>
            </a:pPr>
            <a:r>
              <a:rPr sz="3200">
                <a:latin typeface="Arial"/>
                <a:cs typeface="Arial"/>
              </a:rPr>
              <a:t>2</a:t>
            </a:r>
            <a:r>
              <a:rPr sz="3200" spc="-10"/>
              <a:t>、道德的社会作用</a:t>
            </a:r>
            <a:endParaRPr sz="3200">
              <a:latin typeface="Arial"/>
              <a:cs typeface="Arial"/>
            </a:endParaRPr>
          </a:p>
        </p:txBody>
      </p:sp>
      <p:pic>
        <p:nvPicPr>
          <p:cNvPr id="3" name="object 3">
            <a:hlinkClick r:id="rId3"/>
          </p:cNvPr>
          <p:cNvPicPr/>
          <p:nvPr/>
        </p:nvPicPr>
        <p:blipFill>
          <a:blip r:embed="rId2"/>
          <a:stretch>
            <a:fillRect/>
          </a:stretch>
        </p:blipFill>
        <p:spPr>
          <a:xfrm>
            <a:off x="4648200" y="2273300"/>
            <a:ext cx="3467100" cy="4445000"/>
          </a:xfrm>
          <a:prstGeom prst="rect">
            <a:avLst/>
          </a:prstGeom>
        </p:spPr>
      </p:pic>
      <p:sp>
        <p:nvSpPr>
          <p:cNvPr id="4" name="object 4"/>
          <p:cNvSpPr txBox="1"/>
          <p:nvPr/>
        </p:nvSpPr>
        <p:spPr>
          <a:xfrm>
            <a:off x="1139189" y="2557144"/>
            <a:ext cx="3581400" cy="1305560"/>
          </a:xfrm>
          <a:prstGeom prst="rect">
            <a:avLst/>
          </a:prstGeom>
        </p:spPr>
        <p:txBody>
          <a:bodyPr vert="horz" wrap="square" lIns="0" tIns="12700" rIns="0" bIns="0" rtlCol="0">
            <a:spAutoFit/>
          </a:bodyPr>
          <a:lstStyle/>
          <a:p>
            <a:pPr marL="12700" marR="716280">
              <a:lnSpc>
                <a:spcPct val="100000"/>
              </a:lnSpc>
              <a:spcBef>
                <a:spcPts val="100"/>
              </a:spcBef>
            </a:pPr>
            <a:r>
              <a:rPr sz="2800" b="1" spc="-10">
                <a:solidFill>
                  <a:srgbClr val="003366"/>
                </a:solidFill>
                <a:latin typeface="Microsoft JhengHei"/>
                <a:cs typeface="Microsoft JhengHei"/>
              </a:rPr>
              <a:t>是指道德功能的发挥和实现所产生的</a:t>
            </a:r>
            <a:endParaRPr sz="2800">
              <a:latin typeface="Microsoft JhengHei"/>
              <a:cs typeface="Microsoft JhengHei"/>
            </a:endParaRPr>
          </a:p>
          <a:p>
            <a:pPr marL="12700">
              <a:lnSpc>
                <a:spcPct val="100000"/>
              </a:lnSpc>
            </a:pPr>
            <a:r>
              <a:rPr sz="2800" b="1" spc="-5">
                <a:solidFill>
                  <a:srgbClr val="003366"/>
                </a:solidFill>
                <a:latin typeface="Microsoft JhengHei"/>
                <a:cs typeface="Microsoft JhengHei"/>
              </a:rPr>
              <a:t>社会影响及实际效果。</a:t>
            </a:r>
            <a:endParaRPr sz="2800">
              <a:latin typeface="Microsoft JhengHei"/>
              <a:cs typeface="Microsoft JhengHei"/>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990722" y="2502260"/>
            <a:ext cx="294908" cy="248155"/>
          </a:xfrm>
          <a:prstGeom prst="rect">
            <a:avLst/>
          </a:prstGeom>
        </p:spPr>
      </p:pic>
      <p:pic>
        <p:nvPicPr>
          <p:cNvPr id="3" name="object 3"/>
          <p:cNvPicPr/>
          <p:nvPr/>
        </p:nvPicPr>
        <p:blipFill>
          <a:blip r:embed="rId2"/>
          <a:stretch>
            <a:fillRect/>
          </a:stretch>
        </p:blipFill>
        <p:spPr>
          <a:xfrm>
            <a:off x="990722" y="3581760"/>
            <a:ext cx="294908" cy="248155"/>
          </a:xfrm>
          <a:prstGeom prst="rect">
            <a:avLst/>
          </a:prstGeom>
        </p:spPr>
      </p:pic>
      <p:pic>
        <p:nvPicPr>
          <p:cNvPr id="4" name="object 4"/>
          <p:cNvPicPr/>
          <p:nvPr/>
        </p:nvPicPr>
        <p:blipFill>
          <a:blip r:embed="rId2"/>
          <a:stretch>
            <a:fillRect/>
          </a:stretch>
        </p:blipFill>
        <p:spPr>
          <a:xfrm>
            <a:off x="1054222" y="4953360"/>
            <a:ext cx="294908" cy="248155"/>
          </a:xfrm>
          <a:prstGeom prst="rect">
            <a:avLst/>
          </a:prstGeom>
        </p:spPr>
      </p:pic>
      <p:pic>
        <p:nvPicPr>
          <p:cNvPr id="5" name="object 5"/>
          <p:cNvPicPr/>
          <p:nvPr/>
        </p:nvPicPr>
        <p:blipFill>
          <a:blip r:embed="rId2"/>
          <a:stretch>
            <a:fillRect/>
          </a:stretch>
        </p:blipFill>
        <p:spPr>
          <a:xfrm>
            <a:off x="990722" y="6185260"/>
            <a:ext cx="294908" cy="248155"/>
          </a:xfrm>
          <a:prstGeom prst="rect">
            <a:avLst/>
          </a:prstGeom>
        </p:spPr>
      </p:pic>
      <p:sp>
        <p:nvSpPr>
          <p:cNvPr id="6" name="object 6"/>
          <p:cNvSpPr txBox="1"/>
          <p:nvPr/>
        </p:nvSpPr>
        <p:spPr>
          <a:xfrm>
            <a:off x="1482089" y="2393632"/>
            <a:ext cx="6099175" cy="4479290"/>
          </a:xfrm>
          <a:prstGeom prst="rect">
            <a:avLst/>
          </a:prstGeom>
        </p:spPr>
        <p:txBody>
          <a:bodyPr vert="horz" wrap="square" lIns="0" tIns="12700" rIns="0" bIns="0" rtlCol="0">
            <a:spAutoFit/>
          </a:bodyPr>
          <a:lstStyle/>
          <a:p>
            <a:pPr marL="85725" marR="316230">
              <a:lnSpc>
                <a:spcPct val="100000"/>
              </a:lnSpc>
              <a:spcBef>
                <a:spcPts val="100"/>
              </a:spcBef>
            </a:pPr>
            <a:r>
              <a:rPr sz="2800" b="1" spc="-5">
                <a:solidFill>
                  <a:srgbClr val="003366"/>
                </a:solidFill>
                <a:latin typeface="Microsoft JhengHei"/>
                <a:cs typeface="Microsoft JhengHei"/>
              </a:rPr>
              <a:t>道德能够影响经济基础的形成、巩固</a:t>
            </a:r>
            <a:r>
              <a:rPr sz="2800" b="1" spc="-15">
                <a:solidFill>
                  <a:srgbClr val="003366"/>
                </a:solidFill>
                <a:latin typeface="Microsoft JhengHei"/>
                <a:cs typeface="Microsoft JhengHei"/>
              </a:rPr>
              <a:t>和发展；</a:t>
            </a:r>
            <a:endParaRPr sz="2800">
              <a:latin typeface="Microsoft JhengHei"/>
              <a:cs typeface="Microsoft JhengHei"/>
            </a:endParaRPr>
          </a:p>
          <a:p>
            <a:pPr>
              <a:lnSpc>
                <a:spcPct val="100000"/>
              </a:lnSpc>
            </a:pPr>
            <a:endParaRPr sz="1600">
              <a:latin typeface="Microsoft JhengHei"/>
              <a:cs typeface="Microsoft JhengHei"/>
            </a:endParaRPr>
          </a:p>
          <a:p>
            <a:pPr marL="41275" marR="5080">
              <a:lnSpc>
                <a:spcPct val="100000"/>
              </a:lnSpc>
            </a:pPr>
            <a:r>
              <a:rPr sz="2800" b="1" spc="-5">
                <a:solidFill>
                  <a:srgbClr val="003366"/>
                </a:solidFill>
                <a:latin typeface="Microsoft JhengHei"/>
                <a:cs typeface="Microsoft JhengHei"/>
              </a:rPr>
              <a:t>道德是影响社会生产力发展的一种重要</a:t>
            </a:r>
            <a:r>
              <a:rPr sz="2800" b="1" spc="-10">
                <a:solidFill>
                  <a:srgbClr val="003366"/>
                </a:solidFill>
                <a:latin typeface="Microsoft JhengHei"/>
                <a:cs typeface="Microsoft JhengHei"/>
              </a:rPr>
              <a:t>精神力量；</a:t>
            </a:r>
            <a:endParaRPr sz="2800">
              <a:latin typeface="Microsoft JhengHei"/>
              <a:cs typeface="Microsoft JhengHei"/>
            </a:endParaRPr>
          </a:p>
          <a:p>
            <a:pPr marL="92075" marR="309880">
              <a:lnSpc>
                <a:spcPct val="100000"/>
              </a:lnSpc>
              <a:spcBef>
                <a:spcPts val="2465"/>
              </a:spcBef>
            </a:pPr>
            <a:r>
              <a:rPr sz="2800" b="1" spc="-5">
                <a:solidFill>
                  <a:srgbClr val="003366"/>
                </a:solidFill>
                <a:latin typeface="Microsoft JhengHei"/>
                <a:cs typeface="Microsoft JhengHei"/>
              </a:rPr>
              <a:t>道德对其他社会意识形态的存在有着</a:t>
            </a:r>
            <a:r>
              <a:rPr sz="2800" b="1" spc="-10">
                <a:solidFill>
                  <a:srgbClr val="003366"/>
                </a:solidFill>
                <a:latin typeface="Microsoft JhengHei"/>
                <a:cs typeface="Microsoft JhengHei"/>
              </a:rPr>
              <a:t>重大的影响；</a:t>
            </a:r>
            <a:endParaRPr sz="2800">
              <a:latin typeface="Microsoft JhengHei"/>
              <a:cs typeface="Microsoft JhengHei"/>
            </a:endParaRPr>
          </a:p>
          <a:p>
            <a:pPr>
              <a:lnSpc>
                <a:spcPct val="100000"/>
              </a:lnSpc>
              <a:spcBef>
                <a:spcPts val="20"/>
              </a:spcBef>
            </a:pPr>
            <a:endParaRPr sz="1500">
              <a:latin typeface="Microsoft JhengHei"/>
              <a:cs typeface="Microsoft JhengHei"/>
            </a:endParaRPr>
          </a:p>
          <a:p>
            <a:pPr marL="12700" marR="33655">
              <a:lnSpc>
                <a:spcPct val="100000"/>
              </a:lnSpc>
              <a:spcBef>
                <a:spcPts val="5"/>
              </a:spcBef>
            </a:pPr>
            <a:r>
              <a:rPr sz="2800" b="1" spc="-5">
                <a:solidFill>
                  <a:srgbClr val="003366"/>
                </a:solidFill>
                <a:latin typeface="Microsoft JhengHei"/>
                <a:cs typeface="Microsoft JhengHei"/>
              </a:rPr>
              <a:t>道德通过调整人们之间的关系维护社会</a:t>
            </a:r>
            <a:r>
              <a:rPr sz="2800" b="1" spc="-10">
                <a:solidFill>
                  <a:srgbClr val="003366"/>
                </a:solidFill>
                <a:latin typeface="Microsoft JhengHei"/>
                <a:cs typeface="Microsoft JhengHei"/>
              </a:rPr>
              <a:t>秩序和稳定；</a:t>
            </a:r>
            <a:endParaRPr sz="2800">
              <a:latin typeface="Microsoft JhengHei"/>
              <a:cs typeface="Microsoft JhengHei"/>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990722" y="2654660"/>
            <a:ext cx="294908" cy="248155"/>
          </a:xfrm>
          <a:prstGeom prst="rect">
            <a:avLst/>
          </a:prstGeom>
        </p:spPr>
      </p:pic>
      <p:sp>
        <p:nvSpPr>
          <p:cNvPr id="3" name="object 3"/>
          <p:cNvSpPr txBox="1">
            <a:spLocks noGrp="1"/>
          </p:cNvSpPr>
          <p:nvPr>
            <p:ph type="title"/>
          </p:nvPr>
        </p:nvSpPr>
        <p:spPr>
          <a:xfrm>
            <a:off x="1510664" y="2620644"/>
            <a:ext cx="5715000" cy="1305560"/>
          </a:xfrm>
          <a:prstGeom prst="rect">
            <a:avLst/>
          </a:prstGeom>
        </p:spPr>
        <p:txBody>
          <a:bodyPr vert="horz" wrap="square" lIns="0" tIns="12700" rIns="0" bIns="0" rtlCol="0">
            <a:spAutoFit/>
          </a:bodyPr>
          <a:lstStyle/>
          <a:p>
            <a:pPr marL="12700" marR="5080" algn="just">
              <a:lnSpc>
                <a:spcPct val="100000"/>
              </a:lnSpc>
              <a:spcBef>
                <a:spcPts val="100"/>
              </a:spcBef>
            </a:pPr>
            <a:r>
              <a:rPr sz="2800" spc="-5"/>
              <a:t>道德是提高人的精神境界，促进人的自我完善、推动人的全面发展的内在</a:t>
            </a:r>
            <a:r>
              <a:rPr sz="2800" spc="-20"/>
              <a:t>动力；</a:t>
            </a:r>
            <a:endParaRPr sz="2800"/>
          </a:p>
        </p:txBody>
      </p:sp>
      <p:pic>
        <p:nvPicPr>
          <p:cNvPr id="4" name="object 4"/>
          <p:cNvPicPr/>
          <p:nvPr/>
        </p:nvPicPr>
        <p:blipFill>
          <a:blip r:embed="rId2"/>
          <a:stretch>
            <a:fillRect/>
          </a:stretch>
        </p:blipFill>
        <p:spPr>
          <a:xfrm>
            <a:off x="1054222" y="4089760"/>
            <a:ext cx="294908" cy="248155"/>
          </a:xfrm>
          <a:prstGeom prst="rect">
            <a:avLst/>
          </a:prstGeom>
        </p:spPr>
      </p:pic>
      <p:sp>
        <p:nvSpPr>
          <p:cNvPr id="5" name="object 5"/>
          <p:cNvSpPr txBox="1"/>
          <p:nvPr/>
        </p:nvSpPr>
        <p:spPr>
          <a:xfrm>
            <a:off x="1626551" y="4122420"/>
            <a:ext cx="5359400" cy="878840"/>
          </a:xfrm>
          <a:prstGeom prst="rect">
            <a:avLst/>
          </a:prstGeom>
        </p:spPr>
        <p:txBody>
          <a:bodyPr vert="horz" wrap="square" lIns="0" tIns="12700" rIns="0" bIns="0" rtlCol="0">
            <a:spAutoFit/>
          </a:bodyPr>
          <a:lstStyle/>
          <a:p>
            <a:pPr marL="12700" marR="5080">
              <a:lnSpc>
                <a:spcPct val="100000"/>
              </a:lnSpc>
              <a:spcBef>
                <a:spcPts val="100"/>
              </a:spcBef>
            </a:pPr>
            <a:r>
              <a:rPr sz="2800" b="1" spc="-5">
                <a:solidFill>
                  <a:srgbClr val="003366"/>
                </a:solidFill>
                <a:latin typeface="Microsoft JhengHei"/>
                <a:cs typeface="Microsoft JhengHei"/>
              </a:rPr>
              <a:t>在阶级社会中，道德是阶级斗争的</a:t>
            </a:r>
            <a:r>
              <a:rPr sz="2800" b="1" spc="-10">
                <a:solidFill>
                  <a:srgbClr val="003366"/>
                </a:solidFill>
                <a:latin typeface="Microsoft JhengHei"/>
                <a:cs typeface="Microsoft JhengHei"/>
              </a:rPr>
              <a:t>的重要工具。</a:t>
            </a:r>
            <a:endParaRPr sz="2800">
              <a:latin typeface="Microsoft JhengHei"/>
              <a:cs typeface="Microsoft JhengHei"/>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966787" y="2560637"/>
            <a:ext cx="7210425" cy="4011929"/>
            <a:chOff x="966787" y="2560637"/>
            <a:chExt cx="7210425" cy="4011929"/>
          </a:xfrm>
        </p:grpSpPr>
        <p:sp>
          <p:nvSpPr>
            <p:cNvPr id="3" name="object 3"/>
            <p:cNvSpPr/>
            <p:nvPr/>
          </p:nvSpPr>
          <p:spPr>
            <a:xfrm>
              <a:off x="3131820" y="3036234"/>
              <a:ext cx="720090" cy="3297554"/>
            </a:xfrm>
            <a:custGeom>
              <a:rect l="l" t="t" r="r" b="b"/>
              <a:pathLst>
                <a:path w="720089" h="3297554">
                  <a:moveTo>
                    <a:pt x="720089" y="3297471"/>
                  </a:moveTo>
                  <a:lnTo>
                    <a:pt x="0" y="3297471"/>
                  </a:lnTo>
                  <a:lnTo>
                    <a:pt x="0" y="0"/>
                  </a:lnTo>
                </a:path>
              </a:pathLst>
            </a:custGeom>
            <a:ln w="28574">
              <a:solidFill>
                <a:srgbClr val="003366"/>
              </a:solidFill>
            </a:ln>
          </p:spPr>
          <p:txBody>
            <a:bodyPr wrap="square" lIns="0" tIns="0" rIns="0" bIns="0" rtlCol="0"/>
            <a:lstStyle/>
            <a:p/>
          </p:txBody>
        </p:sp>
        <p:sp>
          <p:nvSpPr>
            <p:cNvPr id="4" name="object 4"/>
            <p:cNvSpPr/>
            <p:nvPr/>
          </p:nvSpPr>
          <p:spPr>
            <a:xfrm>
              <a:off x="3131820" y="3036234"/>
              <a:ext cx="720090" cy="2591435"/>
            </a:xfrm>
            <a:custGeom>
              <a:rect l="l" t="t" r="r" b="b"/>
              <a:pathLst>
                <a:path w="720089" h="2591435">
                  <a:moveTo>
                    <a:pt x="720089" y="2591220"/>
                  </a:moveTo>
                  <a:lnTo>
                    <a:pt x="0" y="2591220"/>
                  </a:lnTo>
                  <a:lnTo>
                    <a:pt x="0" y="0"/>
                  </a:lnTo>
                </a:path>
              </a:pathLst>
            </a:custGeom>
            <a:ln w="28575">
              <a:solidFill>
                <a:srgbClr val="003366"/>
              </a:solidFill>
            </a:ln>
          </p:spPr>
          <p:txBody>
            <a:bodyPr wrap="square" lIns="0" tIns="0" rIns="0" bIns="0" rtlCol="0"/>
            <a:lstStyle/>
            <a:p/>
          </p:txBody>
        </p:sp>
        <p:sp>
          <p:nvSpPr>
            <p:cNvPr id="5" name="object 5"/>
            <p:cNvSpPr/>
            <p:nvPr/>
          </p:nvSpPr>
          <p:spPr>
            <a:xfrm>
              <a:off x="3131820" y="3036234"/>
              <a:ext cx="720090" cy="1885314"/>
            </a:xfrm>
            <a:custGeom>
              <a:rect l="l" t="t" r="r" b="b"/>
              <a:pathLst>
                <a:path w="720089" h="1885314">
                  <a:moveTo>
                    <a:pt x="720089" y="1884970"/>
                  </a:moveTo>
                  <a:lnTo>
                    <a:pt x="0" y="1884970"/>
                  </a:lnTo>
                  <a:lnTo>
                    <a:pt x="0" y="0"/>
                  </a:lnTo>
                </a:path>
              </a:pathLst>
            </a:custGeom>
            <a:ln w="28575">
              <a:solidFill>
                <a:srgbClr val="003366"/>
              </a:solidFill>
            </a:ln>
          </p:spPr>
          <p:txBody>
            <a:bodyPr wrap="square" lIns="0" tIns="0" rIns="0" bIns="0" rtlCol="0"/>
            <a:lstStyle/>
            <a:p/>
          </p:txBody>
        </p:sp>
        <p:sp>
          <p:nvSpPr>
            <p:cNvPr id="6" name="object 6"/>
            <p:cNvSpPr/>
            <p:nvPr/>
          </p:nvSpPr>
          <p:spPr>
            <a:xfrm>
              <a:off x="3131820" y="3036233"/>
              <a:ext cx="720090" cy="1177290"/>
            </a:xfrm>
            <a:custGeom>
              <a:rect l="l" t="t" r="r" b="b"/>
              <a:pathLst>
                <a:path w="720089" h="1177289">
                  <a:moveTo>
                    <a:pt x="720089" y="1177084"/>
                  </a:moveTo>
                  <a:lnTo>
                    <a:pt x="0" y="1177084"/>
                  </a:lnTo>
                  <a:lnTo>
                    <a:pt x="0" y="0"/>
                  </a:lnTo>
                </a:path>
              </a:pathLst>
            </a:custGeom>
            <a:ln w="28575">
              <a:solidFill>
                <a:srgbClr val="003366"/>
              </a:solidFill>
            </a:ln>
          </p:spPr>
          <p:txBody>
            <a:bodyPr wrap="square" lIns="0" tIns="0" rIns="0" bIns="0" rtlCol="0"/>
            <a:lstStyle/>
            <a:p/>
          </p:txBody>
        </p:sp>
        <p:sp>
          <p:nvSpPr>
            <p:cNvPr id="7" name="object 7"/>
            <p:cNvSpPr/>
            <p:nvPr/>
          </p:nvSpPr>
          <p:spPr>
            <a:xfrm>
              <a:off x="3131820" y="3036233"/>
              <a:ext cx="720090" cy="473075"/>
            </a:xfrm>
            <a:custGeom>
              <a:rect l="l" t="t" r="r" b="b"/>
              <a:pathLst>
                <a:path w="720089" h="473075">
                  <a:moveTo>
                    <a:pt x="720089" y="472468"/>
                  </a:moveTo>
                  <a:lnTo>
                    <a:pt x="0" y="472468"/>
                  </a:lnTo>
                  <a:lnTo>
                    <a:pt x="0" y="0"/>
                  </a:lnTo>
                </a:path>
              </a:pathLst>
            </a:custGeom>
            <a:ln w="28575">
              <a:solidFill>
                <a:srgbClr val="003366"/>
              </a:solidFill>
            </a:ln>
          </p:spPr>
          <p:txBody>
            <a:bodyPr wrap="square" lIns="0" tIns="0" rIns="0" bIns="0" rtlCol="0"/>
            <a:lstStyle/>
            <a:p/>
          </p:txBody>
        </p:sp>
        <p:sp>
          <p:nvSpPr>
            <p:cNvPr id="8" name="object 8"/>
            <p:cNvSpPr/>
            <p:nvPr/>
          </p:nvSpPr>
          <p:spPr>
            <a:xfrm>
              <a:off x="971549" y="2565399"/>
              <a:ext cx="4320540" cy="471170"/>
            </a:xfrm>
            <a:custGeom>
              <a:rect l="l" t="t" r="r" b="b"/>
              <a:pathLst>
                <a:path w="4320540" h="471169">
                  <a:moveTo>
                    <a:pt x="4242065" y="470833"/>
                  </a:moveTo>
                  <a:lnTo>
                    <a:pt x="78473" y="470833"/>
                  </a:lnTo>
                  <a:lnTo>
                    <a:pt x="47928" y="464666"/>
                  </a:lnTo>
                  <a:lnTo>
                    <a:pt x="22984" y="447849"/>
                  </a:lnTo>
                  <a:lnTo>
                    <a:pt x="6166" y="422905"/>
                  </a:lnTo>
                  <a:lnTo>
                    <a:pt x="0" y="392360"/>
                  </a:lnTo>
                  <a:lnTo>
                    <a:pt x="0" y="78473"/>
                  </a:lnTo>
                  <a:lnTo>
                    <a:pt x="6166" y="47928"/>
                  </a:lnTo>
                  <a:lnTo>
                    <a:pt x="22984" y="22984"/>
                  </a:lnTo>
                  <a:lnTo>
                    <a:pt x="47928" y="6166"/>
                  </a:lnTo>
                  <a:lnTo>
                    <a:pt x="78473" y="0"/>
                  </a:lnTo>
                  <a:lnTo>
                    <a:pt x="4242065" y="0"/>
                  </a:lnTo>
                  <a:lnTo>
                    <a:pt x="4297554" y="22984"/>
                  </a:lnTo>
                  <a:lnTo>
                    <a:pt x="4320539" y="78473"/>
                  </a:lnTo>
                  <a:lnTo>
                    <a:pt x="4320539" y="392360"/>
                  </a:lnTo>
                  <a:lnTo>
                    <a:pt x="4314372" y="422905"/>
                  </a:lnTo>
                  <a:lnTo>
                    <a:pt x="4297555" y="447849"/>
                  </a:lnTo>
                  <a:lnTo>
                    <a:pt x="4272611" y="464666"/>
                  </a:lnTo>
                  <a:lnTo>
                    <a:pt x="4242065" y="470833"/>
                  </a:lnTo>
                  <a:close/>
                </a:path>
              </a:pathLst>
            </a:custGeom>
            <a:solidFill>
              <a:srgbClr val="33CCCC"/>
            </a:solidFill>
          </p:spPr>
          <p:txBody>
            <a:bodyPr wrap="square" lIns="0" tIns="0" rIns="0" bIns="0" rtlCol="0"/>
            <a:lstStyle/>
            <a:p/>
          </p:txBody>
        </p:sp>
        <p:sp>
          <p:nvSpPr>
            <p:cNvPr id="9" name="object 9"/>
            <p:cNvSpPr/>
            <p:nvPr/>
          </p:nvSpPr>
          <p:spPr>
            <a:xfrm>
              <a:off x="971549" y="2565399"/>
              <a:ext cx="4320540" cy="471170"/>
            </a:xfrm>
            <a:custGeom>
              <a:rect l="l" t="t" r="r" b="b"/>
              <a:pathLst>
                <a:path w="4320540" h="471169">
                  <a:moveTo>
                    <a:pt x="0" y="78473"/>
                  </a:moveTo>
                  <a:lnTo>
                    <a:pt x="6166" y="47928"/>
                  </a:lnTo>
                  <a:lnTo>
                    <a:pt x="22984" y="22984"/>
                  </a:lnTo>
                  <a:lnTo>
                    <a:pt x="47928" y="6166"/>
                  </a:lnTo>
                  <a:lnTo>
                    <a:pt x="78473" y="0"/>
                  </a:lnTo>
                  <a:lnTo>
                    <a:pt x="4242065" y="0"/>
                  </a:lnTo>
                  <a:lnTo>
                    <a:pt x="4272610" y="6166"/>
                  </a:lnTo>
                  <a:lnTo>
                    <a:pt x="4297554" y="22984"/>
                  </a:lnTo>
                  <a:lnTo>
                    <a:pt x="4314372" y="47928"/>
                  </a:lnTo>
                  <a:lnTo>
                    <a:pt x="4320539" y="78473"/>
                  </a:lnTo>
                  <a:lnTo>
                    <a:pt x="4320540" y="392360"/>
                  </a:lnTo>
                  <a:lnTo>
                    <a:pt x="4314372" y="422905"/>
                  </a:lnTo>
                  <a:lnTo>
                    <a:pt x="4297555" y="447849"/>
                  </a:lnTo>
                  <a:lnTo>
                    <a:pt x="4272611" y="464666"/>
                  </a:lnTo>
                  <a:lnTo>
                    <a:pt x="4242065" y="470833"/>
                  </a:lnTo>
                  <a:lnTo>
                    <a:pt x="78473" y="470834"/>
                  </a:lnTo>
                  <a:lnTo>
                    <a:pt x="47928" y="464666"/>
                  </a:lnTo>
                  <a:lnTo>
                    <a:pt x="22984" y="447849"/>
                  </a:lnTo>
                  <a:lnTo>
                    <a:pt x="6166" y="422905"/>
                  </a:lnTo>
                  <a:lnTo>
                    <a:pt x="0" y="392359"/>
                  </a:lnTo>
                  <a:lnTo>
                    <a:pt x="0" y="78473"/>
                  </a:lnTo>
                  <a:close/>
                </a:path>
              </a:pathLst>
            </a:custGeom>
            <a:ln w="9525">
              <a:solidFill>
                <a:srgbClr val="003366"/>
              </a:solidFill>
            </a:ln>
          </p:spPr>
          <p:txBody>
            <a:bodyPr wrap="square" lIns="0" tIns="0" rIns="0" bIns="0" rtlCol="0"/>
            <a:lstStyle/>
            <a:p/>
          </p:txBody>
        </p:sp>
        <p:sp>
          <p:nvSpPr>
            <p:cNvPr id="10" name="object 10"/>
            <p:cNvSpPr/>
            <p:nvPr/>
          </p:nvSpPr>
          <p:spPr>
            <a:xfrm>
              <a:off x="3851909" y="3271650"/>
              <a:ext cx="4320540" cy="471170"/>
            </a:xfrm>
            <a:custGeom>
              <a:rect l="l" t="t" r="r" b="b"/>
              <a:pathLst>
                <a:path w="4320540" h="471170">
                  <a:moveTo>
                    <a:pt x="4242066" y="470833"/>
                  </a:moveTo>
                  <a:lnTo>
                    <a:pt x="78473" y="470833"/>
                  </a:lnTo>
                  <a:lnTo>
                    <a:pt x="47928" y="464666"/>
                  </a:lnTo>
                  <a:lnTo>
                    <a:pt x="22984" y="447849"/>
                  </a:lnTo>
                  <a:lnTo>
                    <a:pt x="6166" y="422905"/>
                  </a:lnTo>
                  <a:lnTo>
                    <a:pt x="0" y="392360"/>
                  </a:lnTo>
                  <a:lnTo>
                    <a:pt x="0" y="78473"/>
                  </a:lnTo>
                  <a:lnTo>
                    <a:pt x="6166" y="47927"/>
                  </a:lnTo>
                  <a:lnTo>
                    <a:pt x="22984" y="22984"/>
                  </a:lnTo>
                  <a:lnTo>
                    <a:pt x="47928" y="6166"/>
                  </a:lnTo>
                  <a:lnTo>
                    <a:pt x="78473" y="0"/>
                  </a:lnTo>
                  <a:lnTo>
                    <a:pt x="4242066" y="0"/>
                  </a:lnTo>
                  <a:lnTo>
                    <a:pt x="4272611" y="6166"/>
                  </a:lnTo>
                  <a:lnTo>
                    <a:pt x="4297555" y="22984"/>
                  </a:lnTo>
                  <a:lnTo>
                    <a:pt x="4314373" y="47928"/>
                  </a:lnTo>
                  <a:lnTo>
                    <a:pt x="4320540" y="78473"/>
                  </a:lnTo>
                  <a:lnTo>
                    <a:pt x="4320539" y="392360"/>
                  </a:lnTo>
                  <a:lnTo>
                    <a:pt x="4314373" y="422905"/>
                  </a:lnTo>
                  <a:lnTo>
                    <a:pt x="4297555" y="447849"/>
                  </a:lnTo>
                  <a:lnTo>
                    <a:pt x="4272611" y="464666"/>
                  </a:lnTo>
                  <a:lnTo>
                    <a:pt x="4242066" y="470833"/>
                  </a:lnTo>
                  <a:close/>
                </a:path>
              </a:pathLst>
            </a:custGeom>
            <a:solidFill>
              <a:srgbClr val="33CCCC"/>
            </a:solidFill>
          </p:spPr>
          <p:txBody>
            <a:bodyPr wrap="square" lIns="0" tIns="0" rIns="0" bIns="0" rtlCol="0"/>
            <a:lstStyle/>
            <a:p/>
          </p:txBody>
        </p:sp>
        <p:sp>
          <p:nvSpPr>
            <p:cNvPr id="11" name="object 11"/>
            <p:cNvSpPr/>
            <p:nvPr/>
          </p:nvSpPr>
          <p:spPr>
            <a:xfrm>
              <a:off x="3851909" y="3271650"/>
              <a:ext cx="4320540" cy="471170"/>
            </a:xfrm>
            <a:custGeom>
              <a:rect l="l" t="t" r="r" b="b"/>
              <a:pathLst>
                <a:path w="4320540" h="471170">
                  <a:moveTo>
                    <a:pt x="0" y="78473"/>
                  </a:moveTo>
                  <a:lnTo>
                    <a:pt x="6166" y="47928"/>
                  </a:lnTo>
                  <a:lnTo>
                    <a:pt x="22984" y="22984"/>
                  </a:lnTo>
                  <a:lnTo>
                    <a:pt x="47927" y="6166"/>
                  </a:lnTo>
                  <a:lnTo>
                    <a:pt x="78473" y="0"/>
                  </a:lnTo>
                  <a:lnTo>
                    <a:pt x="4242066" y="0"/>
                  </a:lnTo>
                  <a:lnTo>
                    <a:pt x="4272611" y="6166"/>
                  </a:lnTo>
                  <a:lnTo>
                    <a:pt x="4297555" y="22984"/>
                  </a:lnTo>
                  <a:lnTo>
                    <a:pt x="4314373" y="47927"/>
                  </a:lnTo>
                  <a:lnTo>
                    <a:pt x="4320540" y="78473"/>
                  </a:lnTo>
                  <a:lnTo>
                    <a:pt x="4320540" y="392360"/>
                  </a:lnTo>
                  <a:lnTo>
                    <a:pt x="4314373" y="422905"/>
                  </a:lnTo>
                  <a:lnTo>
                    <a:pt x="4297555" y="447849"/>
                  </a:lnTo>
                  <a:lnTo>
                    <a:pt x="4272611" y="464666"/>
                  </a:lnTo>
                  <a:lnTo>
                    <a:pt x="4242066" y="470833"/>
                  </a:lnTo>
                  <a:lnTo>
                    <a:pt x="78474" y="470834"/>
                  </a:lnTo>
                  <a:lnTo>
                    <a:pt x="47928" y="464666"/>
                  </a:lnTo>
                  <a:lnTo>
                    <a:pt x="22984" y="447849"/>
                  </a:lnTo>
                  <a:lnTo>
                    <a:pt x="6166" y="422905"/>
                  </a:lnTo>
                  <a:lnTo>
                    <a:pt x="0" y="392360"/>
                  </a:lnTo>
                  <a:lnTo>
                    <a:pt x="0" y="78473"/>
                  </a:lnTo>
                  <a:close/>
                </a:path>
              </a:pathLst>
            </a:custGeom>
            <a:ln w="9525">
              <a:solidFill>
                <a:srgbClr val="003366"/>
              </a:solidFill>
            </a:ln>
          </p:spPr>
          <p:txBody>
            <a:bodyPr wrap="square" lIns="0" tIns="0" rIns="0" bIns="0" rtlCol="0"/>
            <a:lstStyle/>
            <a:p/>
          </p:txBody>
        </p:sp>
        <p:sp>
          <p:nvSpPr>
            <p:cNvPr id="12" name="object 12"/>
            <p:cNvSpPr/>
            <p:nvPr/>
          </p:nvSpPr>
          <p:spPr>
            <a:xfrm>
              <a:off x="3851909" y="3977901"/>
              <a:ext cx="4320540" cy="471170"/>
            </a:xfrm>
            <a:custGeom>
              <a:rect l="l" t="t" r="r" b="b"/>
              <a:pathLst>
                <a:path w="4320540" h="471170">
                  <a:moveTo>
                    <a:pt x="4242066" y="470833"/>
                  </a:moveTo>
                  <a:lnTo>
                    <a:pt x="78473" y="470833"/>
                  </a:lnTo>
                  <a:lnTo>
                    <a:pt x="47928" y="464666"/>
                  </a:lnTo>
                  <a:lnTo>
                    <a:pt x="22984" y="447848"/>
                  </a:lnTo>
                  <a:lnTo>
                    <a:pt x="6166" y="422904"/>
                  </a:lnTo>
                  <a:lnTo>
                    <a:pt x="0" y="392360"/>
                  </a:lnTo>
                  <a:lnTo>
                    <a:pt x="0" y="78473"/>
                  </a:lnTo>
                  <a:lnTo>
                    <a:pt x="6166" y="47927"/>
                  </a:lnTo>
                  <a:lnTo>
                    <a:pt x="22984" y="22984"/>
                  </a:lnTo>
                  <a:lnTo>
                    <a:pt x="47928" y="6166"/>
                  </a:lnTo>
                  <a:lnTo>
                    <a:pt x="78473" y="0"/>
                  </a:lnTo>
                  <a:lnTo>
                    <a:pt x="4242066" y="0"/>
                  </a:lnTo>
                  <a:lnTo>
                    <a:pt x="4272611" y="6166"/>
                  </a:lnTo>
                  <a:lnTo>
                    <a:pt x="4297555" y="22984"/>
                  </a:lnTo>
                  <a:lnTo>
                    <a:pt x="4314373" y="47928"/>
                  </a:lnTo>
                  <a:lnTo>
                    <a:pt x="4320540" y="78473"/>
                  </a:lnTo>
                  <a:lnTo>
                    <a:pt x="4320539" y="392360"/>
                  </a:lnTo>
                  <a:lnTo>
                    <a:pt x="4314373" y="422905"/>
                  </a:lnTo>
                  <a:lnTo>
                    <a:pt x="4297555" y="447848"/>
                  </a:lnTo>
                  <a:lnTo>
                    <a:pt x="4272611" y="464666"/>
                  </a:lnTo>
                  <a:lnTo>
                    <a:pt x="4242066" y="470833"/>
                  </a:lnTo>
                  <a:close/>
                </a:path>
              </a:pathLst>
            </a:custGeom>
            <a:solidFill>
              <a:srgbClr val="33CCCC"/>
            </a:solidFill>
          </p:spPr>
          <p:txBody>
            <a:bodyPr wrap="square" lIns="0" tIns="0" rIns="0" bIns="0" rtlCol="0"/>
            <a:lstStyle/>
            <a:p/>
          </p:txBody>
        </p:sp>
        <p:sp>
          <p:nvSpPr>
            <p:cNvPr id="13" name="object 13"/>
            <p:cNvSpPr/>
            <p:nvPr/>
          </p:nvSpPr>
          <p:spPr>
            <a:xfrm>
              <a:off x="3851909" y="3977901"/>
              <a:ext cx="4320540" cy="471170"/>
            </a:xfrm>
            <a:custGeom>
              <a:rect l="l" t="t" r="r" b="b"/>
              <a:pathLst>
                <a:path w="4320540" h="471170">
                  <a:moveTo>
                    <a:pt x="0" y="78473"/>
                  </a:moveTo>
                  <a:lnTo>
                    <a:pt x="6166" y="47928"/>
                  </a:lnTo>
                  <a:lnTo>
                    <a:pt x="22984" y="22984"/>
                  </a:lnTo>
                  <a:lnTo>
                    <a:pt x="47927" y="6166"/>
                  </a:lnTo>
                  <a:lnTo>
                    <a:pt x="78473" y="0"/>
                  </a:lnTo>
                  <a:lnTo>
                    <a:pt x="4242066" y="0"/>
                  </a:lnTo>
                  <a:lnTo>
                    <a:pt x="4272611" y="6166"/>
                  </a:lnTo>
                  <a:lnTo>
                    <a:pt x="4297555" y="22984"/>
                  </a:lnTo>
                  <a:lnTo>
                    <a:pt x="4314373" y="47927"/>
                  </a:lnTo>
                  <a:lnTo>
                    <a:pt x="4320540" y="78473"/>
                  </a:lnTo>
                  <a:lnTo>
                    <a:pt x="4320540" y="392360"/>
                  </a:lnTo>
                  <a:lnTo>
                    <a:pt x="4314373" y="422904"/>
                  </a:lnTo>
                  <a:lnTo>
                    <a:pt x="4297555" y="447848"/>
                  </a:lnTo>
                  <a:lnTo>
                    <a:pt x="4272611" y="464666"/>
                  </a:lnTo>
                  <a:lnTo>
                    <a:pt x="4242066" y="470833"/>
                  </a:lnTo>
                  <a:lnTo>
                    <a:pt x="78474" y="470834"/>
                  </a:lnTo>
                  <a:lnTo>
                    <a:pt x="47928" y="464666"/>
                  </a:lnTo>
                  <a:lnTo>
                    <a:pt x="22984" y="447848"/>
                  </a:lnTo>
                  <a:lnTo>
                    <a:pt x="6166" y="422905"/>
                  </a:lnTo>
                  <a:lnTo>
                    <a:pt x="0" y="392359"/>
                  </a:lnTo>
                  <a:lnTo>
                    <a:pt x="0" y="78473"/>
                  </a:lnTo>
                  <a:close/>
                </a:path>
              </a:pathLst>
            </a:custGeom>
            <a:ln w="9525">
              <a:solidFill>
                <a:srgbClr val="003366"/>
              </a:solidFill>
            </a:ln>
          </p:spPr>
          <p:txBody>
            <a:bodyPr wrap="square" lIns="0" tIns="0" rIns="0" bIns="0" rtlCol="0"/>
            <a:lstStyle/>
            <a:p/>
          </p:txBody>
        </p:sp>
        <p:sp>
          <p:nvSpPr>
            <p:cNvPr id="14" name="object 14"/>
            <p:cNvSpPr/>
            <p:nvPr/>
          </p:nvSpPr>
          <p:spPr>
            <a:xfrm>
              <a:off x="3851909" y="4684152"/>
              <a:ext cx="4320540" cy="471170"/>
            </a:xfrm>
            <a:custGeom>
              <a:rect l="l" t="t" r="r" b="b"/>
              <a:pathLst>
                <a:path w="4320540" h="471170">
                  <a:moveTo>
                    <a:pt x="4242066" y="470833"/>
                  </a:moveTo>
                  <a:lnTo>
                    <a:pt x="78473" y="470833"/>
                  </a:lnTo>
                  <a:lnTo>
                    <a:pt x="47928" y="464666"/>
                  </a:lnTo>
                  <a:lnTo>
                    <a:pt x="22984" y="447849"/>
                  </a:lnTo>
                  <a:lnTo>
                    <a:pt x="6166" y="422905"/>
                  </a:lnTo>
                  <a:lnTo>
                    <a:pt x="0" y="392360"/>
                  </a:lnTo>
                  <a:lnTo>
                    <a:pt x="0" y="78473"/>
                  </a:lnTo>
                  <a:lnTo>
                    <a:pt x="6166" y="47927"/>
                  </a:lnTo>
                  <a:lnTo>
                    <a:pt x="22984" y="22984"/>
                  </a:lnTo>
                  <a:lnTo>
                    <a:pt x="47928" y="6166"/>
                  </a:lnTo>
                  <a:lnTo>
                    <a:pt x="78473" y="0"/>
                  </a:lnTo>
                  <a:lnTo>
                    <a:pt x="4242066" y="0"/>
                  </a:lnTo>
                  <a:lnTo>
                    <a:pt x="4272611" y="6166"/>
                  </a:lnTo>
                  <a:lnTo>
                    <a:pt x="4297555" y="22984"/>
                  </a:lnTo>
                  <a:lnTo>
                    <a:pt x="4314373" y="47928"/>
                  </a:lnTo>
                  <a:lnTo>
                    <a:pt x="4320540" y="78473"/>
                  </a:lnTo>
                  <a:lnTo>
                    <a:pt x="4320539" y="392360"/>
                  </a:lnTo>
                  <a:lnTo>
                    <a:pt x="4314373" y="422905"/>
                  </a:lnTo>
                  <a:lnTo>
                    <a:pt x="4297555" y="447849"/>
                  </a:lnTo>
                  <a:lnTo>
                    <a:pt x="4272611" y="464666"/>
                  </a:lnTo>
                  <a:lnTo>
                    <a:pt x="4242066" y="470833"/>
                  </a:lnTo>
                  <a:close/>
                </a:path>
              </a:pathLst>
            </a:custGeom>
            <a:solidFill>
              <a:srgbClr val="33CCCC"/>
            </a:solidFill>
          </p:spPr>
          <p:txBody>
            <a:bodyPr wrap="square" lIns="0" tIns="0" rIns="0" bIns="0" rtlCol="0"/>
            <a:lstStyle/>
            <a:p/>
          </p:txBody>
        </p:sp>
        <p:sp>
          <p:nvSpPr>
            <p:cNvPr id="15" name="object 15"/>
            <p:cNvSpPr/>
            <p:nvPr/>
          </p:nvSpPr>
          <p:spPr>
            <a:xfrm>
              <a:off x="3851909" y="4684152"/>
              <a:ext cx="4320540" cy="471170"/>
            </a:xfrm>
            <a:custGeom>
              <a:rect l="l" t="t" r="r" b="b"/>
              <a:pathLst>
                <a:path w="4320540" h="471170">
                  <a:moveTo>
                    <a:pt x="0" y="78473"/>
                  </a:moveTo>
                  <a:lnTo>
                    <a:pt x="6166" y="47928"/>
                  </a:lnTo>
                  <a:lnTo>
                    <a:pt x="22984" y="22984"/>
                  </a:lnTo>
                  <a:lnTo>
                    <a:pt x="47927" y="6166"/>
                  </a:lnTo>
                  <a:lnTo>
                    <a:pt x="78473" y="0"/>
                  </a:lnTo>
                  <a:lnTo>
                    <a:pt x="4242066" y="0"/>
                  </a:lnTo>
                  <a:lnTo>
                    <a:pt x="4272611" y="6166"/>
                  </a:lnTo>
                  <a:lnTo>
                    <a:pt x="4297555" y="22984"/>
                  </a:lnTo>
                  <a:lnTo>
                    <a:pt x="4314373" y="47927"/>
                  </a:lnTo>
                  <a:lnTo>
                    <a:pt x="4320540" y="78473"/>
                  </a:lnTo>
                  <a:lnTo>
                    <a:pt x="4320540" y="392360"/>
                  </a:lnTo>
                  <a:lnTo>
                    <a:pt x="4314373" y="422905"/>
                  </a:lnTo>
                  <a:lnTo>
                    <a:pt x="4297555" y="447849"/>
                  </a:lnTo>
                  <a:lnTo>
                    <a:pt x="4272611" y="464666"/>
                  </a:lnTo>
                  <a:lnTo>
                    <a:pt x="4242066" y="470833"/>
                  </a:lnTo>
                  <a:lnTo>
                    <a:pt x="78474" y="470834"/>
                  </a:lnTo>
                  <a:lnTo>
                    <a:pt x="47928" y="464666"/>
                  </a:lnTo>
                  <a:lnTo>
                    <a:pt x="22984" y="447849"/>
                  </a:lnTo>
                  <a:lnTo>
                    <a:pt x="6166" y="422905"/>
                  </a:lnTo>
                  <a:lnTo>
                    <a:pt x="0" y="392360"/>
                  </a:lnTo>
                  <a:lnTo>
                    <a:pt x="0" y="78473"/>
                  </a:lnTo>
                  <a:close/>
                </a:path>
              </a:pathLst>
            </a:custGeom>
            <a:ln w="9525">
              <a:solidFill>
                <a:srgbClr val="003366"/>
              </a:solidFill>
            </a:ln>
          </p:spPr>
          <p:txBody>
            <a:bodyPr wrap="square" lIns="0" tIns="0" rIns="0" bIns="0" rtlCol="0"/>
            <a:lstStyle/>
            <a:p/>
          </p:txBody>
        </p:sp>
        <p:sp>
          <p:nvSpPr>
            <p:cNvPr id="16" name="object 16"/>
            <p:cNvSpPr/>
            <p:nvPr/>
          </p:nvSpPr>
          <p:spPr>
            <a:xfrm>
              <a:off x="3851909" y="5390402"/>
              <a:ext cx="4320540" cy="471170"/>
            </a:xfrm>
            <a:custGeom>
              <a:rect l="l" t="t" r="r" b="b"/>
              <a:pathLst>
                <a:path w="4320540" h="471170">
                  <a:moveTo>
                    <a:pt x="4242066" y="470833"/>
                  </a:moveTo>
                  <a:lnTo>
                    <a:pt x="78473" y="470833"/>
                  </a:lnTo>
                  <a:lnTo>
                    <a:pt x="47928" y="464666"/>
                  </a:lnTo>
                  <a:lnTo>
                    <a:pt x="22984" y="447848"/>
                  </a:lnTo>
                  <a:lnTo>
                    <a:pt x="6166" y="422904"/>
                  </a:lnTo>
                  <a:lnTo>
                    <a:pt x="0" y="392360"/>
                  </a:lnTo>
                  <a:lnTo>
                    <a:pt x="0" y="78473"/>
                  </a:lnTo>
                  <a:lnTo>
                    <a:pt x="6166" y="47927"/>
                  </a:lnTo>
                  <a:lnTo>
                    <a:pt x="22984" y="22984"/>
                  </a:lnTo>
                  <a:lnTo>
                    <a:pt x="47928" y="6166"/>
                  </a:lnTo>
                  <a:lnTo>
                    <a:pt x="78473" y="0"/>
                  </a:lnTo>
                  <a:lnTo>
                    <a:pt x="4242066" y="0"/>
                  </a:lnTo>
                  <a:lnTo>
                    <a:pt x="4272611" y="6166"/>
                  </a:lnTo>
                  <a:lnTo>
                    <a:pt x="4297555" y="22984"/>
                  </a:lnTo>
                  <a:lnTo>
                    <a:pt x="4314373" y="47928"/>
                  </a:lnTo>
                  <a:lnTo>
                    <a:pt x="4320540" y="78473"/>
                  </a:lnTo>
                  <a:lnTo>
                    <a:pt x="4320539" y="392360"/>
                  </a:lnTo>
                  <a:lnTo>
                    <a:pt x="4314373" y="422905"/>
                  </a:lnTo>
                  <a:lnTo>
                    <a:pt x="4297555" y="447848"/>
                  </a:lnTo>
                  <a:lnTo>
                    <a:pt x="4272611" y="464666"/>
                  </a:lnTo>
                  <a:lnTo>
                    <a:pt x="4242066" y="470833"/>
                  </a:lnTo>
                  <a:close/>
                </a:path>
              </a:pathLst>
            </a:custGeom>
            <a:solidFill>
              <a:srgbClr val="33CCCC"/>
            </a:solidFill>
          </p:spPr>
          <p:txBody>
            <a:bodyPr wrap="square" lIns="0" tIns="0" rIns="0" bIns="0" rtlCol="0"/>
            <a:lstStyle/>
            <a:p/>
          </p:txBody>
        </p:sp>
        <p:sp>
          <p:nvSpPr>
            <p:cNvPr id="17" name="object 17"/>
            <p:cNvSpPr/>
            <p:nvPr/>
          </p:nvSpPr>
          <p:spPr>
            <a:xfrm>
              <a:off x="3851909" y="5390402"/>
              <a:ext cx="4320540" cy="471170"/>
            </a:xfrm>
            <a:custGeom>
              <a:rect l="l" t="t" r="r" b="b"/>
              <a:pathLst>
                <a:path w="4320540" h="471170">
                  <a:moveTo>
                    <a:pt x="0" y="78473"/>
                  </a:moveTo>
                  <a:lnTo>
                    <a:pt x="6166" y="47928"/>
                  </a:lnTo>
                  <a:lnTo>
                    <a:pt x="22984" y="22984"/>
                  </a:lnTo>
                  <a:lnTo>
                    <a:pt x="47927" y="6166"/>
                  </a:lnTo>
                  <a:lnTo>
                    <a:pt x="78473" y="0"/>
                  </a:lnTo>
                  <a:lnTo>
                    <a:pt x="4242066" y="0"/>
                  </a:lnTo>
                  <a:lnTo>
                    <a:pt x="4272611" y="6166"/>
                  </a:lnTo>
                  <a:lnTo>
                    <a:pt x="4297555" y="22984"/>
                  </a:lnTo>
                  <a:lnTo>
                    <a:pt x="4314373" y="47927"/>
                  </a:lnTo>
                  <a:lnTo>
                    <a:pt x="4320540" y="78473"/>
                  </a:lnTo>
                  <a:lnTo>
                    <a:pt x="4320540" y="392360"/>
                  </a:lnTo>
                  <a:lnTo>
                    <a:pt x="4314373" y="422904"/>
                  </a:lnTo>
                  <a:lnTo>
                    <a:pt x="4297555" y="447848"/>
                  </a:lnTo>
                  <a:lnTo>
                    <a:pt x="4272611" y="464666"/>
                  </a:lnTo>
                  <a:lnTo>
                    <a:pt x="4242066" y="470833"/>
                  </a:lnTo>
                  <a:lnTo>
                    <a:pt x="78474" y="470834"/>
                  </a:lnTo>
                  <a:lnTo>
                    <a:pt x="47928" y="464666"/>
                  </a:lnTo>
                  <a:lnTo>
                    <a:pt x="22984" y="447848"/>
                  </a:lnTo>
                  <a:lnTo>
                    <a:pt x="6166" y="422905"/>
                  </a:lnTo>
                  <a:lnTo>
                    <a:pt x="0" y="392359"/>
                  </a:lnTo>
                  <a:lnTo>
                    <a:pt x="0" y="78473"/>
                  </a:lnTo>
                  <a:close/>
                </a:path>
              </a:pathLst>
            </a:custGeom>
            <a:ln w="9525">
              <a:solidFill>
                <a:srgbClr val="003366"/>
              </a:solidFill>
            </a:ln>
          </p:spPr>
          <p:txBody>
            <a:bodyPr wrap="square" lIns="0" tIns="0" rIns="0" bIns="0" rtlCol="0"/>
            <a:lstStyle/>
            <a:p/>
          </p:txBody>
        </p:sp>
        <p:sp>
          <p:nvSpPr>
            <p:cNvPr id="18" name="object 18"/>
            <p:cNvSpPr/>
            <p:nvPr/>
          </p:nvSpPr>
          <p:spPr>
            <a:xfrm>
              <a:off x="3851909" y="6096653"/>
              <a:ext cx="4320540" cy="471170"/>
            </a:xfrm>
            <a:custGeom>
              <a:rect l="l" t="t" r="r" b="b"/>
              <a:pathLst>
                <a:path w="4320540" h="471170">
                  <a:moveTo>
                    <a:pt x="4242066" y="470833"/>
                  </a:moveTo>
                  <a:lnTo>
                    <a:pt x="78473" y="470833"/>
                  </a:lnTo>
                  <a:lnTo>
                    <a:pt x="47928" y="464666"/>
                  </a:lnTo>
                  <a:lnTo>
                    <a:pt x="22984" y="447848"/>
                  </a:lnTo>
                  <a:lnTo>
                    <a:pt x="6166" y="422904"/>
                  </a:lnTo>
                  <a:lnTo>
                    <a:pt x="0" y="392360"/>
                  </a:lnTo>
                  <a:lnTo>
                    <a:pt x="0" y="78473"/>
                  </a:lnTo>
                  <a:lnTo>
                    <a:pt x="6166" y="47927"/>
                  </a:lnTo>
                  <a:lnTo>
                    <a:pt x="22984" y="22984"/>
                  </a:lnTo>
                  <a:lnTo>
                    <a:pt x="47928" y="6166"/>
                  </a:lnTo>
                  <a:lnTo>
                    <a:pt x="78473" y="0"/>
                  </a:lnTo>
                  <a:lnTo>
                    <a:pt x="4242066" y="0"/>
                  </a:lnTo>
                  <a:lnTo>
                    <a:pt x="4272611" y="6166"/>
                  </a:lnTo>
                  <a:lnTo>
                    <a:pt x="4297555" y="22984"/>
                  </a:lnTo>
                  <a:lnTo>
                    <a:pt x="4314373" y="47928"/>
                  </a:lnTo>
                  <a:lnTo>
                    <a:pt x="4320540" y="78473"/>
                  </a:lnTo>
                  <a:lnTo>
                    <a:pt x="4320539" y="392360"/>
                  </a:lnTo>
                  <a:lnTo>
                    <a:pt x="4314373" y="422905"/>
                  </a:lnTo>
                  <a:lnTo>
                    <a:pt x="4297555" y="447849"/>
                  </a:lnTo>
                  <a:lnTo>
                    <a:pt x="4272611" y="464666"/>
                  </a:lnTo>
                  <a:lnTo>
                    <a:pt x="4242066" y="470833"/>
                  </a:lnTo>
                  <a:close/>
                </a:path>
              </a:pathLst>
            </a:custGeom>
            <a:solidFill>
              <a:srgbClr val="33CCCC"/>
            </a:solidFill>
          </p:spPr>
          <p:txBody>
            <a:bodyPr wrap="square" lIns="0" tIns="0" rIns="0" bIns="0" rtlCol="0"/>
            <a:lstStyle/>
            <a:p/>
          </p:txBody>
        </p:sp>
        <p:sp>
          <p:nvSpPr>
            <p:cNvPr id="19" name="object 19"/>
            <p:cNvSpPr/>
            <p:nvPr/>
          </p:nvSpPr>
          <p:spPr>
            <a:xfrm>
              <a:off x="3851909" y="6096653"/>
              <a:ext cx="4320540" cy="471170"/>
            </a:xfrm>
            <a:custGeom>
              <a:rect l="l" t="t" r="r" b="b"/>
              <a:pathLst>
                <a:path w="4320540" h="471170">
                  <a:moveTo>
                    <a:pt x="0" y="78473"/>
                  </a:moveTo>
                  <a:lnTo>
                    <a:pt x="6166" y="47928"/>
                  </a:lnTo>
                  <a:lnTo>
                    <a:pt x="22984" y="22984"/>
                  </a:lnTo>
                  <a:lnTo>
                    <a:pt x="47927" y="6166"/>
                  </a:lnTo>
                  <a:lnTo>
                    <a:pt x="78473" y="0"/>
                  </a:lnTo>
                  <a:lnTo>
                    <a:pt x="4242066" y="0"/>
                  </a:lnTo>
                  <a:lnTo>
                    <a:pt x="4272611" y="6166"/>
                  </a:lnTo>
                  <a:lnTo>
                    <a:pt x="4297555" y="22984"/>
                  </a:lnTo>
                  <a:lnTo>
                    <a:pt x="4314373" y="47927"/>
                  </a:lnTo>
                  <a:lnTo>
                    <a:pt x="4320540" y="78473"/>
                  </a:lnTo>
                  <a:lnTo>
                    <a:pt x="4320540" y="392360"/>
                  </a:lnTo>
                  <a:lnTo>
                    <a:pt x="4314373" y="422905"/>
                  </a:lnTo>
                  <a:lnTo>
                    <a:pt x="4297555" y="447849"/>
                  </a:lnTo>
                  <a:lnTo>
                    <a:pt x="4272611" y="464666"/>
                  </a:lnTo>
                  <a:lnTo>
                    <a:pt x="4242066" y="470833"/>
                  </a:lnTo>
                  <a:lnTo>
                    <a:pt x="78474" y="470834"/>
                  </a:lnTo>
                  <a:lnTo>
                    <a:pt x="47928" y="464666"/>
                  </a:lnTo>
                  <a:lnTo>
                    <a:pt x="22984" y="447848"/>
                  </a:lnTo>
                  <a:lnTo>
                    <a:pt x="6166" y="422904"/>
                  </a:lnTo>
                  <a:lnTo>
                    <a:pt x="0" y="392359"/>
                  </a:lnTo>
                  <a:lnTo>
                    <a:pt x="0" y="78473"/>
                  </a:lnTo>
                  <a:close/>
                </a:path>
              </a:pathLst>
            </a:custGeom>
            <a:ln w="9525">
              <a:solidFill>
                <a:srgbClr val="003366"/>
              </a:solidFill>
            </a:ln>
          </p:spPr>
          <p:txBody>
            <a:bodyPr wrap="square" lIns="0" tIns="0" rIns="0" bIns="0" rtlCol="0"/>
            <a:lstStyle/>
            <a:p/>
          </p:txBody>
        </p:sp>
      </p:grpSp>
      <p:sp>
        <p:nvSpPr>
          <p:cNvPr id="20" name="object 20"/>
          <p:cNvSpPr txBox="1"/>
          <p:nvPr/>
        </p:nvSpPr>
        <p:spPr>
          <a:xfrm>
            <a:off x="2763520" y="2585869"/>
            <a:ext cx="4683760" cy="3983990"/>
          </a:xfrm>
          <a:prstGeom prst="rect">
            <a:avLst/>
          </a:prstGeom>
        </p:spPr>
        <p:txBody>
          <a:bodyPr vert="horz" wrap="square" lIns="0" tIns="12700" rIns="0" bIns="0" rtlCol="0">
            <a:spAutoFit/>
          </a:bodyPr>
          <a:lstStyle/>
          <a:p>
            <a:pPr marL="12700">
              <a:lnSpc>
                <a:spcPct val="100000"/>
              </a:lnSpc>
              <a:spcBef>
                <a:spcPts val="100"/>
              </a:spcBef>
            </a:pPr>
            <a:r>
              <a:rPr sz="2800" b="1" spc="-25">
                <a:solidFill>
                  <a:srgbClr val="FF0000"/>
                </a:solidFill>
                <a:latin typeface="Microsoft JhengHei"/>
                <a:cs typeface="Microsoft JhengHei"/>
              </a:rPr>
              <a:t>道德</a:t>
            </a:r>
            <a:endParaRPr sz="2800">
              <a:latin typeface="Microsoft JhengHei"/>
              <a:cs typeface="Microsoft JhengHei"/>
            </a:endParaRPr>
          </a:p>
          <a:p>
            <a:pPr marL="2181860" marR="360680" algn="just">
              <a:lnSpc>
                <a:spcPct val="165500"/>
              </a:lnSpc>
            </a:pPr>
            <a:r>
              <a:rPr sz="2800" b="1" spc="-10">
                <a:solidFill>
                  <a:srgbClr val="FF0000"/>
                </a:solidFill>
                <a:latin typeface="Microsoft JhengHei"/>
                <a:cs typeface="Microsoft JhengHei"/>
              </a:rPr>
              <a:t>原始社会道德奴隶社会道德封建社会道德</a:t>
            </a:r>
            <a:endParaRPr sz="2800">
              <a:latin typeface="Microsoft JhengHei"/>
              <a:cs typeface="Microsoft JhengHei"/>
            </a:endParaRPr>
          </a:p>
          <a:p>
            <a:pPr marL="1826260" marR="5080">
              <a:lnSpc>
                <a:spcPct val="165500"/>
              </a:lnSpc>
            </a:pPr>
            <a:r>
              <a:rPr sz="2800" b="1" spc="-10">
                <a:solidFill>
                  <a:srgbClr val="FF0000"/>
                </a:solidFill>
                <a:latin typeface="Microsoft JhengHei"/>
                <a:cs typeface="Microsoft JhengHei"/>
              </a:rPr>
              <a:t>资本主义社会道德社会主义社会道德</a:t>
            </a:r>
            <a:endParaRPr sz="2800">
              <a:latin typeface="Microsoft JhengHei"/>
              <a:cs typeface="Microsoft JhengHei"/>
            </a:endParaRPr>
          </a:p>
        </p:txBody>
      </p:sp>
      <p:sp>
        <p:nvSpPr>
          <p:cNvPr id="21" name="object 21"/>
          <p:cNvSpPr txBox="1">
            <a:spLocks noGrp="1"/>
          </p:cNvSpPr>
          <p:nvPr>
            <p:ph type="title"/>
          </p:nvPr>
        </p:nvSpPr>
        <p:spPr>
          <a:prstGeom prst="rect">
            <a:avLst/>
          </a:prstGeom>
        </p:spPr>
        <p:txBody>
          <a:bodyPr vert="horz" wrap="square" lIns="0" tIns="328542" rIns="0" bIns="0" rtlCol="0">
            <a:spAutoFit/>
          </a:bodyPr>
          <a:lstStyle/>
          <a:p>
            <a:pPr marL="1259840">
              <a:lnSpc>
                <a:spcPct val="100000"/>
              </a:lnSpc>
              <a:spcBef>
                <a:spcPts val="100"/>
              </a:spcBef>
            </a:pPr>
            <a:r>
              <a:rPr spc="-10"/>
              <a:t>道德的历史类型：</a:t>
            </a:r>
          </a:p>
        </p:txBody>
      </p:sp>
      <p:pic>
        <p:nvPicPr>
          <p:cNvPr id="22" name="object 22">
            <a:hlinkClick r:id="rId3"/>
          </p:cNvPr>
          <p:cNvPicPr/>
          <p:nvPr/>
        </p:nvPicPr>
        <p:blipFill>
          <a:blip r:embed="rId2"/>
          <a:stretch>
            <a:fillRect/>
          </a:stretch>
        </p:blipFill>
        <p:spPr>
          <a:xfrm>
            <a:off x="685800" y="3289299"/>
            <a:ext cx="2390775" cy="3240087"/>
          </a:xfrm>
          <a:prstGeom prst="rect">
            <a:avLst/>
          </a:prstGeom>
        </p:spPr>
      </p:pic>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644650" y="1343025"/>
            <a:ext cx="4347845" cy="579755"/>
          </a:xfrm>
          <a:prstGeom prst="rect">
            <a:avLst/>
          </a:prstGeom>
          <a:solidFill>
            <a:srgbClr val="CC9900"/>
          </a:solidFill>
        </p:spPr>
        <p:txBody>
          <a:bodyPr vert="horz" wrap="square" lIns="0" tIns="58419" rIns="0" bIns="0" rtlCol="0">
            <a:spAutoFit/>
          </a:bodyPr>
          <a:lstStyle/>
          <a:p>
            <a:pPr marL="90805">
              <a:lnSpc>
                <a:spcPct val="100000"/>
              </a:lnSpc>
              <a:spcBef>
                <a:spcPts val="459"/>
              </a:spcBef>
            </a:pPr>
            <a:r>
              <a:rPr sz="3200" spc="-10"/>
              <a:t>人类道德发展的规律</a:t>
            </a:r>
            <a:endParaRPr sz="3200"/>
          </a:p>
        </p:txBody>
      </p:sp>
      <p:sp>
        <p:nvSpPr>
          <p:cNvPr id="3" name="object 3"/>
          <p:cNvSpPr txBox="1"/>
          <p:nvPr/>
        </p:nvSpPr>
        <p:spPr>
          <a:xfrm>
            <a:off x="1266189" y="2617429"/>
            <a:ext cx="3924300" cy="2244725"/>
          </a:xfrm>
          <a:prstGeom prst="rect">
            <a:avLst/>
          </a:prstGeom>
        </p:spPr>
        <p:txBody>
          <a:bodyPr vert="horz" wrap="square" lIns="0" tIns="94615" rIns="0" bIns="0" rtlCol="0">
            <a:spAutoFit/>
          </a:bodyPr>
          <a:lstStyle/>
          <a:p>
            <a:pPr marL="355600" marR="5080" indent="-342900" algn="just">
              <a:lnSpc>
                <a:spcPts val="2690"/>
              </a:lnSpc>
              <a:spcBef>
                <a:spcPts val="745"/>
              </a:spcBef>
              <a:buSzPct val="76785"/>
              <a:buFont typeface="Wingdings"/>
              <a:buChar char=""/>
              <a:tabLst>
                <a:tab pos="355600"/>
              </a:tabLst>
            </a:pPr>
            <a:r>
              <a:rPr sz="2800" b="1" spc="-5">
                <a:solidFill>
                  <a:srgbClr val="003366"/>
                </a:solidFill>
                <a:latin typeface="Microsoft JhengHei"/>
                <a:cs typeface="Microsoft JhengHei"/>
              </a:rPr>
              <a:t>人类道德发展的历史过程与人类生产方式的发</a:t>
            </a:r>
            <a:r>
              <a:rPr sz="2800" b="1" spc="-10">
                <a:solidFill>
                  <a:srgbClr val="003366"/>
                </a:solidFill>
                <a:latin typeface="Microsoft JhengHei"/>
                <a:cs typeface="Microsoft JhengHei"/>
              </a:rPr>
              <a:t>展进程大体一致。</a:t>
            </a:r>
            <a:endParaRPr sz="2800">
              <a:latin typeface="Microsoft JhengHei"/>
              <a:cs typeface="Microsoft JhengHei"/>
            </a:endParaRPr>
          </a:p>
          <a:p>
            <a:pPr marL="355600" marR="5080" indent="-342900" algn="just">
              <a:lnSpc>
                <a:spcPts val="2690"/>
              </a:lnSpc>
              <a:spcBef>
                <a:spcPts val="670"/>
              </a:spcBef>
              <a:buSzPct val="76785"/>
              <a:buFont typeface="Wingdings"/>
              <a:buChar char=""/>
              <a:tabLst>
                <a:tab pos="355600"/>
              </a:tabLst>
            </a:pPr>
            <a:r>
              <a:rPr sz="2800" b="1" spc="-5">
                <a:solidFill>
                  <a:srgbClr val="003366"/>
                </a:solidFill>
                <a:latin typeface="Microsoft JhengHei"/>
                <a:cs typeface="Microsoft JhengHei"/>
              </a:rPr>
              <a:t>道德发展的总趋势是向上的、前进的，沿着曲</a:t>
            </a:r>
            <a:r>
              <a:rPr sz="2800" b="1" spc="-10">
                <a:solidFill>
                  <a:srgbClr val="003366"/>
                </a:solidFill>
                <a:latin typeface="Microsoft JhengHei"/>
                <a:cs typeface="Microsoft JhengHei"/>
              </a:rPr>
              <a:t>折的道路向前发展。</a:t>
            </a:r>
            <a:endParaRPr sz="2800">
              <a:latin typeface="Microsoft JhengHei"/>
              <a:cs typeface="Microsoft JhengHei"/>
            </a:endParaRPr>
          </a:p>
        </p:txBody>
      </p:sp>
      <p:sp>
        <p:nvSpPr>
          <p:cNvPr id="4" name="object 4"/>
          <p:cNvSpPr/>
          <p:nvPr/>
        </p:nvSpPr>
        <p:spPr>
          <a:xfrm>
            <a:off x="273050" y="885824"/>
            <a:ext cx="8534400" cy="5972175"/>
          </a:xfrm>
          <a:custGeom>
            <a:rect l="l" t="t" r="r" b="b"/>
            <a:pathLst>
              <a:path w="8534400" h="5972175">
                <a:moveTo>
                  <a:pt x="0" y="662291"/>
                </a:moveTo>
                <a:lnTo>
                  <a:pt x="1662" y="614992"/>
                </a:lnTo>
                <a:lnTo>
                  <a:pt x="6576" y="568592"/>
                </a:lnTo>
                <a:lnTo>
                  <a:pt x="14629" y="523201"/>
                </a:lnTo>
                <a:lnTo>
                  <a:pt x="25709" y="478932"/>
                </a:lnTo>
                <a:lnTo>
                  <a:pt x="39704" y="435897"/>
                </a:lnTo>
                <a:lnTo>
                  <a:pt x="56501" y="394207"/>
                </a:lnTo>
                <a:lnTo>
                  <a:pt x="75990" y="353976"/>
                </a:lnTo>
                <a:lnTo>
                  <a:pt x="98057" y="315314"/>
                </a:lnTo>
                <a:lnTo>
                  <a:pt x="122590" y="278334"/>
                </a:lnTo>
                <a:lnTo>
                  <a:pt x="149478" y="243149"/>
                </a:lnTo>
                <a:lnTo>
                  <a:pt x="178609" y="209870"/>
                </a:lnTo>
                <a:lnTo>
                  <a:pt x="209869" y="178609"/>
                </a:lnTo>
                <a:lnTo>
                  <a:pt x="243148" y="149479"/>
                </a:lnTo>
                <a:lnTo>
                  <a:pt x="278334" y="122591"/>
                </a:lnTo>
                <a:lnTo>
                  <a:pt x="315313" y="98057"/>
                </a:lnTo>
                <a:lnTo>
                  <a:pt x="353975" y="75990"/>
                </a:lnTo>
                <a:lnTo>
                  <a:pt x="394206" y="56502"/>
                </a:lnTo>
                <a:lnTo>
                  <a:pt x="435896" y="39704"/>
                </a:lnTo>
                <a:lnTo>
                  <a:pt x="478931" y="25709"/>
                </a:lnTo>
                <a:lnTo>
                  <a:pt x="523200" y="14629"/>
                </a:lnTo>
                <a:lnTo>
                  <a:pt x="568591" y="6576"/>
                </a:lnTo>
                <a:lnTo>
                  <a:pt x="614992" y="1662"/>
                </a:lnTo>
                <a:lnTo>
                  <a:pt x="662290" y="0"/>
                </a:lnTo>
                <a:lnTo>
                  <a:pt x="7872108" y="0"/>
                </a:lnTo>
                <a:lnTo>
                  <a:pt x="7919405" y="1662"/>
                </a:lnTo>
                <a:lnTo>
                  <a:pt x="7965805" y="6576"/>
                </a:lnTo>
                <a:lnTo>
                  <a:pt x="8011196" y="14629"/>
                </a:lnTo>
                <a:lnTo>
                  <a:pt x="8055465" y="25709"/>
                </a:lnTo>
                <a:lnTo>
                  <a:pt x="8098501" y="39704"/>
                </a:lnTo>
                <a:lnTo>
                  <a:pt x="8140190" y="56501"/>
                </a:lnTo>
                <a:lnTo>
                  <a:pt x="8180422" y="75989"/>
                </a:lnTo>
                <a:lnTo>
                  <a:pt x="8219083" y="98056"/>
                </a:lnTo>
                <a:lnTo>
                  <a:pt x="8256063" y="122590"/>
                </a:lnTo>
                <a:lnTo>
                  <a:pt x="8291248" y="149478"/>
                </a:lnTo>
                <a:lnTo>
                  <a:pt x="8324528" y="178608"/>
                </a:lnTo>
                <a:lnTo>
                  <a:pt x="8355788" y="209869"/>
                </a:lnTo>
                <a:lnTo>
                  <a:pt x="8384919" y="243148"/>
                </a:lnTo>
                <a:lnTo>
                  <a:pt x="8411807" y="278333"/>
                </a:lnTo>
                <a:lnTo>
                  <a:pt x="8436341" y="315313"/>
                </a:lnTo>
                <a:lnTo>
                  <a:pt x="8458408" y="353974"/>
                </a:lnTo>
                <a:lnTo>
                  <a:pt x="8477896" y="394206"/>
                </a:lnTo>
                <a:lnTo>
                  <a:pt x="8494694" y="435896"/>
                </a:lnTo>
                <a:lnTo>
                  <a:pt x="8508689" y="478931"/>
                </a:lnTo>
                <a:lnTo>
                  <a:pt x="8519769" y="523200"/>
                </a:lnTo>
                <a:lnTo>
                  <a:pt x="8527822" y="568591"/>
                </a:lnTo>
                <a:lnTo>
                  <a:pt x="8532736" y="614992"/>
                </a:lnTo>
                <a:lnTo>
                  <a:pt x="8534399" y="662290"/>
                </a:lnTo>
                <a:lnTo>
                  <a:pt x="8534400" y="5738508"/>
                </a:lnTo>
                <a:lnTo>
                  <a:pt x="8532737" y="5785806"/>
                </a:lnTo>
                <a:lnTo>
                  <a:pt x="8527823" y="5832206"/>
                </a:lnTo>
                <a:lnTo>
                  <a:pt x="8519770" y="5877597"/>
                </a:lnTo>
                <a:lnTo>
                  <a:pt x="8508690" y="5921866"/>
                </a:lnTo>
                <a:lnTo>
                  <a:pt x="8494695" y="5964901"/>
                </a:lnTo>
                <a:lnTo>
                  <a:pt x="8491764" y="5972175"/>
                </a:lnTo>
              </a:path>
              <a:path w="8534400" h="5972175">
                <a:moveTo>
                  <a:pt x="42634" y="5972175"/>
                </a:moveTo>
                <a:lnTo>
                  <a:pt x="25709" y="5921868"/>
                </a:lnTo>
                <a:lnTo>
                  <a:pt x="14629" y="5877598"/>
                </a:lnTo>
                <a:lnTo>
                  <a:pt x="6576" y="5832208"/>
                </a:lnTo>
                <a:lnTo>
                  <a:pt x="1662" y="5785807"/>
                </a:lnTo>
                <a:lnTo>
                  <a:pt x="0" y="5738509"/>
                </a:lnTo>
                <a:lnTo>
                  <a:pt x="0" y="662291"/>
                </a:lnTo>
              </a:path>
            </a:pathLst>
          </a:custGeom>
          <a:ln w="50800">
            <a:solidFill>
              <a:srgbClr val="99CC99"/>
            </a:solidFill>
          </a:ln>
        </p:spPr>
        <p:txBody>
          <a:bodyPr wrap="square" lIns="0" tIns="0" rIns="0" bIns="0" rtlCol="0"/>
          <a:lstStyle/>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755650" y="1235577"/>
            <a:ext cx="435609" cy="156845"/>
          </a:xfrm>
          <a:custGeom>
            <a:rect l="l" t="t" r="r" b="b"/>
            <a:pathLst>
              <a:path w="435609" h="156844">
                <a:moveTo>
                  <a:pt x="64945" y="22196"/>
                </a:moveTo>
                <a:lnTo>
                  <a:pt x="47753" y="13510"/>
                </a:lnTo>
                <a:lnTo>
                  <a:pt x="328545" y="13510"/>
                </a:lnTo>
                <a:lnTo>
                  <a:pt x="355288" y="0"/>
                </a:lnTo>
                <a:lnTo>
                  <a:pt x="393491" y="19301"/>
                </a:lnTo>
                <a:lnTo>
                  <a:pt x="108878" y="19301"/>
                </a:lnTo>
                <a:lnTo>
                  <a:pt x="91269" y="20122"/>
                </a:lnTo>
                <a:lnTo>
                  <a:pt x="64945" y="22196"/>
                </a:lnTo>
                <a:close/>
              </a:path>
              <a:path w="435609" h="156844">
                <a:moveTo>
                  <a:pt x="17191" y="156339"/>
                </a:moveTo>
                <a:lnTo>
                  <a:pt x="0" y="147653"/>
                </a:lnTo>
                <a:lnTo>
                  <a:pt x="355288" y="147653"/>
                </a:lnTo>
                <a:lnTo>
                  <a:pt x="389670" y="130282"/>
                </a:lnTo>
                <a:lnTo>
                  <a:pt x="435514" y="153443"/>
                </a:lnTo>
                <a:lnTo>
                  <a:pt x="64945" y="153443"/>
                </a:lnTo>
                <a:lnTo>
                  <a:pt x="39742" y="154525"/>
                </a:lnTo>
                <a:lnTo>
                  <a:pt x="17191" y="156339"/>
                </a:lnTo>
                <a:close/>
              </a:path>
            </a:pathLst>
          </a:custGeom>
          <a:solidFill>
            <a:srgbClr val="003366"/>
          </a:solidFill>
        </p:spPr>
        <p:txBody>
          <a:bodyPr wrap="square" lIns="0" tIns="0" rIns="0" bIns="0" rtlCol="0"/>
          <a:lstStyle/>
          <a:p/>
        </p:txBody>
      </p:sp>
      <p:sp>
        <p:nvSpPr>
          <p:cNvPr id="3" name="object 3"/>
          <p:cNvSpPr/>
          <p:nvPr/>
        </p:nvSpPr>
        <p:spPr>
          <a:xfrm>
            <a:off x="1271390" y="1346558"/>
            <a:ext cx="117475" cy="57150"/>
          </a:xfrm>
          <a:custGeom>
            <a:rect l="l" t="t" r="r" b="b"/>
            <a:pathLst>
              <a:path w="117475" h="57150">
                <a:moveTo>
                  <a:pt x="99327" y="56938"/>
                </a:moveTo>
                <a:lnTo>
                  <a:pt x="74495" y="40532"/>
                </a:lnTo>
                <a:lnTo>
                  <a:pt x="65386" y="32506"/>
                </a:lnTo>
                <a:lnTo>
                  <a:pt x="55961" y="25739"/>
                </a:lnTo>
                <a:lnTo>
                  <a:pt x="37337" y="16330"/>
                </a:lnTo>
                <a:lnTo>
                  <a:pt x="35022" y="15444"/>
                </a:lnTo>
                <a:lnTo>
                  <a:pt x="0" y="2895"/>
                </a:lnTo>
                <a:lnTo>
                  <a:pt x="1910" y="0"/>
                </a:lnTo>
                <a:lnTo>
                  <a:pt x="45264" y="6591"/>
                </a:lnTo>
                <a:lnTo>
                  <a:pt x="104103" y="25091"/>
                </a:lnTo>
                <a:lnTo>
                  <a:pt x="117474" y="40532"/>
                </a:lnTo>
                <a:lnTo>
                  <a:pt x="111743" y="53560"/>
                </a:lnTo>
                <a:lnTo>
                  <a:pt x="99327" y="56938"/>
                </a:lnTo>
                <a:close/>
              </a:path>
            </a:pathLst>
          </a:custGeom>
          <a:solidFill>
            <a:srgbClr val="003366"/>
          </a:solidFill>
        </p:spPr>
        <p:txBody>
          <a:bodyPr wrap="square" lIns="0" tIns="0" rIns="0" bIns="0" rtlCol="0"/>
          <a:lstStyle/>
          <a:p/>
        </p:txBody>
      </p:sp>
      <p:sp>
        <p:nvSpPr>
          <p:cNvPr id="4" name="object 4"/>
          <p:cNvSpPr/>
          <p:nvPr/>
        </p:nvSpPr>
        <p:spPr>
          <a:xfrm>
            <a:off x="1735556" y="1199870"/>
            <a:ext cx="1398270" cy="225425"/>
          </a:xfrm>
          <a:custGeom>
            <a:rect l="l" t="t" r="r" b="b"/>
            <a:pathLst>
              <a:path w="1398270" h="225425">
                <a:moveTo>
                  <a:pt x="162356" y="176606"/>
                </a:moveTo>
                <a:lnTo>
                  <a:pt x="160451" y="172745"/>
                </a:lnTo>
                <a:lnTo>
                  <a:pt x="3810" y="192049"/>
                </a:lnTo>
                <a:lnTo>
                  <a:pt x="24828" y="209423"/>
                </a:lnTo>
                <a:lnTo>
                  <a:pt x="30734" y="206794"/>
                </a:lnTo>
                <a:lnTo>
                  <a:pt x="34226" y="205740"/>
                </a:lnTo>
                <a:lnTo>
                  <a:pt x="162356" y="176606"/>
                </a:lnTo>
                <a:close/>
              </a:path>
              <a:path w="1398270" h="225425">
                <a:moveTo>
                  <a:pt x="171907" y="61772"/>
                </a:moveTo>
                <a:lnTo>
                  <a:pt x="139433" y="49225"/>
                </a:lnTo>
                <a:lnTo>
                  <a:pt x="130810" y="60007"/>
                </a:lnTo>
                <a:lnTo>
                  <a:pt x="122720" y="68656"/>
                </a:lnTo>
                <a:lnTo>
                  <a:pt x="106959" y="83959"/>
                </a:lnTo>
                <a:lnTo>
                  <a:pt x="24828" y="84924"/>
                </a:lnTo>
                <a:lnTo>
                  <a:pt x="42608" y="72199"/>
                </a:lnTo>
                <a:lnTo>
                  <a:pt x="81102" y="40424"/>
                </a:lnTo>
                <a:lnTo>
                  <a:pt x="103136" y="20269"/>
                </a:lnTo>
                <a:lnTo>
                  <a:pt x="118427" y="14478"/>
                </a:lnTo>
                <a:lnTo>
                  <a:pt x="80225" y="2895"/>
                </a:lnTo>
                <a:lnTo>
                  <a:pt x="75209" y="12522"/>
                </a:lnTo>
                <a:lnTo>
                  <a:pt x="65506" y="26543"/>
                </a:lnTo>
                <a:lnTo>
                  <a:pt x="45834" y="52603"/>
                </a:lnTo>
                <a:lnTo>
                  <a:pt x="0" y="84924"/>
                </a:lnTo>
                <a:lnTo>
                  <a:pt x="17183" y="101333"/>
                </a:lnTo>
                <a:lnTo>
                  <a:pt x="103136" y="88785"/>
                </a:lnTo>
                <a:lnTo>
                  <a:pt x="61607" y="120180"/>
                </a:lnTo>
                <a:lnTo>
                  <a:pt x="57124" y="123444"/>
                </a:lnTo>
                <a:lnTo>
                  <a:pt x="46786" y="129806"/>
                </a:lnTo>
                <a:lnTo>
                  <a:pt x="13360" y="141871"/>
                </a:lnTo>
                <a:lnTo>
                  <a:pt x="32461" y="159245"/>
                </a:lnTo>
                <a:lnTo>
                  <a:pt x="39484" y="156781"/>
                </a:lnTo>
                <a:lnTo>
                  <a:pt x="61214" y="151599"/>
                </a:lnTo>
                <a:lnTo>
                  <a:pt x="62992" y="151282"/>
                </a:lnTo>
                <a:lnTo>
                  <a:pt x="127431" y="141871"/>
                </a:lnTo>
                <a:lnTo>
                  <a:pt x="160451" y="137045"/>
                </a:lnTo>
                <a:lnTo>
                  <a:pt x="160451" y="133184"/>
                </a:lnTo>
                <a:lnTo>
                  <a:pt x="43929" y="141871"/>
                </a:lnTo>
                <a:lnTo>
                  <a:pt x="63779" y="130289"/>
                </a:lnTo>
                <a:lnTo>
                  <a:pt x="90220" y="114096"/>
                </a:lnTo>
                <a:lnTo>
                  <a:pt x="118389" y="95275"/>
                </a:lnTo>
                <a:lnTo>
                  <a:pt x="127241" y="88785"/>
                </a:lnTo>
                <a:lnTo>
                  <a:pt x="132524" y="84924"/>
                </a:lnTo>
                <a:lnTo>
                  <a:pt x="142532" y="77597"/>
                </a:lnTo>
                <a:lnTo>
                  <a:pt x="156629" y="66598"/>
                </a:lnTo>
                <a:lnTo>
                  <a:pt x="171907" y="61772"/>
                </a:lnTo>
                <a:close/>
              </a:path>
              <a:path w="1398270" h="225425">
                <a:moveTo>
                  <a:pt x="272186" y="59359"/>
                </a:moveTo>
                <a:lnTo>
                  <a:pt x="219659" y="33782"/>
                </a:lnTo>
                <a:lnTo>
                  <a:pt x="215836" y="35712"/>
                </a:lnTo>
                <a:lnTo>
                  <a:pt x="234099" y="51282"/>
                </a:lnTo>
                <a:lnTo>
                  <a:pt x="236283" y="53416"/>
                </a:lnTo>
                <a:lnTo>
                  <a:pt x="244487" y="63703"/>
                </a:lnTo>
                <a:lnTo>
                  <a:pt x="257860" y="74320"/>
                </a:lnTo>
                <a:lnTo>
                  <a:pt x="266458" y="71424"/>
                </a:lnTo>
                <a:lnTo>
                  <a:pt x="272186" y="59359"/>
                </a:lnTo>
                <a:close/>
              </a:path>
              <a:path w="1398270" h="225425">
                <a:moveTo>
                  <a:pt x="408762" y="42468"/>
                </a:moveTo>
                <a:lnTo>
                  <a:pt x="372478" y="30886"/>
                </a:lnTo>
                <a:lnTo>
                  <a:pt x="366166" y="41948"/>
                </a:lnTo>
                <a:lnTo>
                  <a:pt x="362889" y="47078"/>
                </a:lnTo>
                <a:lnTo>
                  <a:pt x="351967" y="59766"/>
                </a:lnTo>
                <a:lnTo>
                  <a:pt x="336181" y="75285"/>
                </a:lnTo>
                <a:lnTo>
                  <a:pt x="341909" y="77216"/>
                </a:lnTo>
                <a:lnTo>
                  <a:pt x="355053" y="70497"/>
                </a:lnTo>
                <a:lnTo>
                  <a:pt x="365734" y="64058"/>
                </a:lnTo>
                <a:lnTo>
                  <a:pt x="391579" y="47294"/>
                </a:lnTo>
                <a:lnTo>
                  <a:pt x="408762" y="42468"/>
                </a:lnTo>
                <a:close/>
              </a:path>
              <a:path w="1398270" h="225425">
                <a:moveTo>
                  <a:pt x="422135" y="98437"/>
                </a:moveTo>
                <a:lnTo>
                  <a:pt x="393484" y="82994"/>
                </a:lnTo>
                <a:lnTo>
                  <a:pt x="374383" y="92646"/>
                </a:lnTo>
                <a:lnTo>
                  <a:pt x="318985" y="92646"/>
                </a:lnTo>
                <a:lnTo>
                  <a:pt x="318985" y="18338"/>
                </a:lnTo>
                <a:lnTo>
                  <a:pt x="334264" y="11582"/>
                </a:lnTo>
                <a:lnTo>
                  <a:pt x="294157" y="0"/>
                </a:lnTo>
                <a:lnTo>
                  <a:pt x="296011" y="49225"/>
                </a:lnTo>
                <a:lnTo>
                  <a:pt x="296062" y="92646"/>
                </a:lnTo>
                <a:lnTo>
                  <a:pt x="206286" y="92646"/>
                </a:lnTo>
                <a:lnTo>
                  <a:pt x="223481" y="101333"/>
                </a:lnTo>
                <a:lnTo>
                  <a:pt x="247777" y="99402"/>
                </a:lnTo>
                <a:lnTo>
                  <a:pt x="269328" y="98437"/>
                </a:lnTo>
                <a:lnTo>
                  <a:pt x="290334" y="98437"/>
                </a:lnTo>
                <a:lnTo>
                  <a:pt x="264820" y="128612"/>
                </a:lnTo>
                <a:lnTo>
                  <a:pt x="222034" y="163144"/>
                </a:lnTo>
                <a:lnTo>
                  <a:pt x="204381" y="174675"/>
                </a:lnTo>
                <a:lnTo>
                  <a:pt x="208203" y="177571"/>
                </a:lnTo>
                <a:lnTo>
                  <a:pt x="245630" y="158978"/>
                </a:lnTo>
                <a:lnTo>
                  <a:pt x="281216" y="134912"/>
                </a:lnTo>
                <a:lnTo>
                  <a:pt x="296062" y="122567"/>
                </a:lnTo>
                <a:lnTo>
                  <a:pt x="295948" y="144830"/>
                </a:lnTo>
                <a:lnTo>
                  <a:pt x="294995" y="183908"/>
                </a:lnTo>
                <a:lnTo>
                  <a:pt x="294157" y="200736"/>
                </a:lnTo>
                <a:lnTo>
                  <a:pt x="320903" y="193014"/>
                </a:lnTo>
                <a:lnTo>
                  <a:pt x="319836" y="182994"/>
                </a:lnTo>
                <a:lnTo>
                  <a:pt x="318985" y="165036"/>
                </a:lnTo>
                <a:lnTo>
                  <a:pt x="318985" y="122567"/>
                </a:lnTo>
                <a:lnTo>
                  <a:pt x="318985" y="119672"/>
                </a:lnTo>
                <a:lnTo>
                  <a:pt x="342417" y="132219"/>
                </a:lnTo>
                <a:lnTo>
                  <a:pt x="353377" y="138976"/>
                </a:lnTo>
                <a:lnTo>
                  <a:pt x="369404" y="152146"/>
                </a:lnTo>
                <a:lnTo>
                  <a:pt x="376288" y="158280"/>
                </a:lnTo>
                <a:lnTo>
                  <a:pt x="385838" y="164071"/>
                </a:lnTo>
                <a:lnTo>
                  <a:pt x="394436" y="159245"/>
                </a:lnTo>
                <a:lnTo>
                  <a:pt x="399211" y="150558"/>
                </a:lnTo>
                <a:lnTo>
                  <a:pt x="386803" y="138493"/>
                </a:lnTo>
                <a:lnTo>
                  <a:pt x="332828" y="119672"/>
                </a:lnTo>
                <a:lnTo>
                  <a:pt x="318985" y="114846"/>
                </a:lnTo>
                <a:lnTo>
                  <a:pt x="318985" y="98437"/>
                </a:lnTo>
                <a:lnTo>
                  <a:pt x="422135" y="98437"/>
                </a:lnTo>
                <a:close/>
              </a:path>
              <a:path w="1398270" h="225425">
                <a:moveTo>
                  <a:pt x="437413" y="210388"/>
                </a:moveTo>
                <a:lnTo>
                  <a:pt x="426593" y="204597"/>
                </a:lnTo>
                <a:lnTo>
                  <a:pt x="404952" y="193014"/>
                </a:lnTo>
                <a:lnTo>
                  <a:pt x="382028" y="204597"/>
                </a:lnTo>
                <a:lnTo>
                  <a:pt x="198653" y="204597"/>
                </a:lnTo>
                <a:lnTo>
                  <a:pt x="198653" y="27025"/>
                </a:lnTo>
                <a:lnTo>
                  <a:pt x="215836" y="18338"/>
                </a:lnTo>
                <a:lnTo>
                  <a:pt x="173812" y="8686"/>
                </a:lnTo>
                <a:lnTo>
                  <a:pt x="174663" y="16332"/>
                </a:lnTo>
                <a:lnTo>
                  <a:pt x="174891" y="21056"/>
                </a:lnTo>
                <a:lnTo>
                  <a:pt x="175717" y="47078"/>
                </a:lnTo>
                <a:lnTo>
                  <a:pt x="175729" y="199771"/>
                </a:lnTo>
                <a:lnTo>
                  <a:pt x="156629" y="207492"/>
                </a:lnTo>
                <a:lnTo>
                  <a:pt x="185280" y="219075"/>
                </a:lnTo>
                <a:lnTo>
                  <a:pt x="200558" y="210388"/>
                </a:lnTo>
                <a:lnTo>
                  <a:pt x="437413" y="210388"/>
                </a:lnTo>
                <a:close/>
              </a:path>
              <a:path w="1398270" h="225425">
                <a:moveTo>
                  <a:pt x="632256" y="77216"/>
                </a:moveTo>
                <a:lnTo>
                  <a:pt x="603605" y="63703"/>
                </a:lnTo>
                <a:lnTo>
                  <a:pt x="586409" y="73355"/>
                </a:lnTo>
                <a:lnTo>
                  <a:pt x="490905" y="73355"/>
                </a:lnTo>
                <a:lnTo>
                  <a:pt x="506183" y="81076"/>
                </a:lnTo>
                <a:lnTo>
                  <a:pt x="529107" y="79146"/>
                </a:lnTo>
                <a:lnTo>
                  <a:pt x="588314" y="79146"/>
                </a:lnTo>
                <a:lnTo>
                  <a:pt x="566191" y="122491"/>
                </a:lnTo>
                <a:lnTo>
                  <a:pt x="540702" y="154457"/>
                </a:lnTo>
                <a:lnTo>
                  <a:pt x="508292" y="184010"/>
                </a:lnTo>
                <a:lnTo>
                  <a:pt x="479437" y="204597"/>
                </a:lnTo>
                <a:lnTo>
                  <a:pt x="485178" y="207492"/>
                </a:lnTo>
                <a:lnTo>
                  <a:pt x="536409" y="176784"/>
                </a:lnTo>
                <a:lnTo>
                  <a:pt x="570458" y="147027"/>
                </a:lnTo>
                <a:lnTo>
                  <a:pt x="598271" y="112712"/>
                </a:lnTo>
                <a:lnTo>
                  <a:pt x="615061" y="83959"/>
                </a:lnTo>
                <a:lnTo>
                  <a:pt x="627341" y="79146"/>
                </a:lnTo>
                <a:lnTo>
                  <a:pt x="632256" y="77216"/>
                </a:lnTo>
                <a:close/>
              </a:path>
              <a:path w="1398270" h="225425">
                <a:moveTo>
                  <a:pt x="838555" y="23164"/>
                </a:moveTo>
                <a:lnTo>
                  <a:pt x="833970" y="20269"/>
                </a:lnTo>
                <a:lnTo>
                  <a:pt x="807986" y="3860"/>
                </a:lnTo>
                <a:lnTo>
                  <a:pt x="783158" y="14478"/>
                </a:lnTo>
                <a:lnTo>
                  <a:pt x="563486" y="14478"/>
                </a:lnTo>
                <a:lnTo>
                  <a:pt x="580682" y="23164"/>
                </a:lnTo>
                <a:lnTo>
                  <a:pt x="604977" y="21234"/>
                </a:lnTo>
                <a:lnTo>
                  <a:pt x="626529" y="20269"/>
                </a:lnTo>
                <a:lnTo>
                  <a:pt x="779335" y="20269"/>
                </a:lnTo>
                <a:lnTo>
                  <a:pt x="712482" y="45364"/>
                </a:lnTo>
                <a:lnTo>
                  <a:pt x="687654" y="37642"/>
                </a:lnTo>
                <a:lnTo>
                  <a:pt x="688162" y="42506"/>
                </a:lnTo>
                <a:lnTo>
                  <a:pt x="689559" y="82994"/>
                </a:lnTo>
                <a:lnTo>
                  <a:pt x="624611" y="82994"/>
                </a:lnTo>
                <a:lnTo>
                  <a:pt x="639889" y="90716"/>
                </a:lnTo>
                <a:lnTo>
                  <a:pt x="660908" y="88785"/>
                </a:lnTo>
                <a:lnTo>
                  <a:pt x="689559" y="88785"/>
                </a:lnTo>
                <a:lnTo>
                  <a:pt x="689559" y="117741"/>
                </a:lnTo>
                <a:lnTo>
                  <a:pt x="611238" y="117741"/>
                </a:lnTo>
                <a:lnTo>
                  <a:pt x="626529" y="125463"/>
                </a:lnTo>
                <a:lnTo>
                  <a:pt x="647534" y="123532"/>
                </a:lnTo>
                <a:lnTo>
                  <a:pt x="689559" y="123532"/>
                </a:lnTo>
                <a:lnTo>
                  <a:pt x="689559" y="155384"/>
                </a:lnTo>
                <a:lnTo>
                  <a:pt x="586409" y="155384"/>
                </a:lnTo>
                <a:lnTo>
                  <a:pt x="601687" y="163106"/>
                </a:lnTo>
                <a:lnTo>
                  <a:pt x="618883" y="161175"/>
                </a:lnTo>
                <a:lnTo>
                  <a:pt x="689559" y="161175"/>
                </a:lnTo>
                <a:lnTo>
                  <a:pt x="689559" y="194945"/>
                </a:lnTo>
                <a:lnTo>
                  <a:pt x="675233" y="202666"/>
                </a:lnTo>
                <a:lnTo>
                  <a:pt x="616978" y="198805"/>
                </a:lnTo>
                <a:lnTo>
                  <a:pt x="616978" y="203631"/>
                </a:lnTo>
                <a:lnTo>
                  <a:pt x="674281" y="224866"/>
                </a:lnTo>
                <a:lnTo>
                  <a:pt x="710488" y="212458"/>
                </a:lnTo>
                <a:lnTo>
                  <a:pt x="711352" y="211391"/>
                </a:lnTo>
                <a:lnTo>
                  <a:pt x="716305" y="202666"/>
                </a:lnTo>
                <a:lnTo>
                  <a:pt x="716305" y="161175"/>
                </a:lnTo>
                <a:lnTo>
                  <a:pt x="817537" y="161175"/>
                </a:lnTo>
                <a:lnTo>
                  <a:pt x="783158" y="143802"/>
                </a:lnTo>
                <a:lnTo>
                  <a:pt x="760234" y="155384"/>
                </a:lnTo>
                <a:lnTo>
                  <a:pt x="716305" y="155384"/>
                </a:lnTo>
                <a:lnTo>
                  <a:pt x="716305" y="123532"/>
                </a:lnTo>
                <a:lnTo>
                  <a:pt x="790790" y="123532"/>
                </a:lnTo>
                <a:lnTo>
                  <a:pt x="760234" y="108089"/>
                </a:lnTo>
                <a:lnTo>
                  <a:pt x="741133" y="117741"/>
                </a:lnTo>
                <a:lnTo>
                  <a:pt x="716305" y="117741"/>
                </a:lnTo>
                <a:lnTo>
                  <a:pt x="716305" y="88785"/>
                </a:lnTo>
                <a:lnTo>
                  <a:pt x="783158" y="88785"/>
                </a:lnTo>
                <a:lnTo>
                  <a:pt x="752589" y="73355"/>
                </a:lnTo>
                <a:lnTo>
                  <a:pt x="733488" y="82994"/>
                </a:lnTo>
                <a:lnTo>
                  <a:pt x="716305" y="82994"/>
                </a:lnTo>
                <a:lnTo>
                  <a:pt x="716305" y="56946"/>
                </a:lnTo>
                <a:lnTo>
                  <a:pt x="733488" y="53086"/>
                </a:lnTo>
                <a:lnTo>
                  <a:pt x="718210" y="48260"/>
                </a:lnTo>
                <a:lnTo>
                  <a:pt x="732091" y="45364"/>
                </a:lnTo>
                <a:lnTo>
                  <a:pt x="838555" y="23164"/>
                </a:lnTo>
                <a:close/>
              </a:path>
              <a:path w="1398270" h="225425">
                <a:moveTo>
                  <a:pt x="926414" y="188188"/>
                </a:moveTo>
                <a:lnTo>
                  <a:pt x="861466" y="159727"/>
                </a:lnTo>
                <a:lnTo>
                  <a:pt x="826109" y="126657"/>
                </a:lnTo>
                <a:lnTo>
                  <a:pt x="809891" y="102298"/>
                </a:lnTo>
                <a:lnTo>
                  <a:pt x="831176" y="95542"/>
                </a:lnTo>
                <a:lnTo>
                  <a:pt x="904722" y="72186"/>
                </a:lnTo>
                <a:lnTo>
                  <a:pt x="909231" y="71424"/>
                </a:lnTo>
                <a:lnTo>
                  <a:pt x="878662" y="55981"/>
                </a:lnTo>
                <a:lnTo>
                  <a:pt x="870204" y="62242"/>
                </a:lnTo>
                <a:lnTo>
                  <a:pt x="859497" y="69227"/>
                </a:lnTo>
                <a:lnTo>
                  <a:pt x="844118" y="77317"/>
                </a:lnTo>
                <a:lnTo>
                  <a:pt x="806081" y="95542"/>
                </a:lnTo>
                <a:lnTo>
                  <a:pt x="796531" y="63703"/>
                </a:lnTo>
                <a:lnTo>
                  <a:pt x="785063" y="63703"/>
                </a:lnTo>
                <a:lnTo>
                  <a:pt x="796632" y="112331"/>
                </a:lnTo>
                <a:lnTo>
                  <a:pt x="831138" y="161048"/>
                </a:lnTo>
                <a:lnTo>
                  <a:pt x="871804" y="194513"/>
                </a:lnTo>
                <a:lnTo>
                  <a:pt x="884389" y="201701"/>
                </a:lnTo>
                <a:lnTo>
                  <a:pt x="926414" y="192049"/>
                </a:lnTo>
                <a:lnTo>
                  <a:pt x="926414" y="188188"/>
                </a:lnTo>
                <a:close/>
              </a:path>
              <a:path w="1398270" h="225425">
                <a:moveTo>
                  <a:pt x="1218666" y="78181"/>
                </a:moveTo>
                <a:lnTo>
                  <a:pt x="1188110" y="61772"/>
                </a:lnTo>
                <a:lnTo>
                  <a:pt x="1167091" y="72390"/>
                </a:lnTo>
                <a:lnTo>
                  <a:pt x="1121257" y="72390"/>
                </a:lnTo>
                <a:lnTo>
                  <a:pt x="1121257" y="28956"/>
                </a:lnTo>
                <a:lnTo>
                  <a:pt x="1121257" y="27025"/>
                </a:lnTo>
                <a:lnTo>
                  <a:pt x="1137869" y="25158"/>
                </a:lnTo>
                <a:lnTo>
                  <a:pt x="1157655" y="23533"/>
                </a:lnTo>
                <a:lnTo>
                  <a:pt x="1203388" y="20269"/>
                </a:lnTo>
                <a:lnTo>
                  <a:pt x="1176642" y="2895"/>
                </a:lnTo>
                <a:lnTo>
                  <a:pt x="1136078" y="12903"/>
                </a:lnTo>
                <a:lnTo>
                  <a:pt x="1081620" y="21869"/>
                </a:lnTo>
                <a:lnTo>
                  <a:pt x="1038504" y="26339"/>
                </a:lnTo>
                <a:lnTo>
                  <a:pt x="997089" y="29921"/>
                </a:lnTo>
                <a:lnTo>
                  <a:pt x="997089" y="33782"/>
                </a:lnTo>
                <a:lnTo>
                  <a:pt x="1078395" y="29984"/>
                </a:lnTo>
                <a:lnTo>
                  <a:pt x="1094511" y="28956"/>
                </a:lnTo>
                <a:lnTo>
                  <a:pt x="1094511" y="72390"/>
                </a:lnTo>
                <a:lnTo>
                  <a:pt x="987539" y="72390"/>
                </a:lnTo>
                <a:lnTo>
                  <a:pt x="1002817" y="80111"/>
                </a:lnTo>
                <a:lnTo>
                  <a:pt x="1020013" y="78181"/>
                </a:lnTo>
                <a:lnTo>
                  <a:pt x="1084961" y="78181"/>
                </a:lnTo>
                <a:lnTo>
                  <a:pt x="1059268" y="110007"/>
                </a:lnTo>
                <a:lnTo>
                  <a:pt x="1027658" y="138645"/>
                </a:lnTo>
                <a:lnTo>
                  <a:pt x="991362" y="163487"/>
                </a:lnTo>
                <a:lnTo>
                  <a:pt x="970356" y="175641"/>
                </a:lnTo>
                <a:lnTo>
                  <a:pt x="974166" y="178536"/>
                </a:lnTo>
                <a:lnTo>
                  <a:pt x="1021600" y="156273"/>
                </a:lnTo>
                <a:lnTo>
                  <a:pt x="1057567" y="134289"/>
                </a:lnTo>
                <a:lnTo>
                  <a:pt x="1094511" y="104228"/>
                </a:lnTo>
                <a:lnTo>
                  <a:pt x="1094346" y="147180"/>
                </a:lnTo>
                <a:lnTo>
                  <a:pt x="1093431" y="202844"/>
                </a:lnTo>
                <a:lnTo>
                  <a:pt x="1092606" y="221005"/>
                </a:lnTo>
                <a:lnTo>
                  <a:pt x="1123162" y="213283"/>
                </a:lnTo>
                <a:lnTo>
                  <a:pt x="1122324" y="198869"/>
                </a:lnTo>
                <a:lnTo>
                  <a:pt x="1121752" y="166230"/>
                </a:lnTo>
                <a:lnTo>
                  <a:pt x="1121257" y="104228"/>
                </a:lnTo>
                <a:lnTo>
                  <a:pt x="1179512" y="132194"/>
                </a:lnTo>
                <a:lnTo>
                  <a:pt x="1182382" y="134150"/>
                </a:lnTo>
                <a:lnTo>
                  <a:pt x="1195743" y="140906"/>
                </a:lnTo>
                <a:lnTo>
                  <a:pt x="1201483" y="137528"/>
                </a:lnTo>
                <a:lnTo>
                  <a:pt x="1205293" y="129324"/>
                </a:lnTo>
                <a:lnTo>
                  <a:pt x="1199565" y="118224"/>
                </a:lnTo>
                <a:lnTo>
                  <a:pt x="1141336" y="104228"/>
                </a:lnTo>
                <a:lnTo>
                  <a:pt x="1121257" y="99402"/>
                </a:lnTo>
                <a:lnTo>
                  <a:pt x="1121257" y="78181"/>
                </a:lnTo>
                <a:lnTo>
                  <a:pt x="1218666" y="78181"/>
                </a:lnTo>
                <a:close/>
              </a:path>
              <a:path w="1398270" h="225425">
                <a:moveTo>
                  <a:pt x="1398219" y="38608"/>
                </a:moveTo>
                <a:lnTo>
                  <a:pt x="1390586" y="34747"/>
                </a:lnTo>
                <a:lnTo>
                  <a:pt x="1371485" y="25095"/>
                </a:lnTo>
                <a:lnTo>
                  <a:pt x="1356194" y="32829"/>
                </a:lnTo>
                <a:lnTo>
                  <a:pt x="1356194" y="40538"/>
                </a:lnTo>
                <a:lnTo>
                  <a:pt x="1356194" y="161175"/>
                </a:lnTo>
                <a:lnTo>
                  <a:pt x="1258785" y="161175"/>
                </a:lnTo>
                <a:lnTo>
                  <a:pt x="1258785" y="40538"/>
                </a:lnTo>
                <a:lnTo>
                  <a:pt x="1356194" y="40538"/>
                </a:lnTo>
                <a:lnTo>
                  <a:pt x="1356194" y="32829"/>
                </a:lnTo>
                <a:lnTo>
                  <a:pt x="1352384" y="34747"/>
                </a:lnTo>
                <a:lnTo>
                  <a:pt x="1258785" y="34747"/>
                </a:lnTo>
                <a:lnTo>
                  <a:pt x="1230134" y="25095"/>
                </a:lnTo>
                <a:lnTo>
                  <a:pt x="1230960" y="42443"/>
                </a:lnTo>
                <a:lnTo>
                  <a:pt x="1231925" y="82727"/>
                </a:lnTo>
                <a:lnTo>
                  <a:pt x="1231925" y="129235"/>
                </a:lnTo>
                <a:lnTo>
                  <a:pt x="1230960" y="174345"/>
                </a:lnTo>
                <a:lnTo>
                  <a:pt x="1230134" y="195910"/>
                </a:lnTo>
                <a:lnTo>
                  <a:pt x="1258785" y="189153"/>
                </a:lnTo>
                <a:lnTo>
                  <a:pt x="1258785" y="166966"/>
                </a:lnTo>
                <a:lnTo>
                  <a:pt x="1356194" y="166966"/>
                </a:lnTo>
                <a:lnTo>
                  <a:pt x="1356194" y="187223"/>
                </a:lnTo>
                <a:lnTo>
                  <a:pt x="1384858" y="181432"/>
                </a:lnTo>
                <a:lnTo>
                  <a:pt x="1384223" y="166966"/>
                </a:lnTo>
                <a:lnTo>
                  <a:pt x="1384020" y="162382"/>
                </a:lnTo>
                <a:lnTo>
                  <a:pt x="1383995" y="161175"/>
                </a:lnTo>
                <a:lnTo>
                  <a:pt x="1383144" y="99568"/>
                </a:lnTo>
                <a:lnTo>
                  <a:pt x="1382941" y="44399"/>
                </a:lnTo>
                <a:lnTo>
                  <a:pt x="1393126" y="40538"/>
                </a:lnTo>
                <a:lnTo>
                  <a:pt x="1398219" y="38608"/>
                </a:lnTo>
                <a:close/>
              </a:path>
            </a:pathLst>
          </a:custGeom>
          <a:solidFill>
            <a:srgbClr val="003366"/>
          </a:solidFill>
        </p:spPr>
        <p:txBody>
          <a:bodyPr wrap="square" lIns="0" tIns="0" rIns="0" bIns="0" rtlCol="0"/>
          <a:lstStyle/>
          <a:p/>
        </p:txBody>
      </p:sp>
      <p:sp>
        <p:nvSpPr>
          <p:cNvPr id="5" name="object 5"/>
          <p:cNvSpPr/>
          <p:nvPr/>
        </p:nvSpPr>
        <p:spPr>
          <a:xfrm>
            <a:off x="3212102" y="1209520"/>
            <a:ext cx="420370" cy="210820"/>
          </a:xfrm>
          <a:custGeom>
            <a:rect l="l" t="t" r="r" b="b"/>
            <a:pathLst>
              <a:path w="420370" h="210819">
                <a:moveTo>
                  <a:pt x="28652" y="16405"/>
                </a:moveTo>
                <a:lnTo>
                  <a:pt x="13370" y="8685"/>
                </a:lnTo>
                <a:lnTo>
                  <a:pt x="150901" y="8685"/>
                </a:lnTo>
                <a:lnTo>
                  <a:pt x="166183" y="0"/>
                </a:lnTo>
                <a:lnTo>
                  <a:pt x="194835" y="11580"/>
                </a:lnTo>
                <a:lnTo>
                  <a:pt x="188286" y="14475"/>
                </a:lnTo>
                <a:lnTo>
                  <a:pt x="49663" y="14475"/>
                </a:lnTo>
                <a:lnTo>
                  <a:pt x="28652" y="16405"/>
                </a:lnTo>
                <a:close/>
              </a:path>
              <a:path w="420370" h="210819">
                <a:moveTo>
                  <a:pt x="196745" y="204591"/>
                </a:moveTo>
                <a:lnTo>
                  <a:pt x="171913" y="182395"/>
                </a:lnTo>
                <a:lnTo>
                  <a:pt x="202475" y="165024"/>
                </a:lnTo>
                <a:lnTo>
                  <a:pt x="210414" y="156369"/>
                </a:lnTo>
                <a:lnTo>
                  <a:pt x="237813" y="119184"/>
                </a:lnTo>
                <a:lnTo>
                  <a:pt x="263600" y="74671"/>
                </a:lnTo>
                <a:lnTo>
                  <a:pt x="287379" y="15455"/>
                </a:lnTo>
                <a:lnTo>
                  <a:pt x="292252" y="0"/>
                </a:lnTo>
                <a:lnTo>
                  <a:pt x="338096" y="12545"/>
                </a:lnTo>
                <a:lnTo>
                  <a:pt x="320905" y="19301"/>
                </a:lnTo>
                <a:lnTo>
                  <a:pt x="306608" y="44196"/>
                </a:lnTo>
                <a:lnTo>
                  <a:pt x="278195" y="89916"/>
                </a:lnTo>
                <a:lnTo>
                  <a:pt x="250020" y="130207"/>
                </a:lnTo>
                <a:lnTo>
                  <a:pt x="222084" y="165069"/>
                </a:lnTo>
                <a:lnTo>
                  <a:pt x="208206" y="180465"/>
                </a:lnTo>
                <a:lnTo>
                  <a:pt x="363289" y="180465"/>
                </a:lnTo>
                <a:lnTo>
                  <a:pt x="253901" y="191731"/>
                </a:lnTo>
                <a:lnTo>
                  <a:pt x="233545" y="194594"/>
                </a:lnTo>
                <a:lnTo>
                  <a:pt x="210166" y="199584"/>
                </a:lnTo>
                <a:lnTo>
                  <a:pt x="201187" y="202563"/>
                </a:lnTo>
                <a:lnTo>
                  <a:pt x="196745" y="204591"/>
                </a:lnTo>
                <a:close/>
              </a:path>
              <a:path w="420370" h="210819">
                <a:moveTo>
                  <a:pt x="180897" y="59833"/>
                </a:moveTo>
                <a:lnTo>
                  <a:pt x="154722" y="59833"/>
                </a:lnTo>
                <a:lnTo>
                  <a:pt x="154722" y="14475"/>
                </a:lnTo>
                <a:lnTo>
                  <a:pt x="188286" y="14475"/>
                </a:lnTo>
                <a:lnTo>
                  <a:pt x="179554" y="18336"/>
                </a:lnTo>
                <a:lnTo>
                  <a:pt x="180897" y="59833"/>
                </a:lnTo>
                <a:close/>
              </a:path>
              <a:path w="420370" h="210819">
                <a:moveTo>
                  <a:pt x="26742" y="122562"/>
                </a:moveTo>
                <a:lnTo>
                  <a:pt x="0" y="109051"/>
                </a:lnTo>
                <a:lnTo>
                  <a:pt x="17191" y="103261"/>
                </a:lnTo>
                <a:lnTo>
                  <a:pt x="29516" y="69516"/>
                </a:lnTo>
                <a:lnTo>
                  <a:pt x="32552" y="60315"/>
                </a:lnTo>
                <a:lnTo>
                  <a:pt x="32663" y="59833"/>
                </a:lnTo>
                <a:lnTo>
                  <a:pt x="34382" y="51148"/>
                </a:lnTo>
                <a:lnTo>
                  <a:pt x="61124" y="59833"/>
                </a:lnTo>
                <a:lnTo>
                  <a:pt x="180897" y="59833"/>
                </a:lnTo>
                <a:lnTo>
                  <a:pt x="181085" y="65623"/>
                </a:lnTo>
                <a:lnTo>
                  <a:pt x="59214" y="65623"/>
                </a:lnTo>
                <a:lnTo>
                  <a:pt x="42023" y="109051"/>
                </a:lnTo>
                <a:lnTo>
                  <a:pt x="177644" y="109051"/>
                </a:lnTo>
                <a:lnTo>
                  <a:pt x="187194" y="113876"/>
                </a:lnTo>
                <a:lnTo>
                  <a:pt x="184647" y="114841"/>
                </a:lnTo>
                <a:lnTo>
                  <a:pt x="42023" y="114841"/>
                </a:lnTo>
                <a:lnTo>
                  <a:pt x="26742" y="122562"/>
                </a:lnTo>
                <a:close/>
              </a:path>
              <a:path w="420370" h="210819">
                <a:moveTo>
                  <a:pt x="154722" y="76239"/>
                </a:moveTo>
                <a:lnTo>
                  <a:pt x="154722" y="65623"/>
                </a:lnTo>
                <a:lnTo>
                  <a:pt x="181085" y="65623"/>
                </a:lnTo>
                <a:lnTo>
                  <a:pt x="181144" y="67442"/>
                </a:lnTo>
                <a:lnTo>
                  <a:pt x="181464" y="71414"/>
                </a:lnTo>
                <a:lnTo>
                  <a:pt x="154722" y="76239"/>
                </a:lnTo>
                <a:close/>
              </a:path>
              <a:path w="420370" h="210819">
                <a:moveTo>
                  <a:pt x="177644" y="109051"/>
                </a:moveTo>
                <a:lnTo>
                  <a:pt x="143261" y="109051"/>
                </a:lnTo>
                <a:lnTo>
                  <a:pt x="160452" y="100365"/>
                </a:lnTo>
                <a:lnTo>
                  <a:pt x="177644" y="109051"/>
                </a:lnTo>
                <a:close/>
              </a:path>
              <a:path w="420370" h="210819">
                <a:moveTo>
                  <a:pt x="152699" y="187220"/>
                </a:moveTo>
                <a:lnTo>
                  <a:pt x="118429" y="187220"/>
                </a:lnTo>
                <a:lnTo>
                  <a:pt x="130845" y="179500"/>
                </a:lnTo>
                <a:lnTo>
                  <a:pt x="145171" y="114841"/>
                </a:lnTo>
                <a:lnTo>
                  <a:pt x="184647" y="114841"/>
                </a:lnTo>
                <a:lnTo>
                  <a:pt x="171913" y="119666"/>
                </a:lnTo>
                <a:lnTo>
                  <a:pt x="168523" y="141983"/>
                </a:lnTo>
                <a:lnTo>
                  <a:pt x="165646" y="158299"/>
                </a:lnTo>
                <a:lnTo>
                  <a:pt x="163318" y="168402"/>
                </a:lnTo>
                <a:lnTo>
                  <a:pt x="152699" y="187220"/>
                </a:lnTo>
                <a:close/>
              </a:path>
              <a:path w="420370" h="210819">
                <a:moveTo>
                  <a:pt x="363289" y="180465"/>
                </a:moveTo>
                <a:lnTo>
                  <a:pt x="208206" y="180465"/>
                </a:lnTo>
                <a:lnTo>
                  <a:pt x="378210" y="173710"/>
                </a:lnTo>
                <a:lnTo>
                  <a:pt x="369495" y="164180"/>
                </a:lnTo>
                <a:lnTo>
                  <a:pt x="352268" y="148862"/>
                </a:lnTo>
                <a:lnTo>
                  <a:pt x="330455" y="131247"/>
                </a:lnTo>
                <a:lnTo>
                  <a:pt x="336186" y="128352"/>
                </a:lnTo>
                <a:lnTo>
                  <a:pt x="392397" y="157599"/>
                </a:lnTo>
                <a:lnTo>
                  <a:pt x="396714" y="159927"/>
                </a:lnTo>
                <a:lnTo>
                  <a:pt x="406862" y="166472"/>
                </a:lnTo>
                <a:lnTo>
                  <a:pt x="415015" y="178535"/>
                </a:lnTo>
                <a:lnTo>
                  <a:pt x="382029" y="178535"/>
                </a:lnTo>
                <a:lnTo>
                  <a:pt x="363289" y="180465"/>
                </a:lnTo>
                <a:close/>
              </a:path>
              <a:path w="420370" h="210819">
                <a:moveTo>
                  <a:pt x="401131" y="201696"/>
                </a:moveTo>
                <a:lnTo>
                  <a:pt x="391580" y="195423"/>
                </a:lnTo>
                <a:lnTo>
                  <a:pt x="382029" y="178535"/>
                </a:lnTo>
                <a:lnTo>
                  <a:pt x="415015" y="178535"/>
                </a:lnTo>
                <a:lnTo>
                  <a:pt x="420233" y="186255"/>
                </a:lnTo>
                <a:lnTo>
                  <a:pt x="410682" y="198318"/>
                </a:lnTo>
                <a:lnTo>
                  <a:pt x="401131" y="201696"/>
                </a:lnTo>
                <a:close/>
              </a:path>
              <a:path w="420370" h="210819">
                <a:moveTo>
                  <a:pt x="101238" y="210382"/>
                </a:moveTo>
                <a:lnTo>
                  <a:pt x="93227" y="202457"/>
                </a:lnTo>
                <a:lnTo>
                  <a:pt x="89866" y="199887"/>
                </a:lnTo>
                <a:lnTo>
                  <a:pt x="85138" y="197910"/>
                </a:lnTo>
                <a:lnTo>
                  <a:pt x="45843" y="187220"/>
                </a:lnTo>
                <a:lnTo>
                  <a:pt x="47753" y="183360"/>
                </a:lnTo>
                <a:lnTo>
                  <a:pt x="93597" y="187220"/>
                </a:lnTo>
                <a:lnTo>
                  <a:pt x="152699" y="187220"/>
                </a:lnTo>
                <a:lnTo>
                  <a:pt x="152006" y="188450"/>
                </a:lnTo>
                <a:lnTo>
                  <a:pt x="145171" y="195906"/>
                </a:lnTo>
                <a:lnTo>
                  <a:pt x="137420" y="199584"/>
                </a:lnTo>
                <a:lnTo>
                  <a:pt x="101238" y="210382"/>
                </a:lnTo>
                <a:close/>
              </a:path>
            </a:pathLst>
          </a:custGeom>
          <a:solidFill>
            <a:srgbClr val="003366"/>
          </a:solidFill>
        </p:spPr>
        <p:txBody>
          <a:bodyPr wrap="square" lIns="0" tIns="0" rIns="0" bIns="0" rtlCol="0"/>
          <a:lstStyle/>
          <a:p/>
        </p:txBody>
      </p:sp>
      <p:sp>
        <p:nvSpPr>
          <p:cNvPr id="6" name="object 6"/>
          <p:cNvSpPr/>
          <p:nvPr/>
        </p:nvSpPr>
        <p:spPr>
          <a:xfrm>
            <a:off x="3680089" y="1198905"/>
            <a:ext cx="445134" cy="223520"/>
          </a:xfrm>
          <a:custGeom>
            <a:rect l="l" t="t" r="r" b="b"/>
            <a:pathLst>
              <a:path w="445134" h="223519">
                <a:moveTo>
                  <a:pt x="120339" y="55973"/>
                </a:moveTo>
                <a:lnTo>
                  <a:pt x="93597" y="55973"/>
                </a:lnTo>
                <a:lnTo>
                  <a:pt x="93367" y="37286"/>
                </a:lnTo>
                <a:lnTo>
                  <a:pt x="92523" y="12545"/>
                </a:lnTo>
                <a:lnTo>
                  <a:pt x="91687" y="0"/>
                </a:lnTo>
                <a:lnTo>
                  <a:pt x="137531" y="10615"/>
                </a:lnTo>
                <a:lnTo>
                  <a:pt x="120339" y="17371"/>
                </a:lnTo>
                <a:lnTo>
                  <a:pt x="120339" y="55973"/>
                </a:lnTo>
                <a:close/>
              </a:path>
              <a:path w="445134" h="223519">
                <a:moveTo>
                  <a:pt x="204386" y="29916"/>
                </a:moveTo>
                <a:lnTo>
                  <a:pt x="187194" y="21231"/>
                </a:lnTo>
                <a:lnTo>
                  <a:pt x="343827" y="21231"/>
                </a:lnTo>
                <a:lnTo>
                  <a:pt x="364838" y="10615"/>
                </a:lnTo>
                <a:lnTo>
                  <a:pt x="397311" y="27021"/>
                </a:lnTo>
                <a:lnTo>
                  <a:pt x="250229" y="27021"/>
                </a:lnTo>
                <a:lnTo>
                  <a:pt x="228653" y="27986"/>
                </a:lnTo>
                <a:lnTo>
                  <a:pt x="204386" y="29916"/>
                </a:lnTo>
                <a:close/>
              </a:path>
              <a:path w="445134" h="223519">
                <a:moveTo>
                  <a:pt x="219667" y="106156"/>
                </a:moveTo>
                <a:lnTo>
                  <a:pt x="196745" y="91680"/>
                </a:lnTo>
                <a:lnTo>
                  <a:pt x="200939" y="91323"/>
                </a:lnTo>
                <a:lnTo>
                  <a:pt x="207897" y="89851"/>
                </a:lnTo>
                <a:lnTo>
                  <a:pt x="341917" y="27021"/>
                </a:lnTo>
                <a:lnTo>
                  <a:pt x="397311" y="27021"/>
                </a:lnTo>
                <a:lnTo>
                  <a:pt x="399221" y="27986"/>
                </a:lnTo>
                <a:lnTo>
                  <a:pt x="386870" y="30026"/>
                </a:lnTo>
                <a:lnTo>
                  <a:pt x="346692" y="43427"/>
                </a:lnTo>
                <a:lnTo>
                  <a:pt x="329202" y="51630"/>
                </a:lnTo>
                <a:lnTo>
                  <a:pt x="244499" y="93610"/>
                </a:lnTo>
                <a:lnTo>
                  <a:pt x="438452" y="93610"/>
                </a:lnTo>
                <a:lnTo>
                  <a:pt x="445065" y="96505"/>
                </a:lnTo>
                <a:lnTo>
                  <a:pt x="437424" y="99400"/>
                </a:lnTo>
                <a:lnTo>
                  <a:pt x="236858" y="99400"/>
                </a:lnTo>
                <a:lnTo>
                  <a:pt x="219667" y="106156"/>
                </a:lnTo>
                <a:close/>
              </a:path>
              <a:path w="445134" h="223519">
                <a:moveTo>
                  <a:pt x="21011" y="63693"/>
                </a:moveTo>
                <a:lnTo>
                  <a:pt x="5730" y="55973"/>
                </a:lnTo>
                <a:lnTo>
                  <a:pt x="145171" y="55973"/>
                </a:lnTo>
                <a:lnTo>
                  <a:pt x="166183" y="45357"/>
                </a:lnTo>
                <a:lnTo>
                  <a:pt x="198655" y="61763"/>
                </a:lnTo>
                <a:lnTo>
                  <a:pt x="43933" y="61763"/>
                </a:lnTo>
                <a:lnTo>
                  <a:pt x="21011" y="63693"/>
                </a:lnTo>
                <a:close/>
              </a:path>
              <a:path w="445134" h="223519">
                <a:moveTo>
                  <a:pt x="26742" y="144758"/>
                </a:moveTo>
                <a:lnTo>
                  <a:pt x="0" y="126422"/>
                </a:lnTo>
                <a:lnTo>
                  <a:pt x="93597" y="110016"/>
                </a:lnTo>
                <a:lnTo>
                  <a:pt x="93597" y="61763"/>
                </a:lnTo>
                <a:lnTo>
                  <a:pt x="120339" y="61763"/>
                </a:lnTo>
                <a:lnTo>
                  <a:pt x="120339" y="105191"/>
                </a:lnTo>
                <a:lnTo>
                  <a:pt x="153332" y="105191"/>
                </a:lnTo>
                <a:lnTo>
                  <a:pt x="120339" y="114841"/>
                </a:lnTo>
                <a:lnTo>
                  <a:pt x="120339" y="121597"/>
                </a:lnTo>
                <a:lnTo>
                  <a:pt x="93597" y="121597"/>
                </a:lnTo>
                <a:lnTo>
                  <a:pt x="26742" y="144758"/>
                </a:lnTo>
                <a:close/>
              </a:path>
              <a:path w="445134" h="223519">
                <a:moveTo>
                  <a:pt x="438452" y="93610"/>
                </a:moveTo>
                <a:lnTo>
                  <a:pt x="401131" y="93610"/>
                </a:lnTo>
                <a:lnTo>
                  <a:pt x="416412" y="83959"/>
                </a:lnTo>
                <a:lnTo>
                  <a:pt x="438452" y="93610"/>
                </a:lnTo>
                <a:close/>
              </a:path>
              <a:path w="445134" h="223519">
                <a:moveTo>
                  <a:pt x="153332" y="105191"/>
                </a:moveTo>
                <a:lnTo>
                  <a:pt x="120339" y="105191"/>
                </a:lnTo>
                <a:lnTo>
                  <a:pt x="189105" y="90715"/>
                </a:lnTo>
                <a:lnTo>
                  <a:pt x="192925" y="93610"/>
                </a:lnTo>
                <a:lnTo>
                  <a:pt x="153332" y="105191"/>
                </a:lnTo>
                <a:close/>
              </a:path>
              <a:path w="445134" h="223519">
                <a:moveTo>
                  <a:pt x="141351" y="184325"/>
                </a:moveTo>
                <a:lnTo>
                  <a:pt x="137531" y="181430"/>
                </a:lnTo>
                <a:lnTo>
                  <a:pt x="165976" y="169981"/>
                </a:lnTo>
                <a:lnTo>
                  <a:pt x="192895" y="157662"/>
                </a:lnTo>
                <a:lnTo>
                  <a:pt x="227517" y="137426"/>
                </a:lnTo>
                <a:lnTo>
                  <a:pt x="259360" y="109527"/>
                </a:lnTo>
                <a:lnTo>
                  <a:pt x="267421" y="99400"/>
                </a:lnTo>
                <a:lnTo>
                  <a:pt x="296073" y="99400"/>
                </a:lnTo>
                <a:lnTo>
                  <a:pt x="265369" y="130501"/>
                </a:lnTo>
                <a:lnTo>
                  <a:pt x="229255" y="152395"/>
                </a:lnTo>
                <a:lnTo>
                  <a:pt x="182874" y="171636"/>
                </a:lnTo>
                <a:lnTo>
                  <a:pt x="170453" y="175598"/>
                </a:lnTo>
                <a:lnTo>
                  <a:pt x="141351" y="184325"/>
                </a:lnTo>
                <a:close/>
              </a:path>
              <a:path w="445134" h="223519">
                <a:moveTo>
                  <a:pt x="158542" y="218102"/>
                </a:moveTo>
                <a:lnTo>
                  <a:pt x="154722" y="215207"/>
                </a:lnTo>
                <a:lnTo>
                  <a:pt x="178774" y="207443"/>
                </a:lnTo>
                <a:lnTo>
                  <a:pt x="203140" y="198786"/>
                </a:lnTo>
                <a:lnTo>
                  <a:pt x="257878" y="173091"/>
                </a:lnTo>
                <a:lnTo>
                  <a:pt x="301393" y="143054"/>
                </a:lnTo>
                <a:lnTo>
                  <a:pt x="330532" y="112468"/>
                </a:lnTo>
                <a:lnTo>
                  <a:pt x="340007" y="99400"/>
                </a:lnTo>
                <a:lnTo>
                  <a:pt x="368658" y="99400"/>
                </a:lnTo>
                <a:lnTo>
                  <a:pt x="344976" y="130037"/>
                </a:lnTo>
                <a:lnTo>
                  <a:pt x="302117" y="164869"/>
                </a:lnTo>
                <a:lnTo>
                  <a:pt x="246364" y="192826"/>
                </a:lnTo>
                <a:lnTo>
                  <a:pt x="182501" y="212618"/>
                </a:lnTo>
                <a:lnTo>
                  <a:pt x="158542" y="218102"/>
                </a:lnTo>
                <a:close/>
              </a:path>
              <a:path w="445134" h="223519">
                <a:moveTo>
                  <a:pt x="407160" y="201696"/>
                </a:moveTo>
                <a:lnTo>
                  <a:pt x="360063" y="201696"/>
                </a:lnTo>
                <a:lnTo>
                  <a:pt x="385850" y="188668"/>
                </a:lnTo>
                <a:lnTo>
                  <a:pt x="387820" y="184423"/>
                </a:lnTo>
                <a:lnTo>
                  <a:pt x="389516" y="178732"/>
                </a:lnTo>
                <a:lnTo>
                  <a:pt x="404952" y="99400"/>
                </a:lnTo>
                <a:lnTo>
                  <a:pt x="437424" y="99400"/>
                </a:lnTo>
                <a:lnTo>
                  <a:pt x="429784" y="102295"/>
                </a:lnTo>
                <a:lnTo>
                  <a:pt x="421849" y="153433"/>
                </a:lnTo>
                <a:lnTo>
                  <a:pt x="417845" y="174901"/>
                </a:lnTo>
                <a:lnTo>
                  <a:pt x="413069" y="191910"/>
                </a:lnTo>
                <a:lnTo>
                  <a:pt x="410682" y="197836"/>
                </a:lnTo>
                <a:lnTo>
                  <a:pt x="407160" y="201696"/>
                </a:lnTo>
                <a:close/>
              </a:path>
              <a:path w="445134" h="223519">
                <a:moveTo>
                  <a:pt x="117577" y="200731"/>
                </a:moveTo>
                <a:lnTo>
                  <a:pt x="79271" y="200731"/>
                </a:lnTo>
                <a:lnTo>
                  <a:pt x="93597" y="190115"/>
                </a:lnTo>
                <a:lnTo>
                  <a:pt x="93597" y="121597"/>
                </a:lnTo>
                <a:lnTo>
                  <a:pt x="120339" y="121597"/>
                </a:lnTo>
                <a:lnTo>
                  <a:pt x="120339" y="193976"/>
                </a:lnTo>
                <a:lnTo>
                  <a:pt x="117577" y="200731"/>
                </a:lnTo>
                <a:close/>
              </a:path>
              <a:path w="445134" h="223519">
                <a:moveTo>
                  <a:pt x="355288" y="222927"/>
                </a:moveTo>
                <a:lnTo>
                  <a:pt x="303714" y="200731"/>
                </a:lnTo>
                <a:lnTo>
                  <a:pt x="305624" y="196871"/>
                </a:lnTo>
                <a:lnTo>
                  <a:pt x="360063" y="201696"/>
                </a:lnTo>
                <a:lnTo>
                  <a:pt x="407160" y="201696"/>
                </a:lnTo>
                <a:lnTo>
                  <a:pt x="400350" y="209160"/>
                </a:lnTo>
                <a:lnTo>
                  <a:pt x="398415" y="210864"/>
                </a:lnTo>
                <a:lnTo>
                  <a:pt x="384888" y="216991"/>
                </a:lnTo>
                <a:lnTo>
                  <a:pt x="355288" y="222927"/>
                </a:lnTo>
                <a:close/>
              </a:path>
              <a:path w="445134" h="223519">
                <a:moveTo>
                  <a:pt x="78316" y="222927"/>
                </a:moveTo>
                <a:lnTo>
                  <a:pt x="21011" y="201696"/>
                </a:lnTo>
                <a:lnTo>
                  <a:pt x="21011" y="197836"/>
                </a:lnTo>
                <a:lnTo>
                  <a:pt x="79271" y="200731"/>
                </a:lnTo>
                <a:lnTo>
                  <a:pt x="117577" y="200731"/>
                </a:lnTo>
                <a:lnTo>
                  <a:pt x="115006" y="207019"/>
                </a:lnTo>
                <a:lnTo>
                  <a:pt x="114429" y="207999"/>
                </a:lnTo>
                <a:lnTo>
                  <a:pt x="103949" y="215220"/>
                </a:lnTo>
                <a:lnTo>
                  <a:pt x="78316" y="222927"/>
                </a:lnTo>
                <a:close/>
              </a:path>
            </a:pathLst>
          </a:custGeom>
          <a:solidFill>
            <a:srgbClr val="003366"/>
          </a:solidFill>
        </p:spPr>
        <p:txBody>
          <a:bodyPr wrap="square" lIns="0" tIns="0" rIns="0" bIns="0" rtlCol="0"/>
          <a:lstStyle/>
          <a:p/>
        </p:txBody>
      </p:sp>
      <p:sp>
        <p:nvSpPr>
          <p:cNvPr id="7" name="object 7"/>
          <p:cNvSpPr/>
          <p:nvPr/>
        </p:nvSpPr>
        <p:spPr>
          <a:xfrm>
            <a:off x="4216832" y="1196974"/>
            <a:ext cx="370840" cy="227329"/>
          </a:xfrm>
          <a:custGeom>
            <a:rect l="l" t="t" r="r" b="b"/>
            <a:pathLst>
              <a:path w="370839" h="227328">
                <a:moveTo>
                  <a:pt x="370573" y="57912"/>
                </a:moveTo>
                <a:lnTo>
                  <a:pt x="368071" y="56946"/>
                </a:lnTo>
                <a:lnTo>
                  <a:pt x="338099" y="45364"/>
                </a:lnTo>
                <a:lnTo>
                  <a:pt x="326644" y="54051"/>
                </a:lnTo>
                <a:lnTo>
                  <a:pt x="326644" y="62738"/>
                </a:lnTo>
                <a:lnTo>
                  <a:pt x="326644" y="126428"/>
                </a:lnTo>
                <a:lnTo>
                  <a:pt x="189103" y="126428"/>
                </a:lnTo>
                <a:lnTo>
                  <a:pt x="189103" y="62738"/>
                </a:lnTo>
                <a:lnTo>
                  <a:pt x="326644" y="62738"/>
                </a:lnTo>
                <a:lnTo>
                  <a:pt x="326644" y="54051"/>
                </a:lnTo>
                <a:lnTo>
                  <a:pt x="322821" y="56946"/>
                </a:lnTo>
                <a:lnTo>
                  <a:pt x="189103" y="56946"/>
                </a:lnTo>
                <a:lnTo>
                  <a:pt x="189103" y="18338"/>
                </a:lnTo>
                <a:lnTo>
                  <a:pt x="204393" y="10617"/>
                </a:lnTo>
                <a:lnTo>
                  <a:pt x="158546" y="0"/>
                </a:lnTo>
                <a:lnTo>
                  <a:pt x="159372" y="10617"/>
                </a:lnTo>
                <a:lnTo>
                  <a:pt x="160007" y="29349"/>
                </a:lnTo>
                <a:lnTo>
                  <a:pt x="160451" y="56946"/>
                </a:lnTo>
                <a:lnTo>
                  <a:pt x="160451" y="62738"/>
                </a:lnTo>
                <a:lnTo>
                  <a:pt x="160451" y="126428"/>
                </a:lnTo>
                <a:lnTo>
                  <a:pt x="28651" y="126428"/>
                </a:lnTo>
                <a:lnTo>
                  <a:pt x="28651" y="62738"/>
                </a:lnTo>
                <a:lnTo>
                  <a:pt x="160451" y="62738"/>
                </a:lnTo>
                <a:lnTo>
                  <a:pt x="160451" y="56946"/>
                </a:lnTo>
                <a:lnTo>
                  <a:pt x="28651" y="56946"/>
                </a:lnTo>
                <a:lnTo>
                  <a:pt x="0" y="48260"/>
                </a:lnTo>
                <a:lnTo>
                  <a:pt x="838" y="59182"/>
                </a:lnTo>
                <a:lnTo>
                  <a:pt x="1536" y="78422"/>
                </a:lnTo>
                <a:lnTo>
                  <a:pt x="1917" y="101333"/>
                </a:lnTo>
                <a:lnTo>
                  <a:pt x="1358" y="128320"/>
                </a:lnTo>
                <a:lnTo>
                  <a:pt x="838" y="141871"/>
                </a:lnTo>
                <a:lnTo>
                  <a:pt x="0" y="151523"/>
                </a:lnTo>
                <a:lnTo>
                  <a:pt x="28651" y="143802"/>
                </a:lnTo>
                <a:lnTo>
                  <a:pt x="28651" y="132219"/>
                </a:lnTo>
                <a:lnTo>
                  <a:pt x="160451" y="132219"/>
                </a:lnTo>
                <a:lnTo>
                  <a:pt x="160070" y="178371"/>
                </a:lnTo>
                <a:lnTo>
                  <a:pt x="159385" y="212559"/>
                </a:lnTo>
                <a:lnTo>
                  <a:pt x="158546" y="226796"/>
                </a:lnTo>
                <a:lnTo>
                  <a:pt x="191020" y="218109"/>
                </a:lnTo>
                <a:lnTo>
                  <a:pt x="190741" y="214795"/>
                </a:lnTo>
                <a:lnTo>
                  <a:pt x="189103" y="132219"/>
                </a:lnTo>
                <a:lnTo>
                  <a:pt x="326644" y="132219"/>
                </a:lnTo>
                <a:lnTo>
                  <a:pt x="326644" y="149593"/>
                </a:lnTo>
                <a:lnTo>
                  <a:pt x="355295" y="143802"/>
                </a:lnTo>
                <a:lnTo>
                  <a:pt x="354164" y="132219"/>
                </a:lnTo>
                <a:lnTo>
                  <a:pt x="353783" y="128320"/>
                </a:lnTo>
                <a:lnTo>
                  <a:pt x="353669" y="126428"/>
                </a:lnTo>
                <a:lnTo>
                  <a:pt x="353377" y="121602"/>
                </a:lnTo>
                <a:lnTo>
                  <a:pt x="353377" y="65633"/>
                </a:lnTo>
                <a:lnTo>
                  <a:pt x="359829" y="62738"/>
                </a:lnTo>
                <a:lnTo>
                  <a:pt x="370573" y="57912"/>
                </a:lnTo>
                <a:close/>
              </a:path>
            </a:pathLst>
          </a:custGeom>
          <a:solidFill>
            <a:srgbClr val="003366"/>
          </a:solidFill>
        </p:spPr>
        <p:txBody>
          <a:bodyPr wrap="square" lIns="0" tIns="0" rIns="0" bIns="0" rtlCol="0"/>
          <a:lstStyle/>
          <a:p/>
        </p:txBody>
      </p:sp>
      <p:sp>
        <p:nvSpPr>
          <p:cNvPr id="8" name="object 8"/>
          <p:cNvSpPr/>
          <p:nvPr/>
        </p:nvSpPr>
        <p:spPr>
          <a:xfrm>
            <a:off x="4661907" y="1197940"/>
            <a:ext cx="447040" cy="226060"/>
          </a:xfrm>
          <a:custGeom>
            <a:rect l="l" t="t" r="r" b="b"/>
            <a:pathLst>
              <a:path w="447039" h="226059">
                <a:moveTo>
                  <a:pt x="137530" y="100365"/>
                </a:moveTo>
                <a:lnTo>
                  <a:pt x="135620" y="96505"/>
                </a:lnTo>
                <a:lnTo>
                  <a:pt x="173789" y="88291"/>
                </a:lnTo>
                <a:lnTo>
                  <a:pt x="211549" y="79134"/>
                </a:lnTo>
                <a:lnTo>
                  <a:pt x="231128" y="73344"/>
                </a:lnTo>
                <a:lnTo>
                  <a:pt x="230559" y="30900"/>
                </a:lnTo>
                <a:lnTo>
                  <a:pt x="230053" y="11459"/>
                </a:lnTo>
                <a:lnTo>
                  <a:pt x="229218" y="0"/>
                </a:lnTo>
                <a:lnTo>
                  <a:pt x="271241" y="9650"/>
                </a:lnTo>
                <a:lnTo>
                  <a:pt x="255959" y="17370"/>
                </a:lnTo>
                <a:lnTo>
                  <a:pt x="255959" y="67553"/>
                </a:lnTo>
                <a:lnTo>
                  <a:pt x="293446" y="67553"/>
                </a:lnTo>
                <a:lnTo>
                  <a:pt x="285089" y="70147"/>
                </a:lnTo>
                <a:lnTo>
                  <a:pt x="255959" y="78169"/>
                </a:lnTo>
                <a:lnTo>
                  <a:pt x="255959" y="82994"/>
                </a:lnTo>
                <a:lnTo>
                  <a:pt x="231128" y="82994"/>
                </a:lnTo>
                <a:lnTo>
                  <a:pt x="208994" y="87796"/>
                </a:lnTo>
                <a:lnTo>
                  <a:pt x="168619" y="95290"/>
                </a:lnTo>
                <a:lnTo>
                  <a:pt x="137530" y="100365"/>
                </a:lnTo>
                <a:close/>
              </a:path>
              <a:path w="447039" h="226059">
                <a:moveTo>
                  <a:pt x="17191" y="91680"/>
                </a:moveTo>
                <a:lnTo>
                  <a:pt x="13370" y="88785"/>
                </a:lnTo>
                <a:lnTo>
                  <a:pt x="29487" y="80129"/>
                </a:lnTo>
                <a:lnTo>
                  <a:pt x="56726" y="62823"/>
                </a:lnTo>
                <a:lnTo>
                  <a:pt x="76405" y="48735"/>
                </a:lnTo>
                <a:lnTo>
                  <a:pt x="92303" y="35600"/>
                </a:lnTo>
                <a:lnTo>
                  <a:pt x="115849" y="12941"/>
                </a:lnTo>
                <a:lnTo>
                  <a:pt x="126069" y="965"/>
                </a:lnTo>
                <a:lnTo>
                  <a:pt x="162362" y="13510"/>
                </a:lnTo>
                <a:lnTo>
                  <a:pt x="143261" y="18336"/>
                </a:lnTo>
                <a:lnTo>
                  <a:pt x="108878" y="44392"/>
                </a:lnTo>
                <a:lnTo>
                  <a:pt x="129889" y="51147"/>
                </a:lnTo>
                <a:lnTo>
                  <a:pt x="118747" y="55973"/>
                </a:lnTo>
                <a:lnTo>
                  <a:pt x="91687" y="55973"/>
                </a:lnTo>
                <a:lnTo>
                  <a:pt x="63969" y="70734"/>
                </a:lnTo>
                <a:lnTo>
                  <a:pt x="34740" y="84743"/>
                </a:lnTo>
                <a:lnTo>
                  <a:pt x="17191" y="91680"/>
                </a:lnTo>
                <a:close/>
              </a:path>
              <a:path w="447039" h="226059">
                <a:moveTo>
                  <a:pt x="293446" y="67553"/>
                </a:moveTo>
                <a:lnTo>
                  <a:pt x="255959" y="67553"/>
                </a:lnTo>
                <a:lnTo>
                  <a:pt x="287239" y="57405"/>
                </a:lnTo>
                <a:lnTo>
                  <a:pt x="313542" y="48375"/>
                </a:lnTo>
                <a:lnTo>
                  <a:pt x="330455" y="41979"/>
                </a:lnTo>
                <a:lnTo>
                  <a:pt x="357053" y="30516"/>
                </a:lnTo>
                <a:lnTo>
                  <a:pt x="366105" y="26366"/>
                </a:lnTo>
                <a:lnTo>
                  <a:pt x="382030" y="18336"/>
                </a:lnTo>
                <a:lnTo>
                  <a:pt x="412592" y="35707"/>
                </a:lnTo>
                <a:lnTo>
                  <a:pt x="389670" y="36672"/>
                </a:lnTo>
                <a:lnTo>
                  <a:pt x="351944" y="49398"/>
                </a:lnTo>
                <a:lnTo>
                  <a:pt x="293446" y="67553"/>
                </a:lnTo>
                <a:close/>
              </a:path>
              <a:path w="447039" h="226059">
                <a:moveTo>
                  <a:pt x="89777" y="135107"/>
                </a:moveTo>
                <a:lnTo>
                  <a:pt x="90612" y="122561"/>
                </a:lnTo>
                <a:lnTo>
                  <a:pt x="91125" y="101330"/>
                </a:lnTo>
                <a:lnTo>
                  <a:pt x="91247" y="95290"/>
                </a:lnTo>
                <a:lnTo>
                  <a:pt x="91687" y="55973"/>
                </a:lnTo>
                <a:lnTo>
                  <a:pt x="118747" y="55973"/>
                </a:lnTo>
                <a:lnTo>
                  <a:pt x="116518" y="56938"/>
                </a:lnTo>
                <a:lnTo>
                  <a:pt x="117328" y="108189"/>
                </a:lnTo>
                <a:lnTo>
                  <a:pt x="117593" y="118098"/>
                </a:lnTo>
                <a:lnTo>
                  <a:pt x="118429" y="128352"/>
                </a:lnTo>
                <a:lnTo>
                  <a:pt x="89777" y="135107"/>
                </a:lnTo>
                <a:close/>
              </a:path>
              <a:path w="447039" h="226059">
                <a:moveTo>
                  <a:pt x="438391" y="110981"/>
                </a:moveTo>
                <a:lnTo>
                  <a:pt x="383940" y="110981"/>
                </a:lnTo>
                <a:lnTo>
                  <a:pt x="402086" y="105191"/>
                </a:lnTo>
                <a:lnTo>
                  <a:pt x="410682" y="69483"/>
                </a:lnTo>
                <a:lnTo>
                  <a:pt x="420232" y="69483"/>
                </a:lnTo>
                <a:lnTo>
                  <a:pt x="421387" y="84137"/>
                </a:lnTo>
                <a:lnTo>
                  <a:pt x="423098" y="95057"/>
                </a:lnTo>
                <a:lnTo>
                  <a:pt x="441244" y="109051"/>
                </a:lnTo>
                <a:lnTo>
                  <a:pt x="438391" y="110981"/>
                </a:lnTo>
                <a:close/>
              </a:path>
              <a:path w="447039" h="226059">
                <a:moveTo>
                  <a:pt x="393490" y="121596"/>
                </a:moveTo>
                <a:lnTo>
                  <a:pt x="265510" y="121596"/>
                </a:lnTo>
                <a:lnTo>
                  <a:pt x="243399" y="117130"/>
                </a:lnTo>
                <a:lnTo>
                  <a:pt x="231128" y="106156"/>
                </a:lnTo>
                <a:lnTo>
                  <a:pt x="231128" y="82994"/>
                </a:lnTo>
                <a:lnTo>
                  <a:pt x="255959" y="82994"/>
                </a:lnTo>
                <a:lnTo>
                  <a:pt x="255959" y="101330"/>
                </a:lnTo>
                <a:lnTo>
                  <a:pt x="276971" y="110981"/>
                </a:lnTo>
                <a:lnTo>
                  <a:pt x="438391" y="110981"/>
                </a:lnTo>
                <a:lnTo>
                  <a:pt x="429982" y="116668"/>
                </a:lnTo>
                <a:lnTo>
                  <a:pt x="393490" y="121596"/>
                </a:lnTo>
                <a:close/>
              </a:path>
              <a:path w="447039" h="226059">
                <a:moveTo>
                  <a:pt x="233038" y="154408"/>
                </a:moveTo>
                <a:lnTo>
                  <a:pt x="208206" y="154408"/>
                </a:lnTo>
                <a:lnTo>
                  <a:pt x="207267" y="127387"/>
                </a:lnTo>
                <a:lnTo>
                  <a:pt x="207150" y="125103"/>
                </a:lnTo>
                <a:lnTo>
                  <a:pt x="206295" y="117736"/>
                </a:lnTo>
                <a:lnTo>
                  <a:pt x="248318" y="127387"/>
                </a:lnTo>
                <a:lnTo>
                  <a:pt x="233038" y="134142"/>
                </a:lnTo>
                <a:lnTo>
                  <a:pt x="233038" y="154408"/>
                </a:lnTo>
                <a:close/>
              </a:path>
              <a:path w="447039" h="226059">
                <a:moveTo>
                  <a:pt x="17191" y="163094"/>
                </a:moveTo>
                <a:lnTo>
                  <a:pt x="0" y="154408"/>
                </a:lnTo>
                <a:lnTo>
                  <a:pt x="378209" y="154408"/>
                </a:lnTo>
                <a:lnTo>
                  <a:pt x="406861" y="139933"/>
                </a:lnTo>
                <a:lnTo>
                  <a:pt x="446974" y="160199"/>
                </a:lnTo>
                <a:lnTo>
                  <a:pt x="63034" y="160199"/>
                </a:lnTo>
                <a:lnTo>
                  <a:pt x="41471" y="161162"/>
                </a:lnTo>
                <a:lnTo>
                  <a:pt x="17191" y="163094"/>
                </a:lnTo>
                <a:close/>
              </a:path>
              <a:path w="447039" h="226059">
                <a:moveTo>
                  <a:pt x="206295" y="225822"/>
                </a:moveTo>
                <a:lnTo>
                  <a:pt x="207439" y="194116"/>
                </a:lnTo>
                <a:lnTo>
                  <a:pt x="208086" y="171900"/>
                </a:lnTo>
                <a:lnTo>
                  <a:pt x="208206" y="160199"/>
                </a:lnTo>
                <a:lnTo>
                  <a:pt x="233038" y="160199"/>
                </a:lnTo>
                <a:lnTo>
                  <a:pt x="234294" y="213437"/>
                </a:lnTo>
                <a:lnTo>
                  <a:pt x="234948" y="220032"/>
                </a:lnTo>
                <a:lnTo>
                  <a:pt x="206295" y="225822"/>
                </a:lnTo>
                <a:close/>
              </a:path>
            </a:pathLst>
          </a:custGeom>
          <a:solidFill>
            <a:srgbClr val="003366"/>
          </a:solidFill>
        </p:spPr>
        <p:txBody>
          <a:bodyPr wrap="square" lIns="0" tIns="0" rIns="0" bIns="0" rtlCol="0"/>
          <a:lstStyle/>
          <a:p/>
        </p:txBody>
      </p:sp>
      <p:sp>
        <p:nvSpPr>
          <p:cNvPr id="9" name="object 9"/>
          <p:cNvSpPr/>
          <p:nvPr/>
        </p:nvSpPr>
        <p:spPr>
          <a:xfrm>
            <a:off x="5196749" y="1204695"/>
            <a:ext cx="393065" cy="217170"/>
          </a:xfrm>
          <a:custGeom>
            <a:rect l="l" t="t" r="r" b="b"/>
            <a:pathLst>
              <a:path w="393064" h="217169">
                <a:moveTo>
                  <a:pt x="323906" y="10615"/>
                </a:moveTo>
                <a:lnTo>
                  <a:pt x="282701" y="10615"/>
                </a:lnTo>
                <a:lnTo>
                  <a:pt x="299893" y="0"/>
                </a:lnTo>
                <a:lnTo>
                  <a:pt x="323906" y="10615"/>
                </a:lnTo>
                <a:close/>
              </a:path>
              <a:path w="393064" h="217169">
                <a:moveTo>
                  <a:pt x="26741" y="214242"/>
                </a:moveTo>
                <a:lnTo>
                  <a:pt x="0" y="197836"/>
                </a:lnTo>
                <a:lnTo>
                  <a:pt x="9550" y="172744"/>
                </a:lnTo>
                <a:lnTo>
                  <a:pt x="9550" y="38602"/>
                </a:lnTo>
                <a:lnTo>
                  <a:pt x="9025" y="20295"/>
                </a:lnTo>
                <a:lnTo>
                  <a:pt x="8600" y="11929"/>
                </a:lnTo>
                <a:lnTo>
                  <a:pt x="7640" y="964"/>
                </a:lnTo>
                <a:lnTo>
                  <a:pt x="36292" y="10615"/>
                </a:lnTo>
                <a:lnTo>
                  <a:pt x="323906" y="10615"/>
                </a:lnTo>
                <a:lnTo>
                  <a:pt x="330455" y="13510"/>
                </a:lnTo>
                <a:lnTo>
                  <a:pt x="321860" y="16405"/>
                </a:lnTo>
                <a:lnTo>
                  <a:pt x="36292" y="16405"/>
                </a:lnTo>
                <a:lnTo>
                  <a:pt x="36292" y="57903"/>
                </a:lnTo>
                <a:lnTo>
                  <a:pt x="314762" y="57903"/>
                </a:lnTo>
                <a:lnTo>
                  <a:pt x="314987" y="63693"/>
                </a:lnTo>
                <a:lnTo>
                  <a:pt x="36292" y="63693"/>
                </a:lnTo>
                <a:lnTo>
                  <a:pt x="36292" y="106156"/>
                </a:lnTo>
                <a:lnTo>
                  <a:pt x="376299" y="106156"/>
                </a:lnTo>
                <a:lnTo>
                  <a:pt x="387760" y="111946"/>
                </a:lnTo>
                <a:lnTo>
                  <a:pt x="36292" y="111946"/>
                </a:lnTo>
                <a:lnTo>
                  <a:pt x="36292" y="189150"/>
                </a:lnTo>
                <a:lnTo>
                  <a:pt x="89965" y="189150"/>
                </a:lnTo>
                <a:lnTo>
                  <a:pt x="54200" y="201233"/>
                </a:lnTo>
                <a:lnTo>
                  <a:pt x="52529" y="201847"/>
                </a:lnTo>
                <a:lnTo>
                  <a:pt x="32472" y="210774"/>
                </a:lnTo>
                <a:lnTo>
                  <a:pt x="26741" y="214242"/>
                </a:lnTo>
                <a:close/>
              </a:path>
              <a:path w="393064" h="217169">
                <a:moveTo>
                  <a:pt x="314762" y="57903"/>
                </a:moveTo>
                <a:lnTo>
                  <a:pt x="286522" y="57903"/>
                </a:lnTo>
                <a:lnTo>
                  <a:pt x="286522" y="16405"/>
                </a:lnTo>
                <a:lnTo>
                  <a:pt x="321860" y="16405"/>
                </a:lnTo>
                <a:lnTo>
                  <a:pt x="313264" y="19301"/>
                </a:lnTo>
                <a:lnTo>
                  <a:pt x="314762" y="57903"/>
                </a:lnTo>
                <a:close/>
              </a:path>
              <a:path w="393064" h="217169">
                <a:moveTo>
                  <a:pt x="191014" y="106156"/>
                </a:moveTo>
                <a:lnTo>
                  <a:pt x="164272" y="106156"/>
                </a:lnTo>
                <a:lnTo>
                  <a:pt x="161296" y="94324"/>
                </a:lnTo>
                <a:lnTo>
                  <a:pt x="158807" y="80490"/>
                </a:lnTo>
                <a:lnTo>
                  <a:pt x="156631" y="63693"/>
                </a:lnTo>
                <a:lnTo>
                  <a:pt x="183374" y="63693"/>
                </a:lnTo>
                <a:lnTo>
                  <a:pt x="185549" y="80490"/>
                </a:lnTo>
                <a:lnTo>
                  <a:pt x="188039" y="94327"/>
                </a:lnTo>
                <a:lnTo>
                  <a:pt x="191014" y="106156"/>
                </a:lnTo>
                <a:close/>
              </a:path>
              <a:path w="393064" h="217169">
                <a:moveTo>
                  <a:pt x="286522" y="75274"/>
                </a:moveTo>
                <a:lnTo>
                  <a:pt x="286522" y="63693"/>
                </a:lnTo>
                <a:lnTo>
                  <a:pt x="314987" y="63693"/>
                </a:lnTo>
                <a:lnTo>
                  <a:pt x="315174" y="68518"/>
                </a:lnTo>
                <a:lnTo>
                  <a:pt x="286522" y="75274"/>
                </a:lnTo>
                <a:close/>
              </a:path>
              <a:path w="393064" h="217169">
                <a:moveTo>
                  <a:pt x="376299" y="106156"/>
                </a:moveTo>
                <a:lnTo>
                  <a:pt x="322814" y="106156"/>
                </a:lnTo>
                <a:lnTo>
                  <a:pt x="349557" y="92645"/>
                </a:lnTo>
                <a:lnTo>
                  <a:pt x="376299" y="106156"/>
                </a:lnTo>
                <a:close/>
              </a:path>
              <a:path w="393064" h="217169">
                <a:moveTo>
                  <a:pt x="392535" y="217137"/>
                </a:moveTo>
                <a:lnTo>
                  <a:pt x="331410" y="213277"/>
                </a:lnTo>
                <a:lnTo>
                  <a:pt x="287537" y="203733"/>
                </a:lnTo>
                <a:lnTo>
                  <a:pt x="244499" y="187220"/>
                </a:lnTo>
                <a:lnTo>
                  <a:pt x="209310" y="165778"/>
                </a:lnTo>
                <a:lnTo>
                  <a:pt x="179332" y="132796"/>
                </a:lnTo>
                <a:lnTo>
                  <a:pt x="166182" y="111946"/>
                </a:lnTo>
                <a:lnTo>
                  <a:pt x="192925" y="111946"/>
                </a:lnTo>
                <a:lnTo>
                  <a:pt x="205670" y="131099"/>
                </a:lnTo>
                <a:lnTo>
                  <a:pt x="209534" y="136351"/>
                </a:lnTo>
                <a:lnTo>
                  <a:pt x="247363" y="166472"/>
                </a:lnTo>
                <a:lnTo>
                  <a:pt x="291320" y="186456"/>
                </a:lnTo>
                <a:lnTo>
                  <a:pt x="334276" y="195906"/>
                </a:lnTo>
                <a:lnTo>
                  <a:pt x="375914" y="195906"/>
                </a:lnTo>
                <a:lnTo>
                  <a:pt x="379490" y="202585"/>
                </a:lnTo>
                <a:lnTo>
                  <a:pt x="387760" y="211347"/>
                </a:lnTo>
                <a:lnTo>
                  <a:pt x="389670" y="214242"/>
                </a:lnTo>
                <a:lnTo>
                  <a:pt x="392535" y="217137"/>
                </a:lnTo>
                <a:close/>
              </a:path>
              <a:path w="393064" h="217169">
                <a:moveTo>
                  <a:pt x="375914" y="195906"/>
                </a:moveTo>
                <a:lnTo>
                  <a:pt x="334276" y="195906"/>
                </a:lnTo>
                <a:lnTo>
                  <a:pt x="349557" y="188185"/>
                </a:lnTo>
                <a:lnTo>
                  <a:pt x="364838" y="155373"/>
                </a:lnTo>
                <a:lnTo>
                  <a:pt x="372478" y="156339"/>
                </a:lnTo>
                <a:lnTo>
                  <a:pt x="371519" y="170088"/>
                </a:lnTo>
                <a:lnTo>
                  <a:pt x="371523" y="187703"/>
                </a:lnTo>
                <a:lnTo>
                  <a:pt x="375914" y="195906"/>
                </a:lnTo>
                <a:close/>
              </a:path>
              <a:path w="393064" h="217169">
                <a:moveTo>
                  <a:pt x="89965" y="189150"/>
                </a:moveTo>
                <a:lnTo>
                  <a:pt x="36292" y="189150"/>
                </a:lnTo>
                <a:lnTo>
                  <a:pt x="148991" y="164059"/>
                </a:lnTo>
                <a:lnTo>
                  <a:pt x="152811" y="167919"/>
                </a:lnTo>
                <a:lnTo>
                  <a:pt x="89965" y="189150"/>
                </a:lnTo>
                <a:close/>
              </a:path>
            </a:pathLst>
          </a:custGeom>
          <a:solidFill>
            <a:srgbClr val="003366"/>
          </a:solidFill>
        </p:spPr>
        <p:txBody>
          <a:bodyPr wrap="square" lIns="0" tIns="0" rIns="0" bIns="0" rtlCol="0"/>
          <a:lstStyle/>
          <a:p/>
        </p:txBody>
      </p:sp>
      <p:sp>
        <p:nvSpPr>
          <p:cNvPr id="10" name="object 10"/>
          <p:cNvSpPr/>
          <p:nvPr/>
        </p:nvSpPr>
        <p:spPr>
          <a:xfrm>
            <a:off x="5636082" y="1197939"/>
            <a:ext cx="939800" cy="227329"/>
          </a:xfrm>
          <a:custGeom>
            <a:rect l="l" t="t" r="r" b="b"/>
            <a:pathLst>
              <a:path w="939800" h="227328">
                <a:moveTo>
                  <a:pt x="124155" y="28956"/>
                </a:moveTo>
                <a:lnTo>
                  <a:pt x="114604" y="19304"/>
                </a:lnTo>
                <a:lnTo>
                  <a:pt x="68757" y="2895"/>
                </a:lnTo>
                <a:lnTo>
                  <a:pt x="64935" y="5791"/>
                </a:lnTo>
                <a:lnTo>
                  <a:pt x="88417" y="26174"/>
                </a:lnTo>
                <a:lnTo>
                  <a:pt x="89954" y="27673"/>
                </a:lnTo>
                <a:lnTo>
                  <a:pt x="95504" y="35712"/>
                </a:lnTo>
                <a:lnTo>
                  <a:pt x="105054" y="44399"/>
                </a:lnTo>
                <a:lnTo>
                  <a:pt x="116509" y="38608"/>
                </a:lnTo>
                <a:lnTo>
                  <a:pt x="124155" y="28956"/>
                </a:lnTo>
                <a:close/>
              </a:path>
              <a:path w="939800" h="227328">
                <a:moveTo>
                  <a:pt x="200558" y="55016"/>
                </a:moveTo>
                <a:lnTo>
                  <a:pt x="168084" y="38608"/>
                </a:lnTo>
                <a:lnTo>
                  <a:pt x="147078" y="49225"/>
                </a:lnTo>
                <a:lnTo>
                  <a:pt x="5727" y="49225"/>
                </a:lnTo>
                <a:lnTo>
                  <a:pt x="21005" y="56946"/>
                </a:lnTo>
                <a:lnTo>
                  <a:pt x="38201" y="55016"/>
                </a:lnTo>
                <a:lnTo>
                  <a:pt x="68757" y="55016"/>
                </a:lnTo>
                <a:lnTo>
                  <a:pt x="68630" y="99110"/>
                </a:lnTo>
                <a:lnTo>
                  <a:pt x="62865" y="139763"/>
                </a:lnTo>
                <a:lnTo>
                  <a:pt x="37084" y="186448"/>
                </a:lnTo>
                <a:lnTo>
                  <a:pt x="0" y="221005"/>
                </a:lnTo>
                <a:lnTo>
                  <a:pt x="5727" y="222935"/>
                </a:lnTo>
                <a:lnTo>
                  <a:pt x="53327" y="191084"/>
                </a:lnTo>
                <a:lnTo>
                  <a:pt x="78092" y="161696"/>
                </a:lnTo>
                <a:lnTo>
                  <a:pt x="91973" y="116611"/>
                </a:lnTo>
                <a:lnTo>
                  <a:pt x="93599" y="94576"/>
                </a:lnTo>
                <a:lnTo>
                  <a:pt x="137528" y="94576"/>
                </a:lnTo>
                <a:lnTo>
                  <a:pt x="135915" y="153657"/>
                </a:lnTo>
                <a:lnTo>
                  <a:pt x="114604" y="192049"/>
                </a:lnTo>
                <a:lnTo>
                  <a:pt x="72580" y="190119"/>
                </a:lnTo>
                <a:lnTo>
                  <a:pt x="72580" y="193979"/>
                </a:lnTo>
                <a:lnTo>
                  <a:pt x="108051" y="208000"/>
                </a:lnTo>
                <a:lnTo>
                  <a:pt x="110782" y="212318"/>
                </a:lnTo>
                <a:lnTo>
                  <a:pt x="141503" y="202031"/>
                </a:lnTo>
                <a:lnTo>
                  <a:pt x="159677" y="167957"/>
                </a:lnTo>
                <a:lnTo>
                  <a:pt x="162356" y="97472"/>
                </a:lnTo>
                <a:lnTo>
                  <a:pt x="169049" y="94576"/>
                </a:lnTo>
                <a:lnTo>
                  <a:pt x="175729" y="91681"/>
                </a:lnTo>
                <a:lnTo>
                  <a:pt x="169049" y="88785"/>
                </a:lnTo>
                <a:lnTo>
                  <a:pt x="148983" y="80111"/>
                </a:lnTo>
                <a:lnTo>
                  <a:pt x="135610" y="88785"/>
                </a:lnTo>
                <a:lnTo>
                  <a:pt x="93599" y="88785"/>
                </a:lnTo>
                <a:lnTo>
                  <a:pt x="93599" y="55016"/>
                </a:lnTo>
                <a:lnTo>
                  <a:pt x="200558" y="55016"/>
                </a:lnTo>
                <a:close/>
              </a:path>
              <a:path w="939800" h="227328">
                <a:moveTo>
                  <a:pt x="437413" y="51155"/>
                </a:moveTo>
                <a:lnTo>
                  <a:pt x="425958" y="45364"/>
                </a:lnTo>
                <a:lnTo>
                  <a:pt x="401129" y="32816"/>
                </a:lnTo>
                <a:lnTo>
                  <a:pt x="376301" y="45364"/>
                </a:lnTo>
                <a:lnTo>
                  <a:pt x="242582" y="45364"/>
                </a:lnTo>
                <a:lnTo>
                  <a:pt x="267411" y="19786"/>
                </a:lnTo>
                <a:lnTo>
                  <a:pt x="286512" y="12547"/>
                </a:lnTo>
                <a:lnTo>
                  <a:pt x="244500" y="965"/>
                </a:lnTo>
                <a:lnTo>
                  <a:pt x="223456" y="38785"/>
                </a:lnTo>
                <a:lnTo>
                  <a:pt x="187883" y="80772"/>
                </a:lnTo>
                <a:lnTo>
                  <a:pt x="177634" y="89750"/>
                </a:lnTo>
                <a:lnTo>
                  <a:pt x="183375" y="91681"/>
                </a:lnTo>
                <a:lnTo>
                  <a:pt x="196862" y="83718"/>
                </a:lnTo>
                <a:lnTo>
                  <a:pt x="216573" y="69303"/>
                </a:lnTo>
                <a:lnTo>
                  <a:pt x="238760" y="51155"/>
                </a:lnTo>
                <a:lnTo>
                  <a:pt x="437413" y="51155"/>
                </a:lnTo>
                <a:close/>
              </a:path>
              <a:path w="939800" h="227328">
                <a:moveTo>
                  <a:pt x="450786" y="207492"/>
                </a:moveTo>
                <a:lnTo>
                  <a:pt x="402551" y="197256"/>
                </a:lnTo>
                <a:lnTo>
                  <a:pt x="355993" y="172288"/>
                </a:lnTo>
                <a:lnTo>
                  <a:pt x="326631" y="140906"/>
                </a:lnTo>
                <a:lnTo>
                  <a:pt x="448881" y="140906"/>
                </a:lnTo>
                <a:lnTo>
                  <a:pt x="412584" y="122567"/>
                </a:lnTo>
                <a:lnTo>
                  <a:pt x="387756" y="135115"/>
                </a:lnTo>
                <a:lnTo>
                  <a:pt x="311353" y="135115"/>
                </a:lnTo>
                <a:lnTo>
                  <a:pt x="313156" y="94576"/>
                </a:lnTo>
                <a:lnTo>
                  <a:pt x="313258" y="89750"/>
                </a:lnTo>
                <a:lnTo>
                  <a:pt x="420230" y="89750"/>
                </a:lnTo>
                <a:lnTo>
                  <a:pt x="408762" y="83959"/>
                </a:lnTo>
                <a:lnTo>
                  <a:pt x="385851" y="72390"/>
                </a:lnTo>
                <a:lnTo>
                  <a:pt x="362927" y="83959"/>
                </a:lnTo>
                <a:lnTo>
                  <a:pt x="254050" y="83959"/>
                </a:lnTo>
                <a:lnTo>
                  <a:pt x="269328" y="71424"/>
                </a:lnTo>
                <a:lnTo>
                  <a:pt x="290334" y="63703"/>
                </a:lnTo>
                <a:lnTo>
                  <a:pt x="250228" y="53086"/>
                </a:lnTo>
                <a:lnTo>
                  <a:pt x="217398" y="97942"/>
                </a:lnTo>
                <a:lnTo>
                  <a:pt x="189103" y="121602"/>
                </a:lnTo>
                <a:lnTo>
                  <a:pt x="194830" y="123532"/>
                </a:lnTo>
                <a:lnTo>
                  <a:pt x="209740" y="115379"/>
                </a:lnTo>
                <a:lnTo>
                  <a:pt x="227253" y="104330"/>
                </a:lnTo>
                <a:lnTo>
                  <a:pt x="248310" y="89750"/>
                </a:lnTo>
                <a:lnTo>
                  <a:pt x="288429" y="89750"/>
                </a:lnTo>
                <a:lnTo>
                  <a:pt x="288302" y="99110"/>
                </a:lnTo>
                <a:lnTo>
                  <a:pt x="287731" y="112750"/>
                </a:lnTo>
                <a:lnTo>
                  <a:pt x="286512" y="135115"/>
                </a:lnTo>
                <a:lnTo>
                  <a:pt x="166179" y="135115"/>
                </a:lnTo>
                <a:lnTo>
                  <a:pt x="183375" y="143802"/>
                </a:lnTo>
                <a:lnTo>
                  <a:pt x="207695" y="141871"/>
                </a:lnTo>
                <a:lnTo>
                  <a:pt x="229209" y="140906"/>
                </a:lnTo>
                <a:lnTo>
                  <a:pt x="284607" y="140906"/>
                </a:lnTo>
                <a:lnTo>
                  <a:pt x="260654" y="174117"/>
                </a:lnTo>
                <a:lnTo>
                  <a:pt x="225920" y="195529"/>
                </a:lnTo>
                <a:lnTo>
                  <a:pt x="177444" y="212318"/>
                </a:lnTo>
                <a:lnTo>
                  <a:pt x="131800" y="221970"/>
                </a:lnTo>
                <a:lnTo>
                  <a:pt x="133705" y="224866"/>
                </a:lnTo>
                <a:lnTo>
                  <a:pt x="187020" y="216916"/>
                </a:lnTo>
                <a:lnTo>
                  <a:pt x="243408" y="200748"/>
                </a:lnTo>
                <a:lnTo>
                  <a:pt x="283248" y="178130"/>
                </a:lnTo>
                <a:lnTo>
                  <a:pt x="309435" y="140906"/>
                </a:lnTo>
                <a:lnTo>
                  <a:pt x="318985" y="140906"/>
                </a:lnTo>
                <a:lnTo>
                  <a:pt x="344792" y="182067"/>
                </a:lnTo>
                <a:lnTo>
                  <a:pt x="386702" y="210299"/>
                </a:lnTo>
                <a:lnTo>
                  <a:pt x="414502" y="221970"/>
                </a:lnTo>
                <a:lnTo>
                  <a:pt x="436397" y="213969"/>
                </a:lnTo>
                <a:lnTo>
                  <a:pt x="450786" y="211353"/>
                </a:lnTo>
                <a:lnTo>
                  <a:pt x="450786" y="207492"/>
                </a:lnTo>
                <a:close/>
              </a:path>
              <a:path w="939800" h="227328">
                <a:moveTo>
                  <a:pt x="645629" y="12547"/>
                </a:moveTo>
                <a:lnTo>
                  <a:pt x="605510" y="0"/>
                </a:lnTo>
                <a:lnTo>
                  <a:pt x="595896" y="15240"/>
                </a:lnTo>
                <a:lnTo>
                  <a:pt x="570611" y="47294"/>
                </a:lnTo>
                <a:lnTo>
                  <a:pt x="554888" y="64185"/>
                </a:lnTo>
                <a:lnTo>
                  <a:pt x="537044" y="81584"/>
                </a:lnTo>
                <a:lnTo>
                  <a:pt x="505294" y="108788"/>
                </a:lnTo>
                <a:lnTo>
                  <a:pt x="488988" y="120637"/>
                </a:lnTo>
                <a:lnTo>
                  <a:pt x="494728" y="123532"/>
                </a:lnTo>
                <a:lnTo>
                  <a:pt x="511670" y="114363"/>
                </a:lnTo>
                <a:lnTo>
                  <a:pt x="543318" y="94386"/>
                </a:lnTo>
                <a:lnTo>
                  <a:pt x="571131" y="75285"/>
                </a:lnTo>
                <a:lnTo>
                  <a:pt x="571017" y="187845"/>
                </a:lnTo>
                <a:lnTo>
                  <a:pt x="570369" y="203631"/>
                </a:lnTo>
                <a:lnTo>
                  <a:pt x="569214" y="224866"/>
                </a:lnTo>
                <a:lnTo>
                  <a:pt x="599782" y="217144"/>
                </a:lnTo>
                <a:lnTo>
                  <a:pt x="597877" y="183362"/>
                </a:lnTo>
                <a:lnTo>
                  <a:pt x="597877" y="81076"/>
                </a:lnTo>
                <a:lnTo>
                  <a:pt x="609333" y="75285"/>
                </a:lnTo>
                <a:lnTo>
                  <a:pt x="613156" y="73355"/>
                </a:lnTo>
                <a:lnTo>
                  <a:pt x="580682" y="64668"/>
                </a:lnTo>
                <a:lnTo>
                  <a:pt x="638378" y="15849"/>
                </a:lnTo>
                <a:lnTo>
                  <a:pt x="640016" y="14846"/>
                </a:lnTo>
                <a:lnTo>
                  <a:pt x="645629" y="12547"/>
                </a:lnTo>
                <a:close/>
              </a:path>
              <a:path w="939800" h="227328">
                <a:moveTo>
                  <a:pt x="880579" y="41503"/>
                </a:moveTo>
                <a:lnTo>
                  <a:pt x="875804" y="31851"/>
                </a:lnTo>
                <a:lnTo>
                  <a:pt x="798436" y="13512"/>
                </a:lnTo>
                <a:lnTo>
                  <a:pt x="794613" y="16408"/>
                </a:lnTo>
                <a:lnTo>
                  <a:pt x="830681" y="33502"/>
                </a:lnTo>
                <a:lnTo>
                  <a:pt x="836701" y="36614"/>
                </a:lnTo>
                <a:lnTo>
                  <a:pt x="842835" y="40665"/>
                </a:lnTo>
                <a:lnTo>
                  <a:pt x="851916" y="47294"/>
                </a:lnTo>
                <a:lnTo>
                  <a:pt x="867206" y="55981"/>
                </a:lnTo>
                <a:lnTo>
                  <a:pt x="875804" y="51155"/>
                </a:lnTo>
                <a:lnTo>
                  <a:pt x="880579" y="41503"/>
                </a:lnTo>
                <a:close/>
              </a:path>
              <a:path w="939800" h="227328">
                <a:moveTo>
                  <a:pt x="939787" y="201701"/>
                </a:moveTo>
                <a:lnTo>
                  <a:pt x="919734" y="186740"/>
                </a:lnTo>
                <a:lnTo>
                  <a:pt x="917867" y="173939"/>
                </a:lnTo>
                <a:lnTo>
                  <a:pt x="916863" y="159245"/>
                </a:lnTo>
                <a:lnTo>
                  <a:pt x="907313" y="159245"/>
                </a:lnTo>
                <a:lnTo>
                  <a:pt x="905967" y="175234"/>
                </a:lnTo>
                <a:lnTo>
                  <a:pt x="905878" y="175831"/>
                </a:lnTo>
                <a:lnTo>
                  <a:pt x="903490" y="188188"/>
                </a:lnTo>
                <a:lnTo>
                  <a:pt x="886307" y="203631"/>
                </a:lnTo>
                <a:lnTo>
                  <a:pt x="829005" y="203631"/>
                </a:lnTo>
                <a:lnTo>
                  <a:pt x="807415" y="194589"/>
                </a:lnTo>
                <a:lnTo>
                  <a:pt x="802259" y="190119"/>
                </a:lnTo>
                <a:lnTo>
                  <a:pt x="802259" y="79146"/>
                </a:lnTo>
                <a:lnTo>
                  <a:pt x="916863" y="79146"/>
                </a:lnTo>
                <a:lnTo>
                  <a:pt x="880579" y="60807"/>
                </a:lnTo>
                <a:lnTo>
                  <a:pt x="855738" y="73355"/>
                </a:lnTo>
                <a:lnTo>
                  <a:pt x="748779" y="73355"/>
                </a:lnTo>
                <a:lnTo>
                  <a:pt x="748779" y="20269"/>
                </a:lnTo>
                <a:lnTo>
                  <a:pt x="765962" y="12547"/>
                </a:lnTo>
                <a:lnTo>
                  <a:pt x="720128" y="1930"/>
                </a:lnTo>
                <a:lnTo>
                  <a:pt x="721156" y="15240"/>
                </a:lnTo>
                <a:lnTo>
                  <a:pt x="721639" y="24904"/>
                </a:lnTo>
                <a:lnTo>
                  <a:pt x="721931" y="36614"/>
                </a:lnTo>
                <a:lnTo>
                  <a:pt x="722033" y="73355"/>
                </a:lnTo>
                <a:lnTo>
                  <a:pt x="616978" y="73355"/>
                </a:lnTo>
                <a:lnTo>
                  <a:pt x="634161" y="82042"/>
                </a:lnTo>
                <a:lnTo>
                  <a:pt x="658444" y="80098"/>
                </a:lnTo>
                <a:lnTo>
                  <a:pt x="680008" y="79146"/>
                </a:lnTo>
                <a:lnTo>
                  <a:pt x="722033" y="79146"/>
                </a:lnTo>
                <a:lnTo>
                  <a:pt x="712724" y="125107"/>
                </a:lnTo>
                <a:lnTo>
                  <a:pt x="684809" y="170307"/>
                </a:lnTo>
                <a:lnTo>
                  <a:pt x="650963" y="197599"/>
                </a:lnTo>
                <a:lnTo>
                  <a:pt x="599782" y="223901"/>
                </a:lnTo>
                <a:lnTo>
                  <a:pt x="605510" y="226796"/>
                </a:lnTo>
                <a:lnTo>
                  <a:pt x="642404" y="212699"/>
                </a:lnTo>
                <a:lnTo>
                  <a:pt x="689559" y="187706"/>
                </a:lnTo>
                <a:lnTo>
                  <a:pt x="721042" y="159512"/>
                </a:lnTo>
                <a:lnTo>
                  <a:pt x="746836" y="97091"/>
                </a:lnTo>
                <a:lnTo>
                  <a:pt x="748779" y="79146"/>
                </a:lnTo>
                <a:lnTo>
                  <a:pt x="777430" y="79146"/>
                </a:lnTo>
                <a:lnTo>
                  <a:pt x="777430" y="196875"/>
                </a:lnTo>
                <a:lnTo>
                  <a:pt x="784186" y="208724"/>
                </a:lnTo>
                <a:lnTo>
                  <a:pt x="785837" y="209892"/>
                </a:lnTo>
                <a:lnTo>
                  <a:pt x="789965" y="211404"/>
                </a:lnTo>
                <a:lnTo>
                  <a:pt x="821359" y="215214"/>
                </a:lnTo>
                <a:lnTo>
                  <a:pt x="897763" y="215214"/>
                </a:lnTo>
                <a:lnTo>
                  <a:pt x="920711" y="211175"/>
                </a:lnTo>
                <a:lnTo>
                  <a:pt x="935901" y="203631"/>
                </a:lnTo>
                <a:lnTo>
                  <a:pt x="939787" y="201701"/>
                </a:lnTo>
                <a:close/>
              </a:path>
            </a:pathLst>
          </a:custGeom>
          <a:solidFill>
            <a:srgbClr val="003366"/>
          </a:solidFill>
        </p:spPr>
        <p:txBody>
          <a:bodyPr wrap="square" lIns="0" tIns="0" rIns="0" bIns="0" rtlCol="0"/>
          <a:lstStyle/>
          <a:p/>
        </p:txBody>
      </p:sp>
      <p:sp>
        <p:nvSpPr>
          <p:cNvPr id="11" name="object 11"/>
          <p:cNvSpPr/>
          <p:nvPr/>
        </p:nvSpPr>
        <p:spPr>
          <a:xfrm>
            <a:off x="6694306" y="1197940"/>
            <a:ext cx="353695" cy="223520"/>
          </a:xfrm>
          <a:custGeom>
            <a:rect l="l" t="t" r="r" b="b"/>
            <a:pathLst>
              <a:path w="353695" h="223519">
                <a:moveTo>
                  <a:pt x="147081" y="37637"/>
                </a:moveTo>
                <a:lnTo>
                  <a:pt x="133710" y="37637"/>
                </a:lnTo>
                <a:lnTo>
                  <a:pt x="129609" y="27215"/>
                </a:lnTo>
                <a:lnTo>
                  <a:pt x="128247" y="24608"/>
                </a:lnTo>
                <a:lnTo>
                  <a:pt x="122504" y="18464"/>
                </a:lnTo>
                <a:lnTo>
                  <a:pt x="101238" y="2895"/>
                </a:lnTo>
                <a:lnTo>
                  <a:pt x="105058" y="0"/>
                </a:lnTo>
                <a:lnTo>
                  <a:pt x="156632" y="15923"/>
                </a:lnTo>
                <a:lnTo>
                  <a:pt x="160452" y="24126"/>
                </a:lnTo>
                <a:lnTo>
                  <a:pt x="147081" y="37637"/>
                </a:lnTo>
                <a:close/>
              </a:path>
              <a:path w="353695" h="223519">
                <a:moveTo>
                  <a:pt x="26742" y="222927"/>
                </a:moveTo>
                <a:lnTo>
                  <a:pt x="0" y="205556"/>
                </a:lnTo>
                <a:lnTo>
                  <a:pt x="9550" y="193976"/>
                </a:lnTo>
                <a:lnTo>
                  <a:pt x="9550" y="55008"/>
                </a:lnTo>
                <a:lnTo>
                  <a:pt x="8749" y="38643"/>
                </a:lnTo>
                <a:lnTo>
                  <a:pt x="7640" y="27986"/>
                </a:lnTo>
                <a:lnTo>
                  <a:pt x="36293" y="37637"/>
                </a:lnTo>
                <a:lnTo>
                  <a:pt x="270968" y="37637"/>
                </a:lnTo>
                <a:lnTo>
                  <a:pt x="280792" y="41497"/>
                </a:lnTo>
                <a:lnTo>
                  <a:pt x="275061" y="43427"/>
                </a:lnTo>
                <a:lnTo>
                  <a:pt x="36293" y="43427"/>
                </a:lnTo>
                <a:lnTo>
                  <a:pt x="36293" y="76239"/>
                </a:lnTo>
                <a:lnTo>
                  <a:pt x="263600" y="76239"/>
                </a:lnTo>
                <a:lnTo>
                  <a:pt x="263600" y="82029"/>
                </a:lnTo>
                <a:lnTo>
                  <a:pt x="36293" y="82029"/>
                </a:lnTo>
                <a:lnTo>
                  <a:pt x="36293" y="118701"/>
                </a:lnTo>
                <a:lnTo>
                  <a:pt x="264773" y="118701"/>
                </a:lnTo>
                <a:lnTo>
                  <a:pt x="265265" y="124492"/>
                </a:lnTo>
                <a:lnTo>
                  <a:pt x="36293" y="124492"/>
                </a:lnTo>
                <a:lnTo>
                  <a:pt x="36293" y="200731"/>
                </a:lnTo>
                <a:lnTo>
                  <a:pt x="82432" y="200731"/>
                </a:lnTo>
                <a:lnTo>
                  <a:pt x="62293" y="207121"/>
                </a:lnTo>
                <a:lnTo>
                  <a:pt x="52081" y="210758"/>
                </a:lnTo>
                <a:lnTo>
                  <a:pt x="32741" y="219323"/>
                </a:lnTo>
                <a:lnTo>
                  <a:pt x="26742" y="222927"/>
                </a:lnTo>
                <a:close/>
              </a:path>
              <a:path w="353695" h="223519">
                <a:moveTo>
                  <a:pt x="270968" y="37637"/>
                </a:moveTo>
                <a:lnTo>
                  <a:pt x="233038" y="37637"/>
                </a:lnTo>
                <a:lnTo>
                  <a:pt x="246409" y="27986"/>
                </a:lnTo>
                <a:lnTo>
                  <a:pt x="270968" y="37637"/>
                </a:lnTo>
                <a:close/>
              </a:path>
              <a:path w="353695" h="223519">
                <a:moveTo>
                  <a:pt x="263600" y="76239"/>
                </a:moveTo>
                <a:lnTo>
                  <a:pt x="236858" y="76239"/>
                </a:lnTo>
                <a:lnTo>
                  <a:pt x="236858" y="43427"/>
                </a:lnTo>
                <a:lnTo>
                  <a:pt x="275061" y="43427"/>
                </a:lnTo>
                <a:lnTo>
                  <a:pt x="263600" y="47287"/>
                </a:lnTo>
                <a:lnTo>
                  <a:pt x="263600" y="76239"/>
                </a:lnTo>
                <a:close/>
              </a:path>
              <a:path w="353695" h="223519">
                <a:moveTo>
                  <a:pt x="264773" y="118701"/>
                </a:moveTo>
                <a:lnTo>
                  <a:pt x="236858" y="118701"/>
                </a:lnTo>
                <a:lnTo>
                  <a:pt x="236858" y="82029"/>
                </a:lnTo>
                <a:lnTo>
                  <a:pt x="263600" y="82029"/>
                </a:lnTo>
                <a:lnTo>
                  <a:pt x="263600" y="102295"/>
                </a:lnTo>
                <a:lnTo>
                  <a:pt x="263869" y="108058"/>
                </a:lnTo>
                <a:lnTo>
                  <a:pt x="264773" y="118701"/>
                </a:lnTo>
                <a:close/>
              </a:path>
              <a:path w="353695" h="223519">
                <a:moveTo>
                  <a:pt x="313264" y="220997"/>
                </a:moveTo>
                <a:lnTo>
                  <a:pt x="249244" y="210479"/>
                </a:lnTo>
                <a:lnTo>
                  <a:pt x="190868" y="193944"/>
                </a:lnTo>
                <a:lnTo>
                  <a:pt x="145171" y="172262"/>
                </a:lnTo>
                <a:lnTo>
                  <a:pt x="113086" y="145233"/>
                </a:lnTo>
                <a:lnTo>
                  <a:pt x="97418" y="124492"/>
                </a:lnTo>
                <a:lnTo>
                  <a:pt x="106968" y="124492"/>
                </a:lnTo>
                <a:lnTo>
                  <a:pt x="122866" y="139903"/>
                </a:lnTo>
                <a:lnTo>
                  <a:pt x="125234" y="142089"/>
                </a:lnTo>
                <a:lnTo>
                  <a:pt x="138604" y="152463"/>
                </a:lnTo>
                <a:lnTo>
                  <a:pt x="145876" y="157175"/>
                </a:lnTo>
                <a:lnTo>
                  <a:pt x="160452" y="165989"/>
                </a:lnTo>
                <a:lnTo>
                  <a:pt x="186595" y="165989"/>
                </a:lnTo>
                <a:lnTo>
                  <a:pt x="168093" y="169849"/>
                </a:lnTo>
                <a:lnTo>
                  <a:pt x="220696" y="187605"/>
                </a:lnTo>
                <a:lnTo>
                  <a:pt x="288286" y="198102"/>
                </a:lnTo>
                <a:lnTo>
                  <a:pt x="328976" y="201155"/>
                </a:lnTo>
                <a:lnTo>
                  <a:pt x="353377" y="201696"/>
                </a:lnTo>
                <a:lnTo>
                  <a:pt x="353377" y="205556"/>
                </a:lnTo>
                <a:lnTo>
                  <a:pt x="325856" y="213905"/>
                </a:lnTo>
                <a:lnTo>
                  <a:pt x="313264" y="220997"/>
                </a:lnTo>
                <a:close/>
              </a:path>
              <a:path w="353695" h="223519">
                <a:moveTo>
                  <a:pt x="236858" y="132212"/>
                </a:moveTo>
                <a:lnTo>
                  <a:pt x="236858" y="124492"/>
                </a:lnTo>
                <a:lnTo>
                  <a:pt x="265265" y="124492"/>
                </a:lnTo>
                <a:lnTo>
                  <a:pt x="265510" y="127387"/>
                </a:lnTo>
                <a:lnTo>
                  <a:pt x="236858" y="132212"/>
                </a:lnTo>
                <a:close/>
              </a:path>
              <a:path w="353695" h="223519">
                <a:moveTo>
                  <a:pt x="186595" y="165989"/>
                </a:moveTo>
                <a:lnTo>
                  <a:pt x="160452" y="165989"/>
                </a:lnTo>
                <a:lnTo>
                  <a:pt x="206719" y="153763"/>
                </a:lnTo>
                <a:lnTo>
                  <a:pt x="216503" y="151061"/>
                </a:lnTo>
                <a:lnTo>
                  <a:pt x="246110" y="141410"/>
                </a:lnTo>
                <a:lnTo>
                  <a:pt x="268019" y="132601"/>
                </a:lnTo>
                <a:lnTo>
                  <a:pt x="278882" y="127387"/>
                </a:lnTo>
                <a:lnTo>
                  <a:pt x="307534" y="146688"/>
                </a:lnTo>
                <a:lnTo>
                  <a:pt x="284612" y="146688"/>
                </a:lnTo>
                <a:lnTo>
                  <a:pt x="255840" y="152116"/>
                </a:lnTo>
                <a:lnTo>
                  <a:pt x="186595" y="165989"/>
                </a:lnTo>
                <a:close/>
              </a:path>
              <a:path w="353695" h="223519">
                <a:moveTo>
                  <a:pt x="82432" y="200731"/>
                </a:moveTo>
                <a:lnTo>
                  <a:pt x="36293" y="200731"/>
                </a:lnTo>
                <a:lnTo>
                  <a:pt x="139441" y="178535"/>
                </a:lnTo>
                <a:lnTo>
                  <a:pt x="143261" y="181430"/>
                </a:lnTo>
                <a:lnTo>
                  <a:pt x="82432" y="200731"/>
                </a:lnTo>
                <a:close/>
              </a:path>
            </a:pathLst>
          </a:custGeom>
          <a:solidFill>
            <a:srgbClr val="003366"/>
          </a:solidFill>
        </p:spPr>
        <p:txBody>
          <a:bodyPr wrap="square" lIns="0" tIns="0" rIns="0" bIns="0" rtlCol="0"/>
          <a:lstStyle/>
          <a:p/>
        </p:txBody>
      </p:sp>
      <p:sp>
        <p:nvSpPr>
          <p:cNvPr id="12" name="object 12"/>
          <p:cNvSpPr/>
          <p:nvPr/>
        </p:nvSpPr>
        <p:spPr>
          <a:xfrm>
            <a:off x="7103071" y="1196974"/>
            <a:ext cx="1425575" cy="229235"/>
          </a:xfrm>
          <a:custGeom>
            <a:rect l="l" t="t" r="r" b="b"/>
            <a:pathLst>
              <a:path w="1425575" h="229234">
                <a:moveTo>
                  <a:pt x="109829" y="35712"/>
                </a:moveTo>
                <a:lnTo>
                  <a:pt x="96469" y="20751"/>
                </a:lnTo>
                <a:lnTo>
                  <a:pt x="84328" y="16446"/>
                </a:lnTo>
                <a:lnTo>
                  <a:pt x="47752" y="4826"/>
                </a:lnTo>
                <a:lnTo>
                  <a:pt x="43929" y="7721"/>
                </a:lnTo>
                <a:lnTo>
                  <a:pt x="65887" y="23520"/>
                </a:lnTo>
                <a:lnTo>
                  <a:pt x="68262" y="25450"/>
                </a:lnTo>
                <a:lnTo>
                  <a:pt x="68783" y="26047"/>
                </a:lnTo>
                <a:lnTo>
                  <a:pt x="76403" y="35712"/>
                </a:lnTo>
                <a:lnTo>
                  <a:pt x="91694" y="47294"/>
                </a:lnTo>
                <a:lnTo>
                  <a:pt x="102196" y="45364"/>
                </a:lnTo>
                <a:lnTo>
                  <a:pt x="109829" y="35712"/>
                </a:lnTo>
                <a:close/>
              </a:path>
              <a:path w="1425575" h="229234">
                <a:moveTo>
                  <a:pt x="253098" y="31369"/>
                </a:moveTo>
                <a:lnTo>
                  <a:pt x="237820" y="17856"/>
                </a:lnTo>
                <a:lnTo>
                  <a:pt x="222072" y="12280"/>
                </a:lnTo>
                <a:lnTo>
                  <a:pt x="192925" y="3860"/>
                </a:lnTo>
                <a:lnTo>
                  <a:pt x="189103" y="6756"/>
                </a:lnTo>
                <a:lnTo>
                  <a:pt x="214655" y="23799"/>
                </a:lnTo>
                <a:lnTo>
                  <a:pt x="215074" y="24104"/>
                </a:lnTo>
                <a:lnTo>
                  <a:pt x="216077" y="25158"/>
                </a:lnTo>
                <a:lnTo>
                  <a:pt x="223494" y="33782"/>
                </a:lnTo>
                <a:lnTo>
                  <a:pt x="234950" y="43434"/>
                </a:lnTo>
                <a:lnTo>
                  <a:pt x="244500" y="40538"/>
                </a:lnTo>
                <a:lnTo>
                  <a:pt x="253098" y="31369"/>
                </a:lnTo>
                <a:close/>
              </a:path>
              <a:path w="1425575" h="229234">
                <a:moveTo>
                  <a:pt x="445071" y="53086"/>
                </a:moveTo>
                <a:lnTo>
                  <a:pt x="410679" y="34747"/>
                </a:lnTo>
                <a:lnTo>
                  <a:pt x="385851" y="47294"/>
                </a:lnTo>
                <a:lnTo>
                  <a:pt x="313270" y="47294"/>
                </a:lnTo>
                <a:lnTo>
                  <a:pt x="343954" y="28613"/>
                </a:lnTo>
                <a:lnTo>
                  <a:pt x="352425" y="24130"/>
                </a:lnTo>
                <a:lnTo>
                  <a:pt x="382028" y="13512"/>
                </a:lnTo>
                <a:lnTo>
                  <a:pt x="343827" y="0"/>
                </a:lnTo>
                <a:lnTo>
                  <a:pt x="336778" y="9842"/>
                </a:lnTo>
                <a:lnTo>
                  <a:pt x="322287" y="25450"/>
                </a:lnTo>
                <a:lnTo>
                  <a:pt x="299897" y="47294"/>
                </a:lnTo>
                <a:lnTo>
                  <a:pt x="131800" y="47294"/>
                </a:lnTo>
                <a:lnTo>
                  <a:pt x="148996" y="55981"/>
                </a:lnTo>
                <a:lnTo>
                  <a:pt x="173291" y="54051"/>
                </a:lnTo>
                <a:lnTo>
                  <a:pt x="194830" y="53086"/>
                </a:lnTo>
                <a:lnTo>
                  <a:pt x="261696" y="53086"/>
                </a:lnTo>
                <a:lnTo>
                  <a:pt x="255955" y="76250"/>
                </a:lnTo>
                <a:lnTo>
                  <a:pt x="215849" y="76250"/>
                </a:lnTo>
                <a:lnTo>
                  <a:pt x="187198" y="68529"/>
                </a:lnTo>
                <a:lnTo>
                  <a:pt x="188036" y="83413"/>
                </a:lnTo>
                <a:lnTo>
                  <a:pt x="188988" y="112585"/>
                </a:lnTo>
                <a:lnTo>
                  <a:pt x="188950" y="142836"/>
                </a:lnTo>
                <a:lnTo>
                  <a:pt x="188023" y="172745"/>
                </a:lnTo>
                <a:lnTo>
                  <a:pt x="187198" y="189153"/>
                </a:lnTo>
                <a:lnTo>
                  <a:pt x="213944" y="183362"/>
                </a:lnTo>
                <a:lnTo>
                  <a:pt x="213944" y="172745"/>
                </a:lnTo>
                <a:lnTo>
                  <a:pt x="357200" y="172745"/>
                </a:lnTo>
                <a:lnTo>
                  <a:pt x="357200" y="186258"/>
                </a:lnTo>
                <a:lnTo>
                  <a:pt x="383946" y="180467"/>
                </a:lnTo>
                <a:lnTo>
                  <a:pt x="382219" y="142836"/>
                </a:lnTo>
                <a:lnTo>
                  <a:pt x="382130" y="137045"/>
                </a:lnTo>
                <a:lnTo>
                  <a:pt x="382028" y="110985"/>
                </a:lnTo>
                <a:lnTo>
                  <a:pt x="382028" y="105194"/>
                </a:lnTo>
                <a:lnTo>
                  <a:pt x="382028" y="86855"/>
                </a:lnTo>
                <a:lnTo>
                  <a:pt x="395681" y="82042"/>
                </a:lnTo>
                <a:lnTo>
                  <a:pt x="401129" y="80111"/>
                </a:lnTo>
                <a:lnTo>
                  <a:pt x="393496" y="76250"/>
                </a:lnTo>
                <a:lnTo>
                  <a:pt x="374396" y="66598"/>
                </a:lnTo>
                <a:lnTo>
                  <a:pt x="357200" y="75298"/>
                </a:lnTo>
                <a:lnTo>
                  <a:pt x="357200" y="82042"/>
                </a:lnTo>
                <a:lnTo>
                  <a:pt x="357200" y="105194"/>
                </a:lnTo>
                <a:lnTo>
                  <a:pt x="357200" y="110985"/>
                </a:lnTo>
                <a:lnTo>
                  <a:pt x="357200" y="137045"/>
                </a:lnTo>
                <a:lnTo>
                  <a:pt x="357200" y="142836"/>
                </a:lnTo>
                <a:lnTo>
                  <a:pt x="357200" y="166966"/>
                </a:lnTo>
                <a:lnTo>
                  <a:pt x="213944" y="166966"/>
                </a:lnTo>
                <a:lnTo>
                  <a:pt x="213944" y="142836"/>
                </a:lnTo>
                <a:lnTo>
                  <a:pt x="357200" y="142836"/>
                </a:lnTo>
                <a:lnTo>
                  <a:pt x="357200" y="137045"/>
                </a:lnTo>
                <a:lnTo>
                  <a:pt x="213944" y="137045"/>
                </a:lnTo>
                <a:lnTo>
                  <a:pt x="213944" y="110985"/>
                </a:lnTo>
                <a:lnTo>
                  <a:pt x="357200" y="110985"/>
                </a:lnTo>
                <a:lnTo>
                  <a:pt x="357200" y="105194"/>
                </a:lnTo>
                <a:lnTo>
                  <a:pt x="213944" y="105194"/>
                </a:lnTo>
                <a:lnTo>
                  <a:pt x="213944" y="82042"/>
                </a:lnTo>
                <a:lnTo>
                  <a:pt x="357200" y="82042"/>
                </a:lnTo>
                <a:lnTo>
                  <a:pt x="357200" y="75298"/>
                </a:lnTo>
                <a:lnTo>
                  <a:pt x="355295" y="76250"/>
                </a:lnTo>
                <a:lnTo>
                  <a:pt x="267423" y="76250"/>
                </a:lnTo>
                <a:lnTo>
                  <a:pt x="292252" y="53086"/>
                </a:lnTo>
                <a:lnTo>
                  <a:pt x="445071" y="53086"/>
                </a:lnTo>
                <a:close/>
              </a:path>
              <a:path w="1425575" h="229234">
                <a:moveTo>
                  <a:pt x="448881" y="199771"/>
                </a:moveTo>
                <a:lnTo>
                  <a:pt x="401472" y="201536"/>
                </a:lnTo>
                <a:lnTo>
                  <a:pt x="329984" y="203390"/>
                </a:lnTo>
                <a:lnTo>
                  <a:pt x="299897" y="203631"/>
                </a:lnTo>
                <a:lnTo>
                  <a:pt x="282778" y="203428"/>
                </a:lnTo>
                <a:lnTo>
                  <a:pt x="224447" y="201218"/>
                </a:lnTo>
                <a:lnTo>
                  <a:pt x="172656" y="195376"/>
                </a:lnTo>
                <a:lnTo>
                  <a:pt x="116243" y="176593"/>
                </a:lnTo>
                <a:lnTo>
                  <a:pt x="111582" y="174193"/>
                </a:lnTo>
                <a:lnTo>
                  <a:pt x="103149" y="169862"/>
                </a:lnTo>
                <a:lnTo>
                  <a:pt x="103149" y="92646"/>
                </a:lnTo>
                <a:lnTo>
                  <a:pt x="114058" y="88785"/>
                </a:lnTo>
                <a:lnTo>
                  <a:pt x="122250" y="85890"/>
                </a:lnTo>
                <a:lnTo>
                  <a:pt x="95504" y="72390"/>
                </a:lnTo>
                <a:lnTo>
                  <a:pt x="74498" y="83007"/>
                </a:lnTo>
                <a:lnTo>
                  <a:pt x="0" y="83007"/>
                </a:lnTo>
                <a:lnTo>
                  <a:pt x="17195" y="91681"/>
                </a:lnTo>
                <a:lnTo>
                  <a:pt x="41503" y="89750"/>
                </a:lnTo>
                <a:lnTo>
                  <a:pt x="63030" y="88785"/>
                </a:lnTo>
                <a:lnTo>
                  <a:pt x="78320" y="88785"/>
                </a:lnTo>
                <a:lnTo>
                  <a:pt x="78320" y="168897"/>
                </a:lnTo>
                <a:lnTo>
                  <a:pt x="5727" y="191084"/>
                </a:lnTo>
                <a:lnTo>
                  <a:pt x="30568" y="204597"/>
                </a:lnTo>
                <a:lnTo>
                  <a:pt x="59220" y="186740"/>
                </a:lnTo>
                <a:lnTo>
                  <a:pt x="88823" y="174193"/>
                </a:lnTo>
                <a:lnTo>
                  <a:pt x="120345" y="187223"/>
                </a:lnTo>
                <a:lnTo>
                  <a:pt x="141516" y="197358"/>
                </a:lnTo>
                <a:lnTo>
                  <a:pt x="150812" y="200723"/>
                </a:lnTo>
                <a:lnTo>
                  <a:pt x="192265" y="209931"/>
                </a:lnTo>
                <a:lnTo>
                  <a:pt x="265506" y="216179"/>
                </a:lnTo>
                <a:lnTo>
                  <a:pt x="371525" y="218351"/>
                </a:lnTo>
                <a:lnTo>
                  <a:pt x="414502" y="218109"/>
                </a:lnTo>
                <a:lnTo>
                  <a:pt x="428625" y="210286"/>
                </a:lnTo>
                <a:lnTo>
                  <a:pt x="448881" y="203631"/>
                </a:lnTo>
                <a:lnTo>
                  <a:pt x="448881" y="199771"/>
                </a:lnTo>
                <a:close/>
              </a:path>
              <a:path w="1425575" h="229234">
                <a:moveTo>
                  <a:pt x="624624" y="16408"/>
                </a:moveTo>
                <a:lnTo>
                  <a:pt x="588327" y="3860"/>
                </a:lnTo>
                <a:lnTo>
                  <a:pt x="583907" y="11036"/>
                </a:lnTo>
                <a:lnTo>
                  <a:pt x="581761" y="13385"/>
                </a:lnTo>
                <a:lnTo>
                  <a:pt x="557771" y="37160"/>
                </a:lnTo>
                <a:lnTo>
                  <a:pt x="539140" y="51066"/>
                </a:lnTo>
                <a:lnTo>
                  <a:pt x="520217" y="63538"/>
                </a:lnTo>
                <a:lnTo>
                  <a:pt x="504278" y="72390"/>
                </a:lnTo>
                <a:lnTo>
                  <a:pt x="510006" y="74320"/>
                </a:lnTo>
                <a:lnTo>
                  <a:pt x="531545" y="65252"/>
                </a:lnTo>
                <a:lnTo>
                  <a:pt x="562711" y="49491"/>
                </a:lnTo>
                <a:lnTo>
                  <a:pt x="580682" y="38608"/>
                </a:lnTo>
                <a:lnTo>
                  <a:pt x="624624" y="16408"/>
                </a:lnTo>
                <a:close/>
              </a:path>
              <a:path w="1425575" h="229234">
                <a:moveTo>
                  <a:pt x="645629" y="63703"/>
                </a:moveTo>
                <a:lnTo>
                  <a:pt x="605523" y="50190"/>
                </a:lnTo>
                <a:lnTo>
                  <a:pt x="598487" y="60071"/>
                </a:lnTo>
                <a:lnTo>
                  <a:pt x="597636" y="61125"/>
                </a:lnTo>
                <a:lnTo>
                  <a:pt x="571512" y="89293"/>
                </a:lnTo>
                <a:lnTo>
                  <a:pt x="528231" y="123278"/>
                </a:lnTo>
                <a:lnTo>
                  <a:pt x="492823" y="144767"/>
                </a:lnTo>
                <a:lnTo>
                  <a:pt x="498551" y="147662"/>
                </a:lnTo>
                <a:lnTo>
                  <a:pt x="524738" y="135369"/>
                </a:lnTo>
                <a:lnTo>
                  <a:pt x="552983" y="120700"/>
                </a:lnTo>
                <a:lnTo>
                  <a:pt x="567321" y="111950"/>
                </a:lnTo>
                <a:lnTo>
                  <a:pt x="567232" y="185623"/>
                </a:lnTo>
                <a:lnTo>
                  <a:pt x="567131" y="191084"/>
                </a:lnTo>
                <a:lnTo>
                  <a:pt x="566521" y="205079"/>
                </a:lnTo>
                <a:lnTo>
                  <a:pt x="565404" y="223901"/>
                </a:lnTo>
                <a:lnTo>
                  <a:pt x="592150" y="217144"/>
                </a:lnTo>
                <a:lnTo>
                  <a:pt x="592150" y="111950"/>
                </a:lnTo>
                <a:lnTo>
                  <a:pt x="592150" y="94576"/>
                </a:lnTo>
                <a:lnTo>
                  <a:pt x="623658" y="72390"/>
                </a:lnTo>
                <a:lnTo>
                  <a:pt x="645629" y="63703"/>
                </a:lnTo>
                <a:close/>
              </a:path>
              <a:path w="1425575" h="229234">
                <a:moveTo>
                  <a:pt x="659003" y="161175"/>
                </a:moveTo>
                <a:lnTo>
                  <a:pt x="651357" y="161175"/>
                </a:lnTo>
                <a:lnTo>
                  <a:pt x="635622" y="184746"/>
                </a:lnTo>
                <a:lnTo>
                  <a:pt x="626529" y="191084"/>
                </a:lnTo>
                <a:lnTo>
                  <a:pt x="613156" y="205079"/>
                </a:lnTo>
                <a:lnTo>
                  <a:pt x="631304" y="209423"/>
                </a:lnTo>
                <a:lnTo>
                  <a:pt x="652322" y="199771"/>
                </a:lnTo>
                <a:lnTo>
                  <a:pt x="659003" y="161175"/>
                </a:lnTo>
                <a:close/>
              </a:path>
              <a:path w="1425575" h="229234">
                <a:moveTo>
                  <a:pt x="809904" y="172745"/>
                </a:moveTo>
                <a:lnTo>
                  <a:pt x="799401" y="163588"/>
                </a:lnTo>
                <a:lnTo>
                  <a:pt x="754507" y="147662"/>
                </a:lnTo>
                <a:lnTo>
                  <a:pt x="748779" y="149593"/>
                </a:lnTo>
                <a:lnTo>
                  <a:pt x="774560" y="169938"/>
                </a:lnTo>
                <a:lnTo>
                  <a:pt x="781253" y="177571"/>
                </a:lnTo>
                <a:lnTo>
                  <a:pt x="792708" y="185293"/>
                </a:lnTo>
                <a:lnTo>
                  <a:pt x="803224" y="180949"/>
                </a:lnTo>
                <a:lnTo>
                  <a:pt x="809904" y="172745"/>
                </a:lnTo>
                <a:close/>
              </a:path>
              <a:path w="1425575" h="229234">
                <a:moveTo>
                  <a:pt x="871029" y="206527"/>
                </a:moveTo>
                <a:lnTo>
                  <a:pt x="851928" y="193979"/>
                </a:lnTo>
                <a:lnTo>
                  <a:pt x="848106" y="175641"/>
                </a:lnTo>
                <a:lnTo>
                  <a:pt x="838555" y="175641"/>
                </a:lnTo>
                <a:lnTo>
                  <a:pt x="835977" y="197840"/>
                </a:lnTo>
                <a:lnTo>
                  <a:pt x="835685" y="199288"/>
                </a:lnTo>
                <a:lnTo>
                  <a:pt x="813727" y="207492"/>
                </a:lnTo>
                <a:lnTo>
                  <a:pt x="741133" y="207492"/>
                </a:lnTo>
                <a:lnTo>
                  <a:pt x="721233" y="197497"/>
                </a:lnTo>
                <a:lnTo>
                  <a:pt x="720128" y="196875"/>
                </a:lnTo>
                <a:lnTo>
                  <a:pt x="720128" y="169862"/>
                </a:lnTo>
                <a:lnTo>
                  <a:pt x="733501" y="164071"/>
                </a:lnTo>
                <a:lnTo>
                  <a:pt x="693381" y="154419"/>
                </a:lnTo>
                <a:lnTo>
                  <a:pt x="693915" y="159245"/>
                </a:lnTo>
                <a:lnTo>
                  <a:pt x="694004" y="161175"/>
                </a:lnTo>
                <a:lnTo>
                  <a:pt x="695299" y="197840"/>
                </a:lnTo>
                <a:lnTo>
                  <a:pt x="705015" y="213474"/>
                </a:lnTo>
                <a:lnTo>
                  <a:pt x="708406" y="215468"/>
                </a:lnTo>
                <a:lnTo>
                  <a:pt x="731583" y="219075"/>
                </a:lnTo>
                <a:lnTo>
                  <a:pt x="829005" y="219075"/>
                </a:lnTo>
                <a:lnTo>
                  <a:pt x="854671" y="214985"/>
                </a:lnTo>
                <a:lnTo>
                  <a:pt x="869162" y="207492"/>
                </a:lnTo>
                <a:lnTo>
                  <a:pt x="871029" y="206527"/>
                </a:lnTo>
                <a:close/>
              </a:path>
              <a:path w="1425575" h="229234">
                <a:moveTo>
                  <a:pt x="926426" y="185293"/>
                </a:moveTo>
                <a:lnTo>
                  <a:pt x="914958" y="175641"/>
                </a:lnTo>
                <a:lnTo>
                  <a:pt x="867206" y="159245"/>
                </a:lnTo>
                <a:lnTo>
                  <a:pt x="861479" y="161175"/>
                </a:lnTo>
                <a:lnTo>
                  <a:pt x="893356" y="184912"/>
                </a:lnTo>
                <a:lnTo>
                  <a:pt x="894232" y="185623"/>
                </a:lnTo>
                <a:lnTo>
                  <a:pt x="899680" y="192049"/>
                </a:lnTo>
                <a:lnTo>
                  <a:pt x="909231" y="198805"/>
                </a:lnTo>
                <a:lnTo>
                  <a:pt x="919734" y="193979"/>
                </a:lnTo>
                <a:lnTo>
                  <a:pt x="926426" y="185293"/>
                </a:lnTo>
                <a:close/>
              </a:path>
              <a:path w="1425575" h="229234">
                <a:moveTo>
                  <a:pt x="926426" y="41503"/>
                </a:moveTo>
                <a:lnTo>
                  <a:pt x="892035" y="24130"/>
                </a:lnTo>
                <a:lnTo>
                  <a:pt x="869124" y="35712"/>
                </a:lnTo>
                <a:lnTo>
                  <a:pt x="777430" y="35712"/>
                </a:lnTo>
                <a:lnTo>
                  <a:pt x="806081" y="10617"/>
                </a:lnTo>
                <a:lnTo>
                  <a:pt x="764057" y="965"/>
                </a:lnTo>
                <a:lnTo>
                  <a:pt x="762469" y="6997"/>
                </a:lnTo>
                <a:lnTo>
                  <a:pt x="752602" y="35712"/>
                </a:lnTo>
                <a:lnTo>
                  <a:pt x="628446" y="35712"/>
                </a:lnTo>
                <a:lnTo>
                  <a:pt x="643724" y="43434"/>
                </a:lnTo>
                <a:lnTo>
                  <a:pt x="660908" y="41503"/>
                </a:lnTo>
                <a:lnTo>
                  <a:pt x="750684" y="41503"/>
                </a:lnTo>
                <a:lnTo>
                  <a:pt x="739228" y="63703"/>
                </a:lnTo>
                <a:lnTo>
                  <a:pt x="731583" y="63703"/>
                </a:lnTo>
                <a:lnTo>
                  <a:pt x="731583" y="69494"/>
                </a:lnTo>
                <a:lnTo>
                  <a:pt x="731583" y="110020"/>
                </a:lnTo>
                <a:lnTo>
                  <a:pt x="687654" y="110020"/>
                </a:lnTo>
                <a:lnTo>
                  <a:pt x="687654" y="69494"/>
                </a:lnTo>
                <a:lnTo>
                  <a:pt x="731583" y="69494"/>
                </a:lnTo>
                <a:lnTo>
                  <a:pt x="731583" y="63703"/>
                </a:lnTo>
                <a:lnTo>
                  <a:pt x="689559" y="63703"/>
                </a:lnTo>
                <a:lnTo>
                  <a:pt x="660908" y="56946"/>
                </a:lnTo>
                <a:lnTo>
                  <a:pt x="662025" y="70726"/>
                </a:lnTo>
                <a:lnTo>
                  <a:pt x="662393" y="77647"/>
                </a:lnTo>
                <a:lnTo>
                  <a:pt x="662736" y="89293"/>
                </a:lnTo>
                <a:lnTo>
                  <a:pt x="662660" y="97751"/>
                </a:lnTo>
                <a:lnTo>
                  <a:pt x="662393" y="106692"/>
                </a:lnTo>
                <a:lnTo>
                  <a:pt x="662025" y="113601"/>
                </a:lnTo>
                <a:lnTo>
                  <a:pt x="660908" y="127393"/>
                </a:lnTo>
                <a:lnTo>
                  <a:pt x="687654" y="121602"/>
                </a:lnTo>
                <a:lnTo>
                  <a:pt x="687654" y="115811"/>
                </a:lnTo>
                <a:lnTo>
                  <a:pt x="863384" y="115811"/>
                </a:lnTo>
                <a:lnTo>
                  <a:pt x="863384" y="122567"/>
                </a:lnTo>
                <a:lnTo>
                  <a:pt x="890130" y="117741"/>
                </a:lnTo>
                <a:lnTo>
                  <a:pt x="889939" y="115811"/>
                </a:lnTo>
                <a:lnTo>
                  <a:pt x="889355" y="110020"/>
                </a:lnTo>
                <a:lnTo>
                  <a:pt x="889292" y="109474"/>
                </a:lnTo>
                <a:lnTo>
                  <a:pt x="889000" y="102539"/>
                </a:lnTo>
                <a:lnTo>
                  <a:pt x="888225" y="72390"/>
                </a:lnTo>
                <a:lnTo>
                  <a:pt x="895858" y="69494"/>
                </a:lnTo>
                <a:lnTo>
                  <a:pt x="903503" y="66598"/>
                </a:lnTo>
                <a:lnTo>
                  <a:pt x="896340" y="63703"/>
                </a:lnTo>
                <a:lnTo>
                  <a:pt x="874852" y="55016"/>
                </a:lnTo>
                <a:lnTo>
                  <a:pt x="863384" y="61544"/>
                </a:lnTo>
                <a:lnTo>
                  <a:pt x="863384" y="69494"/>
                </a:lnTo>
                <a:lnTo>
                  <a:pt x="863384" y="110020"/>
                </a:lnTo>
                <a:lnTo>
                  <a:pt x="819454" y="110020"/>
                </a:lnTo>
                <a:lnTo>
                  <a:pt x="819454" y="69494"/>
                </a:lnTo>
                <a:lnTo>
                  <a:pt x="863384" y="69494"/>
                </a:lnTo>
                <a:lnTo>
                  <a:pt x="863384" y="61544"/>
                </a:lnTo>
                <a:lnTo>
                  <a:pt x="859574" y="63703"/>
                </a:lnTo>
                <a:lnTo>
                  <a:pt x="796531" y="63703"/>
                </a:lnTo>
                <a:lnTo>
                  <a:pt x="796531" y="69494"/>
                </a:lnTo>
                <a:lnTo>
                  <a:pt x="796531" y="110020"/>
                </a:lnTo>
                <a:lnTo>
                  <a:pt x="754507" y="110020"/>
                </a:lnTo>
                <a:lnTo>
                  <a:pt x="754507" y="69494"/>
                </a:lnTo>
                <a:lnTo>
                  <a:pt x="796531" y="69494"/>
                </a:lnTo>
                <a:lnTo>
                  <a:pt x="796531" y="63703"/>
                </a:lnTo>
                <a:lnTo>
                  <a:pt x="758329" y="63703"/>
                </a:lnTo>
                <a:lnTo>
                  <a:pt x="775525" y="41503"/>
                </a:lnTo>
                <a:lnTo>
                  <a:pt x="926426" y="41503"/>
                </a:lnTo>
                <a:close/>
              </a:path>
              <a:path w="1425575" h="229234">
                <a:moveTo>
                  <a:pt x="935977" y="141871"/>
                </a:moveTo>
                <a:lnTo>
                  <a:pt x="899680" y="123532"/>
                </a:lnTo>
                <a:lnTo>
                  <a:pt x="874852" y="136080"/>
                </a:lnTo>
                <a:lnTo>
                  <a:pt x="611251" y="136080"/>
                </a:lnTo>
                <a:lnTo>
                  <a:pt x="628446" y="144767"/>
                </a:lnTo>
                <a:lnTo>
                  <a:pt x="674281" y="141871"/>
                </a:lnTo>
                <a:lnTo>
                  <a:pt x="935977" y="141871"/>
                </a:lnTo>
                <a:close/>
              </a:path>
              <a:path w="1425575" h="229234">
                <a:moveTo>
                  <a:pt x="1146086" y="15443"/>
                </a:moveTo>
                <a:lnTo>
                  <a:pt x="1104061" y="1930"/>
                </a:lnTo>
                <a:lnTo>
                  <a:pt x="1095057" y="17487"/>
                </a:lnTo>
                <a:lnTo>
                  <a:pt x="1084999" y="33286"/>
                </a:lnTo>
                <a:lnTo>
                  <a:pt x="1055738" y="69024"/>
                </a:lnTo>
                <a:lnTo>
                  <a:pt x="1024242" y="98729"/>
                </a:lnTo>
                <a:lnTo>
                  <a:pt x="992555" y="124079"/>
                </a:lnTo>
                <a:lnTo>
                  <a:pt x="976083" y="135115"/>
                </a:lnTo>
                <a:lnTo>
                  <a:pt x="981811" y="138010"/>
                </a:lnTo>
                <a:lnTo>
                  <a:pt x="993470" y="132003"/>
                </a:lnTo>
                <a:lnTo>
                  <a:pt x="1011809" y="121539"/>
                </a:lnTo>
                <a:lnTo>
                  <a:pt x="1041361" y="101739"/>
                </a:lnTo>
                <a:lnTo>
                  <a:pt x="1067777" y="82042"/>
                </a:lnTo>
                <a:lnTo>
                  <a:pt x="1067650" y="186448"/>
                </a:lnTo>
                <a:lnTo>
                  <a:pt x="1067295" y="195795"/>
                </a:lnTo>
                <a:lnTo>
                  <a:pt x="1065860" y="226796"/>
                </a:lnTo>
                <a:lnTo>
                  <a:pt x="1098334" y="221005"/>
                </a:lnTo>
                <a:lnTo>
                  <a:pt x="1096492" y="179679"/>
                </a:lnTo>
                <a:lnTo>
                  <a:pt x="1096429" y="82042"/>
                </a:lnTo>
                <a:lnTo>
                  <a:pt x="1096429" y="80111"/>
                </a:lnTo>
                <a:lnTo>
                  <a:pt x="1113612" y="73355"/>
                </a:lnTo>
                <a:lnTo>
                  <a:pt x="1086878" y="65633"/>
                </a:lnTo>
                <a:lnTo>
                  <a:pt x="1114806" y="36499"/>
                </a:lnTo>
                <a:lnTo>
                  <a:pt x="1121257" y="29921"/>
                </a:lnTo>
                <a:lnTo>
                  <a:pt x="1146086" y="15443"/>
                </a:lnTo>
                <a:close/>
              </a:path>
              <a:path w="1425575" h="229234">
                <a:moveTo>
                  <a:pt x="1424978" y="106159"/>
                </a:moveTo>
                <a:lnTo>
                  <a:pt x="1390586" y="88785"/>
                </a:lnTo>
                <a:lnTo>
                  <a:pt x="1367663" y="100368"/>
                </a:lnTo>
                <a:lnTo>
                  <a:pt x="1245412" y="100368"/>
                </a:lnTo>
                <a:lnTo>
                  <a:pt x="1251800" y="83527"/>
                </a:lnTo>
                <a:lnTo>
                  <a:pt x="1255826" y="73355"/>
                </a:lnTo>
                <a:lnTo>
                  <a:pt x="1260703" y="61772"/>
                </a:lnTo>
                <a:lnTo>
                  <a:pt x="1402054" y="61772"/>
                </a:lnTo>
                <a:lnTo>
                  <a:pt x="1369580" y="45364"/>
                </a:lnTo>
                <a:lnTo>
                  <a:pt x="1348562" y="55981"/>
                </a:lnTo>
                <a:lnTo>
                  <a:pt x="1262608" y="55981"/>
                </a:lnTo>
                <a:lnTo>
                  <a:pt x="1268818" y="40728"/>
                </a:lnTo>
                <a:lnTo>
                  <a:pt x="1272540" y="31800"/>
                </a:lnTo>
                <a:lnTo>
                  <a:pt x="1277886" y="19304"/>
                </a:lnTo>
                <a:lnTo>
                  <a:pt x="1295082" y="12547"/>
                </a:lnTo>
                <a:lnTo>
                  <a:pt x="1251153" y="1930"/>
                </a:lnTo>
                <a:lnTo>
                  <a:pt x="1248765" y="15087"/>
                </a:lnTo>
                <a:lnTo>
                  <a:pt x="1241552" y="40601"/>
                </a:lnTo>
                <a:lnTo>
                  <a:pt x="1235862" y="55981"/>
                </a:lnTo>
                <a:lnTo>
                  <a:pt x="1134630" y="55981"/>
                </a:lnTo>
                <a:lnTo>
                  <a:pt x="1151826" y="64668"/>
                </a:lnTo>
                <a:lnTo>
                  <a:pt x="1176083" y="62738"/>
                </a:lnTo>
                <a:lnTo>
                  <a:pt x="1197660" y="61772"/>
                </a:lnTo>
                <a:lnTo>
                  <a:pt x="1233957" y="61772"/>
                </a:lnTo>
                <a:lnTo>
                  <a:pt x="1218679" y="100368"/>
                </a:lnTo>
                <a:lnTo>
                  <a:pt x="1113612" y="100368"/>
                </a:lnTo>
                <a:lnTo>
                  <a:pt x="1130808" y="109054"/>
                </a:lnTo>
                <a:lnTo>
                  <a:pt x="1155077" y="107124"/>
                </a:lnTo>
                <a:lnTo>
                  <a:pt x="1176655" y="106159"/>
                </a:lnTo>
                <a:lnTo>
                  <a:pt x="1216761" y="106159"/>
                </a:lnTo>
                <a:lnTo>
                  <a:pt x="1206614" y="127292"/>
                </a:lnTo>
                <a:lnTo>
                  <a:pt x="1201483" y="136080"/>
                </a:lnTo>
                <a:lnTo>
                  <a:pt x="1186205" y="141871"/>
                </a:lnTo>
                <a:lnTo>
                  <a:pt x="1212951" y="154419"/>
                </a:lnTo>
                <a:lnTo>
                  <a:pt x="1228229" y="145732"/>
                </a:lnTo>
                <a:lnTo>
                  <a:pt x="1337106" y="145732"/>
                </a:lnTo>
                <a:lnTo>
                  <a:pt x="1275981" y="190119"/>
                </a:lnTo>
                <a:lnTo>
                  <a:pt x="1261300" y="187413"/>
                </a:lnTo>
                <a:lnTo>
                  <a:pt x="1190028" y="175641"/>
                </a:lnTo>
                <a:lnTo>
                  <a:pt x="1188110" y="179501"/>
                </a:lnTo>
                <a:lnTo>
                  <a:pt x="1218539" y="187375"/>
                </a:lnTo>
                <a:lnTo>
                  <a:pt x="1252677" y="196977"/>
                </a:lnTo>
                <a:lnTo>
                  <a:pt x="1272159" y="203149"/>
                </a:lnTo>
                <a:lnTo>
                  <a:pt x="1312608" y="218084"/>
                </a:lnTo>
                <a:lnTo>
                  <a:pt x="1313878" y="218579"/>
                </a:lnTo>
                <a:lnTo>
                  <a:pt x="1325638" y="223901"/>
                </a:lnTo>
                <a:lnTo>
                  <a:pt x="1339011" y="228727"/>
                </a:lnTo>
                <a:lnTo>
                  <a:pt x="1347609" y="224383"/>
                </a:lnTo>
                <a:lnTo>
                  <a:pt x="1350479" y="218109"/>
                </a:lnTo>
                <a:lnTo>
                  <a:pt x="1339977" y="207010"/>
                </a:lnTo>
                <a:lnTo>
                  <a:pt x="1285532" y="192049"/>
                </a:lnTo>
                <a:lnTo>
                  <a:pt x="1289037" y="190119"/>
                </a:lnTo>
                <a:lnTo>
                  <a:pt x="1329486" y="168084"/>
                </a:lnTo>
                <a:lnTo>
                  <a:pt x="1388148" y="147180"/>
                </a:lnTo>
                <a:lnTo>
                  <a:pt x="1392504" y="146697"/>
                </a:lnTo>
                <a:lnTo>
                  <a:pt x="1390484" y="145732"/>
                </a:lnTo>
                <a:lnTo>
                  <a:pt x="1378381" y="139941"/>
                </a:lnTo>
                <a:lnTo>
                  <a:pt x="1356207" y="129324"/>
                </a:lnTo>
                <a:lnTo>
                  <a:pt x="1337106" y="139941"/>
                </a:lnTo>
                <a:lnTo>
                  <a:pt x="1228229" y="139941"/>
                </a:lnTo>
                <a:lnTo>
                  <a:pt x="1234744" y="125349"/>
                </a:lnTo>
                <a:lnTo>
                  <a:pt x="1237500" y="119278"/>
                </a:lnTo>
                <a:lnTo>
                  <a:pt x="1243507" y="106159"/>
                </a:lnTo>
                <a:lnTo>
                  <a:pt x="1424978" y="106159"/>
                </a:lnTo>
                <a:close/>
              </a:path>
            </a:pathLst>
          </a:custGeom>
          <a:solidFill>
            <a:srgbClr val="003366"/>
          </a:solidFill>
        </p:spPr>
        <p:txBody>
          <a:bodyPr wrap="square" lIns="0" tIns="0" rIns="0" bIns="0" rtlCol="0"/>
          <a:lstStyle/>
          <a:p/>
        </p:txBody>
      </p:sp>
      <p:sp>
        <p:nvSpPr>
          <p:cNvPr id="13" name="object 13"/>
          <p:cNvSpPr/>
          <p:nvPr/>
        </p:nvSpPr>
        <p:spPr>
          <a:xfrm>
            <a:off x="4426958" y="1494405"/>
            <a:ext cx="435609" cy="225425"/>
          </a:xfrm>
          <a:custGeom>
            <a:rect l="l" t="t" r="r" b="b"/>
            <a:pathLst>
              <a:path w="435609" h="225425">
                <a:moveTo>
                  <a:pt x="19101" y="93610"/>
                </a:moveTo>
                <a:lnTo>
                  <a:pt x="0" y="77204"/>
                </a:lnTo>
                <a:lnTo>
                  <a:pt x="1529" y="76796"/>
                </a:lnTo>
                <a:lnTo>
                  <a:pt x="49664" y="50665"/>
                </a:lnTo>
                <a:lnTo>
                  <a:pt x="63300" y="38602"/>
                </a:lnTo>
                <a:lnTo>
                  <a:pt x="85870" y="13659"/>
                </a:lnTo>
                <a:lnTo>
                  <a:pt x="95507" y="0"/>
                </a:lnTo>
                <a:lnTo>
                  <a:pt x="131800" y="12545"/>
                </a:lnTo>
                <a:lnTo>
                  <a:pt x="97418" y="31846"/>
                </a:lnTo>
                <a:lnTo>
                  <a:pt x="86195" y="40471"/>
                </a:lnTo>
                <a:lnTo>
                  <a:pt x="67361" y="53626"/>
                </a:lnTo>
                <a:lnTo>
                  <a:pt x="32472" y="77204"/>
                </a:lnTo>
                <a:lnTo>
                  <a:pt x="143796" y="77204"/>
                </a:lnTo>
                <a:lnTo>
                  <a:pt x="139823" y="79134"/>
                </a:lnTo>
                <a:lnTo>
                  <a:pt x="108878" y="79134"/>
                </a:lnTo>
                <a:lnTo>
                  <a:pt x="59214" y="84442"/>
                </a:lnTo>
                <a:lnTo>
                  <a:pt x="46368" y="86903"/>
                </a:lnTo>
                <a:lnTo>
                  <a:pt x="19101" y="93610"/>
                </a:lnTo>
                <a:close/>
              </a:path>
              <a:path w="435609" h="225425">
                <a:moveTo>
                  <a:pt x="290343" y="38602"/>
                </a:moveTo>
                <a:lnTo>
                  <a:pt x="280792" y="29916"/>
                </a:lnTo>
                <a:lnTo>
                  <a:pt x="272028" y="19634"/>
                </a:lnTo>
                <a:lnTo>
                  <a:pt x="269960" y="17806"/>
                </a:lnTo>
                <a:lnTo>
                  <a:pt x="250230" y="2895"/>
                </a:lnTo>
                <a:lnTo>
                  <a:pt x="254049" y="0"/>
                </a:lnTo>
                <a:lnTo>
                  <a:pt x="307534" y="18818"/>
                </a:lnTo>
                <a:lnTo>
                  <a:pt x="303714" y="32329"/>
                </a:lnTo>
                <a:lnTo>
                  <a:pt x="290343" y="38602"/>
                </a:lnTo>
                <a:close/>
              </a:path>
              <a:path w="435609" h="225425">
                <a:moveTo>
                  <a:pt x="179554" y="48252"/>
                </a:moveTo>
                <a:lnTo>
                  <a:pt x="162362" y="39567"/>
                </a:lnTo>
                <a:lnTo>
                  <a:pt x="368659" y="39567"/>
                </a:lnTo>
                <a:lnTo>
                  <a:pt x="395401" y="26056"/>
                </a:lnTo>
                <a:lnTo>
                  <a:pt x="427873" y="45357"/>
                </a:lnTo>
                <a:lnTo>
                  <a:pt x="225397" y="45357"/>
                </a:lnTo>
                <a:lnTo>
                  <a:pt x="203812" y="46322"/>
                </a:lnTo>
                <a:lnTo>
                  <a:pt x="179554" y="48252"/>
                </a:lnTo>
                <a:close/>
              </a:path>
              <a:path w="435609" h="225425">
                <a:moveTo>
                  <a:pt x="191015" y="122562"/>
                </a:moveTo>
                <a:lnTo>
                  <a:pt x="173823" y="104226"/>
                </a:lnTo>
                <a:lnTo>
                  <a:pt x="178304" y="103127"/>
                </a:lnTo>
                <a:lnTo>
                  <a:pt x="224442" y="82029"/>
                </a:lnTo>
                <a:lnTo>
                  <a:pt x="245064" y="66669"/>
                </a:lnTo>
                <a:lnTo>
                  <a:pt x="258523" y="55185"/>
                </a:lnTo>
                <a:lnTo>
                  <a:pt x="267420" y="45357"/>
                </a:lnTo>
                <a:lnTo>
                  <a:pt x="276971" y="45357"/>
                </a:lnTo>
                <a:lnTo>
                  <a:pt x="305624" y="56938"/>
                </a:lnTo>
                <a:lnTo>
                  <a:pt x="299841" y="58428"/>
                </a:lnTo>
                <a:lnTo>
                  <a:pt x="265511" y="70448"/>
                </a:lnTo>
                <a:lnTo>
                  <a:pt x="253930" y="76540"/>
                </a:lnTo>
                <a:lnTo>
                  <a:pt x="243129" y="82701"/>
                </a:lnTo>
                <a:lnTo>
                  <a:pt x="206295" y="104226"/>
                </a:lnTo>
                <a:lnTo>
                  <a:pt x="409607" y="104226"/>
                </a:lnTo>
                <a:lnTo>
                  <a:pt x="409965" y="105190"/>
                </a:lnTo>
                <a:lnTo>
                  <a:pt x="336186" y="105190"/>
                </a:lnTo>
                <a:lnTo>
                  <a:pt x="311354" y="107121"/>
                </a:lnTo>
                <a:lnTo>
                  <a:pt x="311354" y="108584"/>
                </a:lnTo>
                <a:lnTo>
                  <a:pt x="272041" y="110981"/>
                </a:lnTo>
                <a:lnTo>
                  <a:pt x="265511" y="110981"/>
                </a:lnTo>
                <a:lnTo>
                  <a:pt x="236858" y="113876"/>
                </a:lnTo>
                <a:lnTo>
                  <a:pt x="236800" y="114572"/>
                </a:lnTo>
                <a:lnTo>
                  <a:pt x="213826" y="117145"/>
                </a:lnTo>
                <a:lnTo>
                  <a:pt x="212101" y="117382"/>
                </a:lnTo>
                <a:lnTo>
                  <a:pt x="204452" y="119082"/>
                </a:lnTo>
                <a:lnTo>
                  <a:pt x="191015" y="122562"/>
                </a:lnTo>
                <a:close/>
              </a:path>
              <a:path w="435609" h="225425">
                <a:moveTo>
                  <a:pt x="143796" y="77204"/>
                </a:moveTo>
                <a:lnTo>
                  <a:pt x="32472" y="77204"/>
                </a:lnTo>
                <a:lnTo>
                  <a:pt x="114608" y="74309"/>
                </a:lnTo>
                <a:lnTo>
                  <a:pt x="124998" y="66061"/>
                </a:lnTo>
                <a:lnTo>
                  <a:pt x="126628" y="64569"/>
                </a:lnTo>
                <a:lnTo>
                  <a:pt x="145171" y="46322"/>
                </a:lnTo>
                <a:lnTo>
                  <a:pt x="179554" y="59833"/>
                </a:lnTo>
                <a:lnTo>
                  <a:pt x="143796" y="77204"/>
                </a:lnTo>
                <a:close/>
              </a:path>
              <a:path w="435609" h="225425">
                <a:moveTo>
                  <a:pt x="409607" y="104226"/>
                </a:moveTo>
                <a:lnTo>
                  <a:pt x="206295" y="104226"/>
                </a:lnTo>
                <a:lnTo>
                  <a:pt x="364838" y="100365"/>
                </a:lnTo>
                <a:lnTo>
                  <a:pt x="348077" y="90994"/>
                </a:lnTo>
                <a:lnTo>
                  <a:pt x="339435" y="86453"/>
                </a:lnTo>
                <a:lnTo>
                  <a:pt x="317084" y="75274"/>
                </a:lnTo>
                <a:lnTo>
                  <a:pt x="320905" y="72379"/>
                </a:lnTo>
                <a:lnTo>
                  <a:pt x="350896" y="79995"/>
                </a:lnTo>
                <a:lnTo>
                  <a:pt x="358721" y="82069"/>
                </a:lnTo>
                <a:lnTo>
                  <a:pt x="379164" y="87819"/>
                </a:lnTo>
                <a:lnTo>
                  <a:pt x="407816" y="99400"/>
                </a:lnTo>
                <a:lnTo>
                  <a:pt x="409607" y="104226"/>
                </a:lnTo>
                <a:close/>
              </a:path>
              <a:path w="435609" h="225425">
                <a:moveTo>
                  <a:pt x="30562" y="151513"/>
                </a:moveTo>
                <a:lnTo>
                  <a:pt x="7641" y="131247"/>
                </a:lnTo>
                <a:lnTo>
                  <a:pt x="55394" y="112428"/>
                </a:lnTo>
                <a:lnTo>
                  <a:pt x="76305" y="100213"/>
                </a:lnTo>
                <a:lnTo>
                  <a:pt x="94152" y="89102"/>
                </a:lnTo>
                <a:lnTo>
                  <a:pt x="108878" y="79134"/>
                </a:lnTo>
                <a:lnTo>
                  <a:pt x="139823" y="79134"/>
                </a:lnTo>
                <a:lnTo>
                  <a:pt x="129890" y="83959"/>
                </a:lnTo>
                <a:lnTo>
                  <a:pt x="111743" y="94515"/>
                </a:lnTo>
                <a:lnTo>
                  <a:pt x="72062" y="116841"/>
                </a:lnTo>
                <a:lnTo>
                  <a:pt x="45843" y="131247"/>
                </a:lnTo>
                <a:lnTo>
                  <a:pt x="138486" y="131247"/>
                </a:lnTo>
                <a:lnTo>
                  <a:pt x="110862" y="134736"/>
                </a:lnTo>
                <a:lnTo>
                  <a:pt x="87866" y="138003"/>
                </a:lnTo>
                <a:lnTo>
                  <a:pt x="45131" y="146872"/>
                </a:lnTo>
                <a:lnTo>
                  <a:pt x="30562" y="151513"/>
                </a:lnTo>
                <a:close/>
              </a:path>
              <a:path w="435609" h="225425">
                <a:moveTo>
                  <a:pt x="336186" y="107137"/>
                </a:moveTo>
                <a:lnTo>
                  <a:pt x="336186" y="105190"/>
                </a:lnTo>
                <a:lnTo>
                  <a:pt x="372479" y="105190"/>
                </a:lnTo>
                <a:lnTo>
                  <a:pt x="336186" y="107137"/>
                </a:lnTo>
                <a:close/>
              </a:path>
              <a:path w="435609" h="225425">
                <a:moveTo>
                  <a:pt x="397311" y="122562"/>
                </a:moveTo>
                <a:lnTo>
                  <a:pt x="391580" y="118701"/>
                </a:lnTo>
                <a:lnTo>
                  <a:pt x="372479" y="105190"/>
                </a:lnTo>
                <a:lnTo>
                  <a:pt x="409965" y="105190"/>
                </a:lnTo>
                <a:lnTo>
                  <a:pt x="410674" y="107137"/>
                </a:lnTo>
                <a:lnTo>
                  <a:pt x="405907" y="117736"/>
                </a:lnTo>
                <a:lnTo>
                  <a:pt x="397311" y="122562"/>
                </a:lnTo>
                <a:close/>
              </a:path>
              <a:path w="435609" h="225425">
                <a:moveTo>
                  <a:pt x="397311" y="218102"/>
                </a:moveTo>
                <a:lnTo>
                  <a:pt x="349557" y="218102"/>
                </a:lnTo>
                <a:lnTo>
                  <a:pt x="321235" y="213819"/>
                </a:lnTo>
                <a:lnTo>
                  <a:pt x="320291" y="213390"/>
                </a:lnTo>
                <a:lnTo>
                  <a:pt x="311354" y="200731"/>
                </a:lnTo>
                <a:lnTo>
                  <a:pt x="311354" y="108584"/>
                </a:lnTo>
                <a:lnTo>
                  <a:pt x="336186" y="107137"/>
                </a:lnTo>
                <a:lnTo>
                  <a:pt x="336186" y="194941"/>
                </a:lnTo>
                <a:lnTo>
                  <a:pt x="337275" y="196055"/>
                </a:lnTo>
                <a:lnTo>
                  <a:pt x="364838" y="206521"/>
                </a:lnTo>
                <a:lnTo>
                  <a:pt x="432429" y="206521"/>
                </a:lnTo>
                <a:lnTo>
                  <a:pt x="423178" y="212308"/>
                </a:lnTo>
                <a:lnTo>
                  <a:pt x="397311" y="218102"/>
                </a:lnTo>
                <a:close/>
              </a:path>
              <a:path w="435609" h="225425">
                <a:moveTo>
                  <a:pt x="265474" y="111404"/>
                </a:moveTo>
                <a:lnTo>
                  <a:pt x="265511" y="110981"/>
                </a:lnTo>
                <a:lnTo>
                  <a:pt x="272041" y="110981"/>
                </a:lnTo>
                <a:lnTo>
                  <a:pt x="265474" y="111404"/>
                </a:lnTo>
                <a:close/>
              </a:path>
              <a:path w="435609" h="225425">
                <a:moveTo>
                  <a:pt x="118429" y="224857"/>
                </a:moveTo>
                <a:lnTo>
                  <a:pt x="116519" y="221962"/>
                </a:lnTo>
                <a:lnTo>
                  <a:pt x="157963" y="209996"/>
                </a:lnTo>
                <a:lnTo>
                  <a:pt x="172181" y="205451"/>
                </a:lnTo>
                <a:lnTo>
                  <a:pt x="211175" y="185614"/>
                </a:lnTo>
                <a:lnTo>
                  <a:pt x="234925" y="137215"/>
                </a:lnTo>
                <a:lnTo>
                  <a:pt x="236800" y="114572"/>
                </a:lnTo>
                <a:lnTo>
                  <a:pt x="264555" y="111463"/>
                </a:lnTo>
                <a:lnTo>
                  <a:pt x="256482" y="160649"/>
                </a:lnTo>
                <a:lnTo>
                  <a:pt x="232656" y="191777"/>
                </a:lnTo>
                <a:lnTo>
                  <a:pt x="192596" y="209138"/>
                </a:lnTo>
                <a:lnTo>
                  <a:pt x="158980" y="217467"/>
                </a:lnTo>
                <a:lnTo>
                  <a:pt x="118429" y="224857"/>
                </a:lnTo>
                <a:close/>
              </a:path>
              <a:path w="435609" h="225425">
                <a:moveTo>
                  <a:pt x="138486" y="131247"/>
                </a:moveTo>
                <a:lnTo>
                  <a:pt x="45843" y="131247"/>
                </a:lnTo>
                <a:lnTo>
                  <a:pt x="170003" y="123527"/>
                </a:lnTo>
                <a:lnTo>
                  <a:pt x="171913" y="127387"/>
                </a:lnTo>
                <a:lnTo>
                  <a:pt x="139820" y="131079"/>
                </a:lnTo>
                <a:lnTo>
                  <a:pt x="138486" y="131247"/>
                </a:lnTo>
                <a:close/>
              </a:path>
              <a:path w="435609" h="225425">
                <a:moveTo>
                  <a:pt x="21011" y="202661"/>
                </a:moveTo>
                <a:lnTo>
                  <a:pt x="1910" y="182395"/>
                </a:lnTo>
                <a:lnTo>
                  <a:pt x="62079" y="177087"/>
                </a:lnTo>
                <a:lnTo>
                  <a:pt x="175733" y="164059"/>
                </a:lnTo>
                <a:lnTo>
                  <a:pt x="177643" y="167919"/>
                </a:lnTo>
                <a:lnTo>
                  <a:pt x="87866" y="183843"/>
                </a:lnTo>
                <a:lnTo>
                  <a:pt x="35866" y="196472"/>
                </a:lnTo>
                <a:lnTo>
                  <a:pt x="31328" y="198181"/>
                </a:lnTo>
                <a:lnTo>
                  <a:pt x="21011" y="202661"/>
                </a:lnTo>
                <a:close/>
              </a:path>
              <a:path w="435609" h="225425">
                <a:moveTo>
                  <a:pt x="432429" y="206521"/>
                </a:moveTo>
                <a:lnTo>
                  <a:pt x="380119" y="206521"/>
                </a:lnTo>
                <a:lnTo>
                  <a:pt x="401131" y="198318"/>
                </a:lnTo>
                <a:lnTo>
                  <a:pt x="404952" y="169849"/>
                </a:lnTo>
                <a:lnTo>
                  <a:pt x="414502" y="169849"/>
                </a:lnTo>
                <a:lnTo>
                  <a:pt x="416829" y="185902"/>
                </a:lnTo>
                <a:lnTo>
                  <a:pt x="418323" y="194458"/>
                </a:lnTo>
                <a:lnTo>
                  <a:pt x="435514" y="204591"/>
                </a:lnTo>
                <a:lnTo>
                  <a:pt x="432429" y="206521"/>
                </a:lnTo>
                <a:close/>
              </a:path>
            </a:pathLst>
          </a:custGeom>
          <a:solidFill>
            <a:srgbClr val="003366"/>
          </a:solidFill>
        </p:spPr>
        <p:txBody>
          <a:bodyPr wrap="square" lIns="0" tIns="0" rIns="0" bIns="0" rtlCol="0"/>
          <a:lstStyle/>
          <a:p/>
        </p:txBody>
      </p:sp>
      <p:sp>
        <p:nvSpPr>
          <p:cNvPr id="14" name="object 14"/>
          <p:cNvSpPr txBox="1"/>
          <p:nvPr/>
        </p:nvSpPr>
        <p:spPr>
          <a:xfrm>
            <a:off x="1050290" y="2350762"/>
            <a:ext cx="6819900" cy="4250690"/>
          </a:xfrm>
          <a:prstGeom prst="rect">
            <a:avLst/>
          </a:prstGeom>
        </p:spPr>
        <p:txBody>
          <a:bodyPr vert="horz" wrap="square" lIns="0" tIns="29845" rIns="0" bIns="0" rtlCol="0">
            <a:spAutoFit/>
          </a:bodyPr>
          <a:lstStyle/>
          <a:p>
            <a:pPr marL="354965" marR="5080" indent="-342265">
              <a:lnSpc>
                <a:spcPct val="128099"/>
              </a:lnSpc>
              <a:spcBef>
                <a:spcPts val="235"/>
              </a:spcBef>
              <a:buSzPct val="76785"/>
              <a:buFont typeface="Wingdings"/>
              <a:buChar char=""/>
              <a:tabLst>
                <a:tab pos="354965"/>
                <a:tab pos="355600"/>
              </a:tabLst>
            </a:pPr>
            <a:r>
              <a:rPr sz="2800" b="1">
                <a:solidFill>
                  <a:srgbClr val="003366"/>
                </a:solidFill>
                <a:latin typeface="Microsoft JhengHei"/>
                <a:cs typeface="Microsoft JhengHei"/>
              </a:rPr>
              <a:t>所谓</a:t>
            </a:r>
            <a:r>
              <a:rPr sz="3600" b="1">
                <a:solidFill>
                  <a:srgbClr val="003366"/>
                </a:solidFill>
                <a:latin typeface="Microsoft JhengHei"/>
                <a:cs typeface="Microsoft JhengHei"/>
              </a:rPr>
              <a:t>“传统”</a:t>
            </a:r>
            <a:r>
              <a:rPr sz="2800" b="1" spc="-5">
                <a:solidFill>
                  <a:srgbClr val="003366"/>
                </a:solidFill>
                <a:latin typeface="Microsoft JhengHei"/>
                <a:cs typeface="Microsoft JhengHei"/>
              </a:rPr>
              <a:t>是指从历史上流传下来的社会习惯力量和行为方式，它存在于制</a:t>
            </a:r>
            <a:r>
              <a:rPr sz="2800" b="1">
                <a:solidFill>
                  <a:srgbClr val="003366"/>
                </a:solidFill>
                <a:latin typeface="Microsoft JhengHei"/>
                <a:cs typeface="Microsoft JhengHei"/>
              </a:rPr>
              <a:t> </a:t>
            </a:r>
            <a:r>
              <a:rPr sz="2800" b="1" spc="-5">
                <a:solidFill>
                  <a:srgbClr val="003366"/>
                </a:solidFill>
                <a:latin typeface="Microsoft JhengHei"/>
                <a:cs typeface="Microsoft JhengHei"/>
              </a:rPr>
              <a:t>度、思想、文化、道德各个领域，对人</a:t>
            </a:r>
            <a:r>
              <a:rPr sz="2800" b="1">
                <a:solidFill>
                  <a:srgbClr val="003366"/>
                </a:solidFill>
                <a:latin typeface="Microsoft JhengHei"/>
                <a:cs typeface="Microsoft JhengHei"/>
              </a:rPr>
              <a:t> </a:t>
            </a:r>
            <a:r>
              <a:rPr sz="2800" b="1" spc="-5">
                <a:solidFill>
                  <a:srgbClr val="003366"/>
                </a:solidFill>
                <a:latin typeface="Microsoft JhengHei"/>
                <a:cs typeface="Microsoft JhengHei"/>
              </a:rPr>
              <a:t>的行为有无形的控制作用。</a:t>
            </a:r>
            <a:endParaRPr sz="2800">
              <a:latin typeface="Microsoft JhengHei"/>
              <a:cs typeface="Microsoft JhengHei"/>
            </a:endParaRPr>
          </a:p>
          <a:p>
            <a:pPr marL="355600" marR="55880" indent="-342900" algn="just">
              <a:lnSpc>
                <a:spcPct val="130000"/>
              </a:lnSpc>
              <a:spcBef>
                <a:spcPts val="1345"/>
              </a:spcBef>
              <a:buSzPct val="76785"/>
              <a:buFont typeface="Wingdings"/>
              <a:buChar char=""/>
              <a:tabLst>
                <a:tab pos="355600"/>
              </a:tabLst>
            </a:pPr>
            <a:r>
              <a:rPr sz="2800" b="1" spc="-5">
                <a:solidFill>
                  <a:srgbClr val="003366"/>
                </a:solidFill>
                <a:latin typeface="Microsoft JhengHei"/>
                <a:cs typeface="Microsoft JhengHei"/>
              </a:rPr>
              <a:t>中华民族优良道德传统是中国古代道德文明的精华，是中国各民族共存共荣的凝聚剂，是中华民族精神的集中体现。</a:t>
            </a:r>
            <a:endParaRPr sz="2800">
              <a:latin typeface="Microsoft JhengHei"/>
              <a:cs typeface="Microsoft JhengHei"/>
            </a:endParaRP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978852" y="2536507"/>
            <a:ext cx="3225800" cy="1732280"/>
          </a:xfrm>
          <a:prstGeom prst="rect">
            <a:avLst/>
          </a:prstGeom>
        </p:spPr>
        <p:txBody>
          <a:bodyPr vert="horz" wrap="square" lIns="0" tIns="12700" rIns="0" bIns="0" rtlCol="0">
            <a:spAutoFit/>
          </a:bodyPr>
          <a:lstStyle/>
          <a:p>
            <a:pPr marL="12700" marR="5080" algn="just">
              <a:lnSpc>
                <a:spcPct val="100000"/>
              </a:lnSpc>
              <a:spcBef>
                <a:spcPts val="100"/>
              </a:spcBef>
            </a:pPr>
            <a:r>
              <a:rPr sz="2800" b="1" spc="-10">
                <a:solidFill>
                  <a:srgbClr val="003366"/>
                </a:solidFill>
                <a:latin typeface="Microsoft JhengHei"/>
                <a:cs typeface="Microsoft JhengHei"/>
              </a:rPr>
              <a:t>我们固有的东西，如果是好的，当然是要保存，不好的才可以</a:t>
            </a:r>
            <a:r>
              <a:rPr sz="2800" b="1" spc="-20">
                <a:solidFill>
                  <a:srgbClr val="003366"/>
                </a:solidFill>
                <a:latin typeface="Microsoft JhengHei"/>
                <a:cs typeface="Microsoft JhengHei"/>
              </a:rPr>
              <a:t>放弃。</a:t>
            </a:r>
            <a:endParaRPr sz="2800">
              <a:latin typeface="Microsoft JhengHei"/>
              <a:cs typeface="Microsoft JhengHei"/>
            </a:endParaRPr>
          </a:p>
        </p:txBody>
      </p:sp>
      <p:sp>
        <p:nvSpPr>
          <p:cNvPr id="3" name="object 3"/>
          <p:cNvSpPr txBox="1">
            <a:spLocks noGrp="1"/>
          </p:cNvSpPr>
          <p:nvPr>
            <p:ph type="title"/>
          </p:nvPr>
        </p:nvSpPr>
        <p:spPr>
          <a:xfrm>
            <a:off x="978852" y="812482"/>
            <a:ext cx="6426200" cy="1122680"/>
          </a:xfrm>
          <a:prstGeom prst="rect">
            <a:avLst/>
          </a:prstGeom>
        </p:spPr>
        <p:txBody>
          <a:bodyPr vert="horz" wrap="square" lIns="0" tIns="12700" rIns="0" bIns="0" rtlCol="0">
            <a:spAutoFit/>
          </a:bodyPr>
          <a:lstStyle/>
          <a:p>
            <a:pPr marL="12700" marR="5080">
              <a:lnSpc>
                <a:spcPct val="100000"/>
              </a:lnSpc>
              <a:spcBef>
                <a:spcPts val="100"/>
              </a:spcBef>
            </a:pPr>
            <a:r>
              <a:rPr/>
              <a:t>（一）</a:t>
            </a:r>
            <a:r>
              <a:rPr spc="-5"/>
              <a:t>继承和弘扬中华民族优良</a:t>
            </a:r>
            <a:r>
              <a:rPr spc="-10"/>
              <a:t>道德传统的重大意义</a:t>
            </a: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09600" y="1993899"/>
            <a:ext cx="1584325" cy="1584325"/>
          </a:xfrm>
          <a:prstGeom prst="rect">
            <a:avLst/>
          </a:prstGeom>
        </p:spPr>
      </p:pic>
      <p:pic>
        <p:nvPicPr>
          <p:cNvPr id="3" name="object 3"/>
          <p:cNvPicPr/>
          <p:nvPr/>
        </p:nvPicPr>
        <p:blipFill>
          <a:blip r:embed="rId2"/>
          <a:stretch>
            <a:fillRect/>
          </a:stretch>
        </p:blipFill>
        <p:spPr>
          <a:xfrm>
            <a:off x="546100" y="4724400"/>
            <a:ext cx="1584325" cy="1584325"/>
          </a:xfrm>
          <a:prstGeom prst="rect">
            <a:avLst/>
          </a:prstGeom>
        </p:spPr>
      </p:pic>
      <p:sp>
        <p:nvSpPr>
          <p:cNvPr id="4" name="object 4"/>
          <p:cNvSpPr txBox="1"/>
          <p:nvPr/>
        </p:nvSpPr>
        <p:spPr>
          <a:xfrm>
            <a:off x="1266189" y="2609532"/>
            <a:ext cx="6362700" cy="3542665"/>
          </a:xfrm>
          <a:prstGeom prst="rect">
            <a:avLst/>
          </a:prstGeom>
        </p:spPr>
        <p:txBody>
          <a:bodyPr vert="horz" wrap="square" lIns="0" tIns="12700" rIns="0" bIns="0" rtlCol="0">
            <a:spAutoFit/>
          </a:bodyPr>
          <a:lstStyle/>
          <a:p>
            <a:pPr marL="660400" marR="5080">
              <a:lnSpc>
                <a:spcPct val="100000"/>
              </a:lnSpc>
              <a:spcBef>
                <a:spcPts val="100"/>
              </a:spcBef>
            </a:pPr>
            <a:r>
              <a:rPr sz="2800" b="1" spc="-5">
                <a:solidFill>
                  <a:srgbClr val="003366"/>
                </a:solidFill>
                <a:latin typeface="Microsoft JhengHei"/>
                <a:cs typeface="Microsoft JhengHei"/>
              </a:rPr>
              <a:t>继承和弘扬中华民族优良道德传统是社会主义现代化建设的客观需要</a:t>
            </a:r>
            <a:endParaRPr sz="2800">
              <a:latin typeface="Microsoft JhengHei"/>
              <a:cs typeface="Microsoft JhengHei"/>
            </a:endParaRPr>
          </a:p>
          <a:p>
            <a:pPr marL="12700" marR="297180">
              <a:lnSpc>
                <a:spcPct val="100000"/>
              </a:lnSpc>
              <a:spcBef>
                <a:spcPts val="2340"/>
              </a:spcBef>
            </a:pPr>
            <a:r>
              <a:rPr sz="2800" b="1" spc="-5">
                <a:solidFill>
                  <a:srgbClr val="003366"/>
                </a:solidFill>
                <a:latin typeface="Microsoft JhengHei"/>
                <a:cs typeface="Microsoft JhengHei"/>
              </a:rPr>
              <a:t>现代化的模式可以多种多样，但都不能</a:t>
            </a:r>
            <a:r>
              <a:rPr sz="2800" b="1" spc="-10">
                <a:solidFill>
                  <a:srgbClr val="003366"/>
                </a:solidFill>
                <a:latin typeface="Microsoft JhengHei"/>
                <a:cs typeface="Microsoft JhengHei"/>
              </a:rPr>
              <a:t>脱离自身的民族性。</a:t>
            </a:r>
            <a:endParaRPr sz="2800">
              <a:latin typeface="Microsoft JhengHei"/>
              <a:cs typeface="Microsoft JhengHei"/>
            </a:endParaRPr>
          </a:p>
          <a:p>
            <a:pPr>
              <a:lnSpc>
                <a:spcPct val="100000"/>
              </a:lnSpc>
              <a:spcBef>
                <a:spcPts val="45"/>
              </a:spcBef>
            </a:pPr>
            <a:endParaRPr sz="2800">
              <a:latin typeface="Microsoft JhengHei"/>
              <a:cs typeface="Microsoft JhengHei"/>
            </a:endParaRPr>
          </a:p>
          <a:p>
            <a:pPr marL="517525" marR="148590">
              <a:lnSpc>
                <a:spcPct val="100000"/>
              </a:lnSpc>
            </a:pPr>
            <a:r>
              <a:rPr sz="2800" b="1" spc="-5">
                <a:solidFill>
                  <a:srgbClr val="003366"/>
                </a:solidFill>
                <a:latin typeface="Microsoft JhengHei"/>
                <a:cs typeface="Microsoft JhengHei"/>
              </a:rPr>
              <a:t>继承和弘扬中华民族优良道德传统是加强社会主义道德建设的内在要求。</a:t>
            </a:r>
            <a:endParaRPr sz="2800">
              <a:latin typeface="Microsoft JhengHei"/>
              <a:cs typeface="Microsoft JhengHei"/>
            </a:endParaRP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762000" y="2133600"/>
            <a:ext cx="1584325" cy="1584325"/>
          </a:xfrm>
          <a:prstGeom prst="rect">
            <a:avLst/>
          </a:prstGeom>
        </p:spPr>
      </p:pic>
      <p:sp>
        <p:nvSpPr>
          <p:cNvPr id="3" name="object 3"/>
          <p:cNvSpPr txBox="1">
            <a:spLocks noGrp="1"/>
          </p:cNvSpPr>
          <p:nvPr>
            <p:ph type="title"/>
          </p:nvPr>
        </p:nvSpPr>
        <p:spPr>
          <a:xfrm>
            <a:off x="2129790" y="2680970"/>
            <a:ext cx="5715000" cy="878840"/>
          </a:xfrm>
          <a:prstGeom prst="rect">
            <a:avLst/>
          </a:prstGeom>
        </p:spPr>
        <p:txBody>
          <a:bodyPr vert="horz" wrap="square" lIns="0" tIns="12700" rIns="0" bIns="0" rtlCol="0">
            <a:spAutoFit/>
          </a:bodyPr>
          <a:lstStyle/>
          <a:p>
            <a:pPr marL="12700" marR="5080">
              <a:lnSpc>
                <a:spcPct val="100000"/>
              </a:lnSpc>
              <a:spcBef>
                <a:spcPts val="100"/>
              </a:spcBef>
            </a:pPr>
            <a:r>
              <a:rPr sz="2800" spc="-5"/>
              <a:t>继承和弘扬中华民族优良道德传统是个人 健康成长的重要条件。</a:t>
            </a:r>
            <a:endParaRPr sz="2800"/>
          </a:p>
        </p:txBody>
      </p:sp>
      <p:sp>
        <p:nvSpPr>
          <p:cNvPr id="4" name="object 4"/>
          <p:cNvSpPr txBox="1"/>
          <p:nvPr/>
        </p:nvSpPr>
        <p:spPr>
          <a:xfrm>
            <a:off x="905827" y="3940390"/>
            <a:ext cx="3073400" cy="1876425"/>
          </a:xfrm>
          <a:prstGeom prst="rect">
            <a:avLst/>
          </a:prstGeom>
        </p:spPr>
        <p:txBody>
          <a:bodyPr vert="horz" wrap="square" lIns="0" tIns="34290" rIns="0" bIns="0" rtlCol="0">
            <a:spAutoFit/>
          </a:bodyPr>
          <a:lstStyle/>
          <a:p>
            <a:pPr marL="12700" marR="5080">
              <a:lnSpc>
                <a:spcPct val="94100"/>
              </a:lnSpc>
              <a:spcBef>
                <a:spcPts val="270"/>
              </a:spcBef>
            </a:pPr>
            <a:r>
              <a:rPr sz="2550" b="1" spc="-160">
                <a:solidFill>
                  <a:srgbClr val="003366"/>
                </a:solidFill>
                <a:latin typeface="Microsoft JhengHei"/>
                <a:cs typeface="Microsoft JhengHei"/>
              </a:rPr>
              <a:t>英国教育家洛克说</a:t>
            </a:r>
            <a:r>
              <a:rPr sz="2550" b="1" spc="-25">
                <a:solidFill>
                  <a:srgbClr val="003366"/>
                </a:solidFill>
                <a:latin typeface="Microsoft JhengHei"/>
                <a:cs typeface="Microsoft JhengHei"/>
              </a:rPr>
              <a:t>：</a:t>
            </a:r>
            <a:r>
              <a:rPr sz="2400" b="1" i="1" spc="-25">
                <a:solidFill>
                  <a:srgbClr val="003366"/>
                </a:solidFill>
                <a:latin typeface="Arial"/>
                <a:cs typeface="Arial"/>
              </a:rPr>
              <a:t>“</a:t>
            </a:r>
            <a:r>
              <a:rPr sz="2550" b="1" spc="-160">
                <a:solidFill>
                  <a:srgbClr val="003366"/>
                </a:solidFill>
                <a:latin typeface="Microsoft JhengHei"/>
                <a:cs typeface="Microsoft JhengHei"/>
              </a:rPr>
              <a:t>我认为一个人的各</a:t>
            </a:r>
            <a:r>
              <a:rPr sz="2550" b="1" spc="-50">
                <a:solidFill>
                  <a:srgbClr val="003366"/>
                </a:solidFill>
                <a:latin typeface="Microsoft JhengHei"/>
                <a:cs typeface="Microsoft JhengHei"/>
              </a:rPr>
              <a:t>种 </a:t>
            </a:r>
            <a:r>
              <a:rPr sz="2550" b="1" spc="-160">
                <a:solidFill>
                  <a:srgbClr val="003366"/>
                </a:solidFill>
                <a:latin typeface="Microsoft JhengHei"/>
                <a:cs typeface="Microsoft JhengHei"/>
              </a:rPr>
              <a:t>品性</a:t>
            </a:r>
            <a:r>
              <a:rPr sz="2550" b="1" spc="-2550">
                <a:solidFill>
                  <a:srgbClr val="003366"/>
                </a:solidFill>
                <a:latin typeface="Microsoft JhengHei"/>
                <a:cs typeface="Microsoft JhengHei"/>
              </a:rPr>
              <a:t>中</a:t>
            </a:r>
            <a:r>
              <a:rPr sz="2550" b="1" spc="-160">
                <a:solidFill>
                  <a:srgbClr val="003366"/>
                </a:solidFill>
                <a:latin typeface="Microsoft JhengHei"/>
                <a:cs typeface="Microsoft JhengHei"/>
              </a:rPr>
              <a:t>中，德行是第一</a:t>
            </a:r>
            <a:r>
              <a:rPr sz="2550" b="1" spc="-170">
                <a:solidFill>
                  <a:srgbClr val="003366"/>
                </a:solidFill>
                <a:latin typeface="Microsoft JhengHei"/>
                <a:cs typeface="Microsoft JhengHei"/>
              </a:rPr>
              <a:t>位</a:t>
            </a:r>
            <a:r>
              <a:rPr sz="2550" b="1" spc="-160">
                <a:solidFill>
                  <a:srgbClr val="003366"/>
                </a:solidFill>
                <a:latin typeface="Microsoft JhengHei"/>
                <a:cs typeface="Microsoft JhengHei"/>
              </a:rPr>
              <a:t>位的，是最不可缺</a:t>
            </a:r>
            <a:r>
              <a:rPr sz="2550" b="1" spc="-50">
                <a:solidFill>
                  <a:srgbClr val="003366"/>
                </a:solidFill>
                <a:latin typeface="Microsoft JhengHei"/>
                <a:cs typeface="Microsoft JhengHei"/>
              </a:rPr>
              <a:t>少 </a:t>
            </a:r>
            <a:r>
              <a:rPr sz="2550" b="1" spc="-160">
                <a:solidFill>
                  <a:srgbClr val="003366"/>
                </a:solidFill>
                <a:latin typeface="Microsoft JhengHei"/>
                <a:cs typeface="Microsoft JhengHei"/>
              </a:rPr>
              <a:t>的。</a:t>
            </a:r>
            <a:r>
              <a:rPr sz="2400" b="1" i="1" spc="-50">
                <a:solidFill>
                  <a:srgbClr val="003366"/>
                </a:solidFill>
                <a:latin typeface="Arial"/>
                <a:cs typeface="Arial"/>
              </a:rPr>
              <a:t>”</a:t>
            </a:r>
            <a:endParaRPr sz="2400">
              <a:latin typeface="Arial"/>
              <a:cs typeface="Arial"/>
            </a:endParaRP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11187" y="1144264"/>
            <a:ext cx="137176" cy="188708"/>
          </a:xfrm>
          <a:prstGeom prst="rect">
            <a:avLst/>
          </a:prstGeom>
        </p:spPr>
      </p:pic>
      <p:sp>
        <p:nvSpPr>
          <p:cNvPr id="3" name="object 3"/>
          <p:cNvSpPr/>
          <p:nvPr/>
        </p:nvSpPr>
        <p:spPr>
          <a:xfrm>
            <a:off x="852973" y="1163951"/>
            <a:ext cx="450215" cy="155575"/>
          </a:xfrm>
          <a:custGeom>
            <a:rect l="l" t="t" r="r" b="b"/>
            <a:pathLst>
              <a:path w="450215" h="155575">
                <a:moveTo>
                  <a:pt x="67107" y="22088"/>
                </a:moveTo>
                <a:lnTo>
                  <a:pt x="49344" y="13444"/>
                </a:lnTo>
                <a:lnTo>
                  <a:pt x="339487" y="13444"/>
                </a:lnTo>
                <a:lnTo>
                  <a:pt x="367119" y="0"/>
                </a:lnTo>
                <a:lnTo>
                  <a:pt x="406595" y="19206"/>
                </a:lnTo>
                <a:lnTo>
                  <a:pt x="112504" y="19206"/>
                </a:lnTo>
                <a:lnTo>
                  <a:pt x="94367" y="20022"/>
                </a:lnTo>
                <a:lnTo>
                  <a:pt x="67107" y="22088"/>
                </a:lnTo>
                <a:close/>
              </a:path>
              <a:path w="450215" h="155575">
                <a:moveTo>
                  <a:pt x="17763" y="155576"/>
                </a:moveTo>
                <a:lnTo>
                  <a:pt x="0" y="146933"/>
                </a:lnTo>
                <a:lnTo>
                  <a:pt x="367119" y="146933"/>
                </a:lnTo>
                <a:lnTo>
                  <a:pt x="402647" y="129646"/>
                </a:lnTo>
                <a:lnTo>
                  <a:pt x="450017" y="152695"/>
                </a:lnTo>
                <a:lnTo>
                  <a:pt x="67107" y="152695"/>
                </a:lnTo>
                <a:lnTo>
                  <a:pt x="41119" y="153769"/>
                </a:lnTo>
                <a:lnTo>
                  <a:pt x="17763" y="155576"/>
                </a:lnTo>
                <a:close/>
              </a:path>
            </a:pathLst>
          </a:custGeom>
          <a:solidFill>
            <a:srgbClr val="003366"/>
          </a:solidFill>
        </p:spPr>
        <p:txBody>
          <a:bodyPr wrap="square" lIns="0" tIns="0" rIns="0" bIns="0" rtlCol="0"/>
          <a:lstStyle/>
          <a:p/>
        </p:txBody>
      </p:sp>
      <p:pic>
        <p:nvPicPr>
          <p:cNvPr id="4" name="object 4"/>
          <p:cNvPicPr/>
          <p:nvPr/>
        </p:nvPicPr>
        <p:blipFill>
          <a:blip r:embed="rId3"/>
          <a:stretch>
            <a:fillRect/>
          </a:stretch>
        </p:blipFill>
        <p:spPr>
          <a:xfrm>
            <a:off x="1404640" y="1141383"/>
            <a:ext cx="144084" cy="192069"/>
          </a:xfrm>
          <a:prstGeom prst="rect">
            <a:avLst/>
          </a:prstGeom>
        </p:spPr>
      </p:pic>
      <p:sp>
        <p:nvSpPr>
          <p:cNvPr id="5" name="object 5"/>
          <p:cNvSpPr/>
          <p:nvPr/>
        </p:nvSpPr>
        <p:spPr>
          <a:xfrm>
            <a:off x="1903015" y="1125537"/>
            <a:ext cx="382905" cy="226060"/>
          </a:xfrm>
          <a:custGeom>
            <a:rect l="l" t="t" r="r" b="b"/>
            <a:pathLst>
              <a:path w="382905" h="226059">
                <a:moveTo>
                  <a:pt x="195402" y="56660"/>
                </a:moveTo>
                <a:lnTo>
                  <a:pt x="165795" y="56660"/>
                </a:lnTo>
                <a:lnTo>
                  <a:pt x="165326" y="29147"/>
                </a:lnTo>
                <a:lnTo>
                  <a:pt x="164671" y="10563"/>
                </a:lnTo>
                <a:lnTo>
                  <a:pt x="163822" y="0"/>
                </a:lnTo>
                <a:lnTo>
                  <a:pt x="211192" y="10563"/>
                </a:lnTo>
                <a:lnTo>
                  <a:pt x="195402" y="18246"/>
                </a:lnTo>
                <a:lnTo>
                  <a:pt x="195402" y="56660"/>
                </a:lnTo>
                <a:close/>
              </a:path>
              <a:path w="382905" h="226059">
                <a:moveTo>
                  <a:pt x="380328" y="56660"/>
                </a:moveTo>
                <a:lnTo>
                  <a:pt x="333565" y="56660"/>
                </a:lnTo>
                <a:lnTo>
                  <a:pt x="349355" y="45136"/>
                </a:lnTo>
                <a:lnTo>
                  <a:pt x="380328" y="56660"/>
                </a:lnTo>
                <a:close/>
              </a:path>
              <a:path w="382905" h="226059">
                <a:moveTo>
                  <a:pt x="0" y="150774"/>
                </a:moveTo>
                <a:lnTo>
                  <a:pt x="863" y="141171"/>
                </a:lnTo>
                <a:lnTo>
                  <a:pt x="1398" y="127643"/>
                </a:lnTo>
                <a:lnTo>
                  <a:pt x="1973" y="100836"/>
                </a:lnTo>
                <a:lnTo>
                  <a:pt x="1577" y="77991"/>
                </a:lnTo>
                <a:lnTo>
                  <a:pt x="863" y="58881"/>
                </a:lnTo>
                <a:lnTo>
                  <a:pt x="0" y="48017"/>
                </a:lnTo>
                <a:lnTo>
                  <a:pt x="29606" y="56660"/>
                </a:lnTo>
                <a:lnTo>
                  <a:pt x="380328" y="56660"/>
                </a:lnTo>
                <a:lnTo>
                  <a:pt x="382909" y="57620"/>
                </a:lnTo>
                <a:lnTo>
                  <a:pt x="371807" y="62422"/>
                </a:lnTo>
                <a:lnTo>
                  <a:pt x="29606" y="62422"/>
                </a:lnTo>
                <a:lnTo>
                  <a:pt x="29606" y="125805"/>
                </a:lnTo>
                <a:lnTo>
                  <a:pt x="365443" y="125805"/>
                </a:lnTo>
                <a:lnTo>
                  <a:pt x="365556" y="127643"/>
                </a:lnTo>
                <a:lnTo>
                  <a:pt x="365953" y="131567"/>
                </a:lnTo>
                <a:lnTo>
                  <a:pt x="29606" y="131567"/>
                </a:lnTo>
                <a:lnTo>
                  <a:pt x="29606" y="143091"/>
                </a:lnTo>
                <a:lnTo>
                  <a:pt x="0" y="150774"/>
                </a:lnTo>
                <a:close/>
              </a:path>
              <a:path w="382905" h="226059">
                <a:moveTo>
                  <a:pt x="195402" y="125805"/>
                </a:moveTo>
                <a:lnTo>
                  <a:pt x="165795" y="125805"/>
                </a:lnTo>
                <a:lnTo>
                  <a:pt x="165795" y="62422"/>
                </a:lnTo>
                <a:lnTo>
                  <a:pt x="195402" y="62422"/>
                </a:lnTo>
                <a:lnTo>
                  <a:pt x="195402" y="125805"/>
                </a:lnTo>
                <a:close/>
              </a:path>
              <a:path w="382905" h="226059">
                <a:moveTo>
                  <a:pt x="365443" y="125805"/>
                </a:moveTo>
                <a:lnTo>
                  <a:pt x="337513" y="125805"/>
                </a:lnTo>
                <a:lnTo>
                  <a:pt x="337513" y="62422"/>
                </a:lnTo>
                <a:lnTo>
                  <a:pt x="371807" y="62422"/>
                </a:lnTo>
                <a:lnTo>
                  <a:pt x="365145" y="65303"/>
                </a:lnTo>
                <a:lnTo>
                  <a:pt x="365145" y="121003"/>
                </a:lnTo>
                <a:lnTo>
                  <a:pt x="365443" y="125805"/>
                </a:lnTo>
                <a:close/>
              </a:path>
              <a:path w="382905" h="226059">
                <a:moveTo>
                  <a:pt x="163822" y="225681"/>
                </a:moveTo>
                <a:lnTo>
                  <a:pt x="164685" y="211516"/>
                </a:lnTo>
                <a:lnTo>
                  <a:pt x="165397" y="177591"/>
                </a:lnTo>
                <a:lnTo>
                  <a:pt x="165795" y="131567"/>
                </a:lnTo>
                <a:lnTo>
                  <a:pt x="195402" y="131567"/>
                </a:lnTo>
                <a:lnTo>
                  <a:pt x="197106" y="213911"/>
                </a:lnTo>
                <a:lnTo>
                  <a:pt x="197376" y="217038"/>
                </a:lnTo>
                <a:lnTo>
                  <a:pt x="163822" y="225681"/>
                </a:lnTo>
                <a:close/>
              </a:path>
              <a:path w="382905" h="226059">
                <a:moveTo>
                  <a:pt x="337513" y="148853"/>
                </a:moveTo>
                <a:lnTo>
                  <a:pt x="337513" y="131567"/>
                </a:lnTo>
                <a:lnTo>
                  <a:pt x="365953" y="131567"/>
                </a:lnTo>
                <a:lnTo>
                  <a:pt x="367119" y="143091"/>
                </a:lnTo>
                <a:lnTo>
                  <a:pt x="337513" y="148853"/>
                </a:lnTo>
                <a:close/>
              </a:path>
            </a:pathLst>
          </a:custGeom>
          <a:solidFill>
            <a:srgbClr val="003366"/>
          </a:solidFill>
        </p:spPr>
        <p:txBody>
          <a:bodyPr wrap="square" lIns="0" tIns="0" rIns="0" bIns="0" rtlCol="0"/>
          <a:lstStyle/>
          <a:p/>
        </p:txBody>
      </p:sp>
      <p:sp>
        <p:nvSpPr>
          <p:cNvPr id="6" name="object 6"/>
          <p:cNvSpPr/>
          <p:nvPr/>
        </p:nvSpPr>
        <p:spPr>
          <a:xfrm>
            <a:off x="2362901" y="1126498"/>
            <a:ext cx="462280" cy="224790"/>
          </a:xfrm>
          <a:custGeom>
            <a:rect l="l" t="t" r="r" b="b"/>
            <a:pathLst>
              <a:path w="462280" h="224790">
                <a:moveTo>
                  <a:pt x="142110" y="99876"/>
                </a:moveTo>
                <a:lnTo>
                  <a:pt x="140136" y="96034"/>
                </a:lnTo>
                <a:lnTo>
                  <a:pt x="179648" y="87844"/>
                </a:lnTo>
                <a:lnTo>
                  <a:pt x="218594" y="78748"/>
                </a:lnTo>
                <a:lnTo>
                  <a:pt x="238824" y="72986"/>
                </a:lnTo>
                <a:lnTo>
                  <a:pt x="238235" y="30662"/>
                </a:lnTo>
                <a:lnTo>
                  <a:pt x="237714" y="11404"/>
                </a:lnTo>
                <a:lnTo>
                  <a:pt x="236851" y="0"/>
                </a:lnTo>
                <a:lnTo>
                  <a:pt x="280273" y="9603"/>
                </a:lnTo>
                <a:lnTo>
                  <a:pt x="264483" y="17286"/>
                </a:lnTo>
                <a:lnTo>
                  <a:pt x="264483" y="67224"/>
                </a:lnTo>
                <a:lnTo>
                  <a:pt x="303218" y="67224"/>
                </a:lnTo>
                <a:lnTo>
                  <a:pt x="294583" y="69805"/>
                </a:lnTo>
                <a:lnTo>
                  <a:pt x="264483" y="77788"/>
                </a:lnTo>
                <a:lnTo>
                  <a:pt x="264483" y="82589"/>
                </a:lnTo>
                <a:lnTo>
                  <a:pt x="238824" y="82589"/>
                </a:lnTo>
                <a:lnTo>
                  <a:pt x="215921" y="87374"/>
                </a:lnTo>
                <a:lnTo>
                  <a:pt x="174300" y="94813"/>
                </a:lnTo>
                <a:lnTo>
                  <a:pt x="142110" y="99876"/>
                </a:lnTo>
                <a:close/>
              </a:path>
              <a:path w="462280" h="224790">
                <a:moveTo>
                  <a:pt x="17763" y="91232"/>
                </a:moveTo>
                <a:lnTo>
                  <a:pt x="13816" y="88351"/>
                </a:lnTo>
                <a:lnTo>
                  <a:pt x="30469" y="79738"/>
                </a:lnTo>
                <a:lnTo>
                  <a:pt x="58567" y="62546"/>
                </a:lnTo>
                <a:lnTo>
                  <a:pt x="78950" y="48497"/>
                </a:lnTo>
                <a:lnTo>
                  <a:pt x="95410" y="35396"/>
                </a:lnTo>
                <a:lnTo>
                  <a:pt x="119690" y="12899"/>
                </a:lnTo>
                <a:lnTo>
                  <a:pt x="130268" y="960"/>
                </a:lnTo>
                <a:lnTo>
                  <a:pt x="167769" y="13444"/>
                </a:lnTo>
                <a:lnTo>
                  <a:pt x="148032" y="18246"/>
                </a:lnTo>
                <a:lnTo>
                  <a:pt x="112504" y="44175"/>
                </a:lnTo>
                <a:lnTo>
                  <a:pt x="134215" y="50898"/>
                </a:lnTo>
                <a:lnTo>
                  <a:pt x="122701" y="55700"/>
                </a:lnTo>
                <a:lnTo>
                  <a:pt x="94740" y="55700"/>
                </a:lnTo>
                <a:lnTo>
                  <a:pt x="66034" y="70419"/>
                </a:lnTo>
                <a:lnTo>
                  <a:pt x="35897" y="84330"/>
                </a:lnTo>
                <a:lnTo>
                  <a:pt x="17763" y="91232"/>
                </a:lnTo>
                <a:close/>
              </a:path>
              <a:path w="462280" h="224790">
                <a:moveTo>
                  <a:pt x="303218" y="67224"/>
                </a:moveTo>
                <a:lnTo>
                  <a:pt x="264483" y="67224"/>
                </a:lnTo>
                <a:lnTo>
                  <a:pt x="296879" y="57100"/>
                </a:lnTo>
                <a:lnTo>
                  <a:pt x="323931" y="48156"/>
                </a:lnTo>
                <a:lnTo>
                  <a:pt x="341460" y="41775"/>
                </a:lnTo>
                <a:lnTo>
                  <a:pt x="369009" y="30338"/>
                </a:lnTo>
                <a:lnTo>
                  <a:pt x="378271" y="26249"/>
                </a:lnTo>
                <a:lnTo>
                  <a:pt x="394752" y="18246"/>
                </a:lnTo>
                <a:lnTo>
                  <a:pt x="426332" y="35532"/>
                </a:lnTo>
                <a:lnTo>
                  <a:pt x="402647" y="36493"/>
                </a:lnTo>
                <a:lnTo>
                  <a:pt x="363665" y="49157"/>
                </a:lnTo>
                <a:lnTo>
                  <a:pt x="303218" y="67224"/>
                </a:lnTo>
                <a:close/>
              </a:path>
              <a:path w="462280" h="224790">
                <a:moveTo>
                  <a:pt x="92766" y="134448"/>
                </a:moveTo>
                <a:lnTo>
                  <a:pt x="93630" y="121963"/>
                </a:lnTo>
                <a:lnTo>
                  <a:pt x="94183" y="99876"/>
                </a:lnTo>
                <a:lnTo>
                  <a:pt x="94288" y="94594"/>
                </a:lnTo>
                <a:lnTo>
                  <a:pt x="94740" y="55700"/>
                </a:lnTo>
                <a:lnTo>
                  <a:pt x="122701" y="55700"/>
                </a:lnTo>
                <a:lnTo>
                  <a:pt x="120399" y="56660"/>
                </a:lnTo>
                <a:lnTo>
                  <a:pt x="121238" y="107771"/>
                </a:lnTo>
                <a:lnTo>
                  <a:pt x="121509" y="117522"/>
                </a:lnTo>
                <a:lnTo>
                  <a:pt x="122372" y="127726"/>
                </a:lnTo>
                <a:lnTo>
                  <a:pt x="92766" y="134448"/>
                </a:lnTo>
                <a:close/>
              </a:path>
              <a:path w="462280" h="224790">
                <a:moveTo>
                  <a:pt x="452986" y="110439"/>
                </a:moveTo>
                <a:lnTo>
                  <a:pt x="396725" y="110439"/>
                </a:lnTo>
                <a:lnTo>
                  <a:pt x="415476" y="104677"/>
                </a:lnTo>
                <a:lnTo>
                  <a:pt x="424358" y="69144"/>
                </a:lnTo>
                <a:lnTo>
                  <a:pt x="434227" y="69144"/>
                </a:lnTo>
                <a:lnTo>
                  <a:pt x="435419" y="83704"/>
                </a:lnTo>
                <a:lnTo>
                  <a:pt x="437188" y="94594"/>
                </a:lnTo>
                <a:lnTo>
                  <a:pt x="455938" y="108519"/>
                </a:lnTo>
                <a:lnTo>
                  <a:pt x="452986" y="110439"/>
                </a:lnTo>
                <a:close/>
              </a:path>
              <a:path w="462280" h="224790">
                <a:moveTo>
                  <a:pt x="406594" y="121003"/>
                </a:moveTo>
                <a:lnTo>
                  <a:pt x="274352" y="121003"/>
                </a:lnTo>
                <a:lnTo>
                  <a:pt x="251572" y="116562"/>
                </a:lnTo>
                <a:lnTo>
                  <a:pt x="238824" y="105638"/>
                </a:lnTo>
                <a:lnTo>
                  <a:pt x="238824" y="82589"/>
                </a:lnTo>
                <a:lnTo>
                  <a:pt x="264483" y="82589"/>
                </a:lnTo>
                <a:lnTo>
                  <a:pt x="264483" y="100836"/>
                </a:lnTo>
                <a:lnTo>
                  <a:pt x="286195" y="110439"/>
                </a:lnTo>
                <a:lnTo>
                  <a:pt x="452986" y="110439"/>
                </a:lnTo>
                <a:lnTo>
                  <a:pt x="444357" y="116052"/>
                </a:lnTo>
                <a:lnTo>
                  <a:pt x="406594" y="121003"/>
                </a:lnTo>
                <a:close/>
              </a:path>
              <a:path w="462280" h="224790">
                <a:moveTo>
                  <a:pt x="240798" y="153655"/>
                </a:moveTo>
                <a:lnTo>
                  <a:pt x="215139" y="153655"/>
                </a:lnTo>
                <a:lnTo>
                  <a:pt x="214168" y="126765"/>
                </a:lnTo>
                <a:lnTo>
                  <a:pt x="214050" y="124514"/>
                </a:lnTo>
                <a:lnTo>
                  <a:pt x="213166" y="117162"/>
                </a:lnTo>
                <a:lnTo>
                  <a:pt x="256588" y="126765"/>
                </a:lnTo>
                <a:lnTo>
                  <a:pt x="240798" y="133488"/>
                </a:lnTo>
                <a:lnTo>
                  <a:pt x="240798" y="153655"/>
                </a:lnTo>
                <a:close/>
              </a:path>
              <a:path w="462280" h="224790">
                <a:moveTo>
                  <a:pt x="17763" y="162298"/>
                </a:moveTo>
                <a:lnTo>
                  <a:pt x="0" y="153655"/>
                </a:lnTo>
                <a:lnTo>
                  <a:pt x="390804" y="153655"/>
                </a:lnTo>
                <a:lnTo>
                  <a:pt x="420410" y="139250"/>
                </a:lnTo>
                <a:lnTo>
                  <a:pt x="461860" y="159417"/>
                </a:lnTo>
                <a:lnTo>
                  <a:pt x="65133" y="159417"/>
                </a:lnTo>
                <a:lnTo>
                  <a:pt x="42924" y="160374"/>
                </a:lnTo>
                <a:lnTo>
                  <a:pt x="17763" y="162298"/>
                </a:lnTo>
                <a:close/>
              </a:path>
              <a:path w="462280" h="224790">
                <a:moveTo>
                  <a:pt x="213166" y="224721"/>
                </a:moveTo>
                <a:lnTo>
                  <a:pt x="214350" y="193101"/>
                </a:lnTo>
                <a:lnTo>
                  <a:pt x="215016" y="171061"/>
                </a:lnTo>
                <a:lnTo>
                  <a:pt x="215139" y="159417"/>
                </a:lnTo>
                <a:lnTo>
                  <a:pt x="240798" y="159417"/>
                </a:lnTo>
                <a:lnTo>
                  <a:pt x="242109" y="212506"/>
                </a:lnTo>
                <a:lnTo>
                  <a:pt x="242772" y="218958"/>
                </a:lnTo>
                <a:lnTo>
                  <a:pt x="213166" y="224721"/>
                </a:lnTo>
                <a:close/>
              </a:path>
            </a:pathLst>
          </a:custGeom>
          <a:solidFill>
            <a:srgbClr val="003366"/>
          </a:solidFill>
        </p:spPr>
        <p:txBody>
          <a:bodyPr wrap="square" lIns="0" tIns="0" rIns="0" bIns="0" rtlCol="0"/>
          <a:lstStyle/>
          <a:p/>
        </p:txBody>
      </p:sp>
      <p:sp>
        <p:nvSpPr>
          <p:cNvPr id="7" name="object 7"/>
          <p:cNvSpPr/>
          <p:nvPr/>
        </p:nvSpPr>
        <p:spPr>
          <a:xfrm>
            <a:off x="2915555" y="1133220"/>
            <a:ext cx="405765" cy="216535"/>
          </a:xfrm>
          <a:custGeom>
            <a:rect l="l" t="t" r="r" b="b"/>
            <a:pathLst>
              <a:path w="405764" h="216534">
                <a:moveTo>
                  <a:pt x="334693" y="10563"/>
                </a:moveTo>
                <a:lnTo>
                  <a:pt x="292116" y="10563"/>
                </a:lnTo>
                <a:lnTo>
                  <a:pt x="309880" y="0"/>
                </a:lnTo>
                <a:lnTo>
                  <a:pt x="334693" y="10563"/>
                </a:lnTo>
                <a:close/>
              </a:path>
              <a:path w="405764" h="216534">
                <a:moveTo>
                  <a:pt x="27632" y="213196"/>
                </a:moveTo>
                <a:lnTo>
                  <a:pt x="0" y="196871"/>
                </a:lnTo>
                <a:lnTo>
                  <a:pt x="9868" y="171902"/>
                </a:lnTo>
                <a:lnTo>
                  <a:pt x="9868" y="38413"/>
                </a:lnTo>
                <a:lnTo>
                  <a:pt x="9324" y="20163"/>
                </a:lnTo>
                <a:lnTo>
                  <a:pt x="8888" y="11892"/>
                </a:lnTo>
                <a:lnTo>
                  <a:pt x="7895" y="960"/>
                </a:lnTo>
                <a:lnTo>
                  <a:pt x="37501" y="10563"/>
                </a:lnTo>
                <a:lnTo>
                  <a:pt x="334693" y="10563"/>
                </a:lnTo>
                <a:lnTo>
                  <a:pt x="341460" y="13444"/>
                </a:lnTo>
                <a:lnTo>
                  <a:pt x="332578" y="16325"/>
                </a:lnTo>
                <a:lnTo>
                  <a:pt x="37501" y="16325"/>
                </a:lnTo>
                <a:lnTo>
                  <a:pt x="37501" y="57620"/>
                </a:lnTo>
                <a:lnTo>
                  <a:pt x="325244" y="57620"/>
                </a:lnTo>
                <a:lnTo>
                  <a:pt x="325477" y="63382"/>
                </a:lnTo>
                <a:lnTo>
                  <a:pt x="37501" y="63382"/>
                </a:lnTo>
                <a:lnTo>
                  <a:pt x="37501" y="105638"/>
                </a:lnTo>
                <a:lnTo>
                  <a:pt x="388830" y="105638"/>
                </a:lnTo>
                <a:lnTo>
                  <a:pt x="400673" y="111400"/>
                </a:lnTo>
                <a:lnTo>
                  <a:pt x="37501" y="111400"/>
                </a:lnTo>
                <a:lnTo>
                  <a:pt x="37501" y="188227"/>
                </a:lnTo>
                <a:lnTo>
                  <a:pt x="92972" y="188227"/>
                </a:lnTo>
                <a:lnTo>
                  <a:pt x="55799" y="200324"/>
                </a:lnTo>
                <a:lnTo>
                  <a:pt x="54278" y="200862"/>
                </a:lnTo>
                <a:lnTo>
                  <a:pt x="33553" y="209745"/>
                </a:lnTo>
                <a:lnTo>
                  <a:pt x="27632" y="213196"/>
                </a:lnTo>
                <a:close/>
              </a:path>
              <a:path w="405764" h="216534">
                <a:moveTo>
                  <a:pt x="325244" y="57620"/>
                </a:moveTo>
                <a:lnTo>
                  <a:pt x="296063" y="57620"/>
                </a:lnTo>
                <a:lnTo>
                  <a:pt x="296063" y="16325"/>
                </a:lnTo>
                <a:lnTo>
                  <a:pt x="332578" y="16325"/>
                </a:lnTo>
                <a:lnTo>
                  <a:pt x="323696" y="19206"/>
                </a:lnTo>
                <a:lnTo>
                  <a:pt x="325244" y="57620"/>
                </a:lnTo>
                <a:close/>
              </a:path>
              <a:path w="405764" h="216534">
                <a:moveTo>
                  <a:pt x="197375" y="105638"/>
                </a:moveTo>
                <a:lnTo>
                  <a:pt x="169743" y="105638"/>
                </a:lnTo>
                <a:lnTo>
                  <a:pt x="166663" y="93837"/>
                </a:lnTo>
                <a:lnTo>
                  <a:pt x="164101" y="80126"/>
                </a:lnTo>
                <a:lnTo>
                  <a:pt x="161848" y="63382"/>
                </a:lnTo>
                <a:lnTo>
                  <a:pt x="189480" y="63382"/>
                </a:lnTo>
                <a:lnTo>
                  <a:pt x="191735" y="80128"/>
                </a:lnTo>
                <a:lnTo>
                  <a:pt x="194296" y="93837"/>
                </a:lnTo>
                <a:lnTo>
                  <a:pt x="197375" y="105638"/>
                </a:lnTo>
                <a:close/>
              </a:path>
              <a:path w="405764" h="216534">
                <a:moveTo>
                  <a:pt x="296063" y="74907"/>
                </a:moveTo>
                <a:lnTo>
                  <a:pt x="296063" y="63382"/>
                </a:lnTo>
                <a:lnTo>
                  <a:pt x="325477" y="63382"/>
                </a:lnTo>
                <a:lnTo>
                  <a:pt x="325670" y="68184"/>
                </a:lnTo>
                <a:lnTo>
                  <a:pt x="296063" y="74907"/>
                </a:lnTo>
                <a:close/>
              </a:path>
              <a:path w="405764" h="216534">
                <a:moveTo>
                  <a:pt x="388830" y="105638"/>
                </a:moveTo>
                <a:lnTo>
                  <a:pt x="333565" y="105638"/>
                </a:lnTo>
                <a:lnTo>
                  <a:pt x="361198" y="92193"/>
                </a:lnTo>
                <a:lnTo>
                  <a:pt x="388830" y="105638"/>
                </a:lnTo>
                <a:close/>
              </a:path>
              <a:path w="405764" h="216534">
                <a:moveTo>
                  <a:pt x="405607" y="216077"/>
                </a:moveTo>
                <a:lnTo>
                  <a:pt x="342447" y="212236"/>
                </a:lnTo>
                <a:lnTo>
                  <a:pt x="297220" y="202769"/>
                </a:lnTo>
                <a:lnTo>
                  <a:pt x="252641" y="186307"/>
                </a:lnTo>
                <a:lnTo>
                  <a:pt x="216280" y="164969"/>
                </a:lnTo>
                <a:lnTo>
                  <a:pt x="185333" y="132187"/>
                </a:lnTo>
                <a:lnTo>
                  <a:pt x="171717" y="111400"/>
                </a:lnTo>
                <a:lnTo>
                  <a:pt x="199349" y="111400"/>
                </a:lnTo>
                <a:lnTo>
                  <a:pt x="212543" y="130491"/>
                </a:lnTo>
                <a:lnTo>
                  <a:pt x="216511" y="135686"/>
                </a:lnTo>
                <a:lnTo>
                  <a:pt x="255601" y="165659"/>
                </a:lnTo>
                <a:lnTo>
                  <a:pt x="301114" y="185583"/>
                </a:lnTo>
                <a:lnTo>
                  <a:pt x="345408" y="194950"/>
                </a:lnTo>
                <a:lnTo>
                  <a:pt x="388445" y="194950"/>
                </a:lnTo>
                <a:lnTo>
                  <a:pt x="392133" y="201567"/>
                </a:lnTo>
                <a:lnTo>
                  <a:pt x="400673" y="210315"/>
                </a:lnTo>
                <a:lnTo>
                  <a:pt x="402647" y="213196"/>
                </a:lnTo>
                <a:lnTo>
                  <a:pt x="405607" y="216077"/>
                </a:lnTo>
                <a:close/>
              </a:path>
              <a:path w="405764" h="216534">
                <a:moveTo>
                  <a:pt x="388445" y="194950"/>
                </a:moveTo>
                <a:lnTo>
                  <a:pt x="345408" y="194950"/>
                </a:lnTo>
                <a:lnTo>
                  <a:pt x="361198" y="187267"/>
                </a:lnTo>
                <a:lnTo>
                  <a:pt x="376988" y="154615"/>
                </a:lnTo>
                <a:lnTo>
                  <a:pt x="384883" y="155576"/>
                </a:lnTo>
                <a:lnTo>
                  <a:pt x="383891" y="169288"/>
                </a:lnTo>
                <a:lnTo>
                  <a:pt x="383896" y="186787"/>
                </a:lnTo>
                <a:lnTo>
                  <a:pt x="388445" y="194950"/>
                </a:lnTo>
                <a:close/>
              </a:path>
              <a:path w="405764" h="216534">
                <a:moveTo>
                  <a:pt x="92972" y="188227"/>
                </a:moveTo>
                <a:lnTo>
                  <a:pt x="37501" y="188227"/>
                </a:lnTo>
                <a:lnTo>
                  <a:pt x="153953" y="163258"/>
                </a:lnTo>
                <a:lnTo>
                  <a:pt x="157900" y="167100"/>
                </a:lnTo>
                <a:lnTo>
                  <a:pt x="92972" y="188227"/>
                </a:lnTo>
                <a:close/>
              </a:path>
            </a:pathLst>
          </a:custGeom>
          <a:solidFill>
            <a:srgbClr val="003366"/>
          </a:solidFill>
        </p:spPr>
        <p:txBody>
          <a:bodyPr wrap="square" lIns="0" tIns="0" rIns="0" bIns="0" rtlCol="0"/>
          <a:lstStyle/>
          <a:p/>
        </p:txBody>
      </p:sp>
      <p:sp>
        <p:nvSpPr>
          <p:cNvPr id="8" name="object 8"/>
          <p:cNvSpPr/>
          <p:nvPr/>
        </p:nvSpPr>
        <p:spPr>
          <a:xfrm>
            <a:off x="3369513" y="1126502"/>
            <a:ext cx="971550" cy="226060"/>
          </a:xfrm>
          <a:custGeom>
            <a:rect l="l" t="t" r="r" b="b"/>
            <a:pathLst>
              <a:path w="971550" h="226059">
                <a:moveTo>
                  <a:pt x="128295" y="28816"/>
                </a:moveTo>
                <a:lnTo>
                  <a:pt x="118427" y="19215"/>
                </a:lnTo>
                <a:lnTo>
                  <a:pt x="71056" y="2882"/>
                </a:lnTo>
                <a:lnTo>
                  <a:pt x="67106" y="5765"/>
                </a:lnTo>
                <a:lnTo>
                  <a:pt x="91414" y="26085"/>
                </a:lnTo>
                <a:lnTo>
                  <a:pt x="92938" y="27533"/>
                </a:lnTo>
                <a:lnTo>
                  <a:pt x="98691" y="35534"/>
                </a:lnTo>
                <a:lnTo>
                  <a:pt x="108559" y="44183"/>
                </a:lnTo>
                <a:lnTo>
                  <a:pt x="120396" y="38417"/>
                </a:lnTo>
                <a:lnTo>
                  <a:pt x="128295" y="28816"/>
                </a:lnTo>
                <a:close/>
              </a:path>
              <a:path w="971550" h="226059">
                <a:moveTo>
                  <a:pt x="207251" y="54737"/>
                </a:moveTo>
                <a:lnTo>
                  <a:pt x="173697" y="38417"/>
                </a:lnTo>
                <a:lnTo>
                  <a:pt x="151980" y="48983"/>
                </a:lnTo>
                <a:lnTo>
                  <a:pt x="5918" y="48983"/>
                </a:lnTo>
                <a:lnTo>
                  <a:pt x="21717" y="56667"/>
                </a:lnTo>
                <a:lnTo>
                  <a:pt x="39471" y="54737"/>
                </a:lnTo>
                <a:lnTo>
                  <a:pt x="71056" y="54737"/>
                </a:lnTo>
                <a:lnTo>
                  <a:pt x="70980" y="97459"/>
                </a:lnTo>
                <a:lnTo>
                  <a:pt x="64960" y="139077"/>
                </a:lnTo>
                <a:lnTo>
                  <a:pt x="38315" y="185534"/>
                </a:lnTo>
                <a:lnTo>
                  <a:pt x="0" y="219925"/>
                </a:lnTo>
                <a:lnTo>
                  <a:pt x="5918" y="221843"/>
                </a:lnTo>
                <a:lnTo>
                  <a:pt x="55118" y="190144"/>
                </a:lnTo>
                <a:lnTo>
                  <a:pt x="80695" y="160896"/>
                </a:lnTo>
                <a:lnTo>
                  <a:pt x="95034" y="116090"/>
                </a:lnTo>
                <a:lnTo>
                  <a:pt x="96710" y="94119"/>
                </a:lnTo>
                <a:lnTo>
                  <a:pt x="142113" y="94119"/>
                </a:lnTo>
                <a:lnTo>
                  <a:pt x="140449" y="152908"/>
                </a:lnTo>
                <a:lnTo>
                  <a:pt x="118427" y="191109"/>
                </a:lnTo>
                <a:lnTo>
                  <a:pt x="75006" y="189191"/>
                </a:lnTo>
                <a:lnTo>
                  <a:pt x="75006" y="193027"/>
                </a:lnTo>
                <a:lnTo>
                  <a:pt x="111696" y="207048"/>
                </a:lnTo>
                <a:lnTo>
                  <a:pt x="114477" y="211277"/>
                </a:lnTo>
                <a:lnTo>
                  <a:pt x="146291" y="201015"/>
                </a:lnTo>
                <a:lnTo>
                  <a:pt x="147040" y="200710"/>
                </a:lnTo>
                <a:lnTo>
                  <a:pt x="153758" y="191109"/>
                </a:lnTo>
                <a:lnTo>
                  <a:pt x="162839" y="178142"/>
                </a:lnTo>
                <a:lnTo>
                  <a:pt x="164998" y="167132"/>
                </a:lnTo>
                <a:lnTo>
                  <a:pt x="165722" y="155194"/>
                </a:lnTo>
                <a:lnTo>
                  <a:pt x="167767" y="97002"/>
                </a:lnTo>
                <a:lnTo>
                  <a:pt x="174675" y="94119"/>
                </a:lnTo>
                <a:lnTo>
                  <a:pt x="181584" y="91236"/>
                </a:lnTo>
                <a:lnTo>
                  <a:pt x="174675" y="88353"/>
                </a:lnTo>
                <a:lnTo>
                  <a:pt x="153949" y="79705"/>
                </a:lnTo>
                <a:lnTo>
                  <a:pt x="140131" y="88353"/>
                </a:lnTo>
                <a:lnTo>
                  <a:pt x="96710" y="88353"/>
                </a:lnTo>
                <a:lnTo>
                  <a:pt x="96710" y="54737"/>
                </a:lnTo>
                <a:lnTo>
                  <a:pt x="207251" y="54737"/>
                </a:lnTo>
                <a:close/>
              </a:path>
              <a:path w="971550" h="226059">
                <a:moveTo>
                  <a:pt x="451993" y="50901"/>
                </a:moveTo>
                <a:lnTo>
                  <a:pt x="440143" y="45135"/>
                </a:lnTo>
                <a:lnTo>
                  <a:pt x="414489" y="32651"/>
                </a:lnTo>
                <a:lnTo>
                  <a:pt x="388835" y="45135"/>
                </a:lnTo>
                <a:lnTo>
                  <a:pt x="250672" y="45135"/>
                </a:lnTo>
                <a:lnTo>
                  <a:pt x="276326" y="19685"/>
                </a:lnTo>
                <a:lnTo>
                  <a:pt x="296062" y="12484"/>
                </a:lnTo>
                <a:lnTo>
                  <a:pt x="252641" y="965"/>
                </a:lnTo>
                <a:lnTo>
                  <a:pt x="230898" y="38595"/>
                </a:lnTo>
                <a:lnTo>
                  <a:pt x="194183" y="80327"/>
                </a:lnTo>
                <a:lnTo>
                  <a:pt x="183565" y="89319"/>
                </a:lnTo>
                <a:lnTo>
                  <a:pt x="189484" y="91236"/>
                </a:lnTo>
                <a:lnTo>
                  <a:pt x="203415" y="83312"/>
                </a:lnTo>
                <a:lnTo>
                  <a:pt x="223748" y="68986"/>
                </a:lnTo>
                <a:lnTo>
                  <a:pt x="246722" y="50901"/>
                </a:lnTo>
                <a:lnTo>
                  <a:pt x="451993" y="50901"/>
                </a:lnTo>
                <a:close/>
              </a:path>
              <a:path w="971550" h="226059">
                <a:moveTo>
                  <a:pt x="465810" y="206476"/>
                </a:moveTo>
                <a:lnTo>
                  <a:pt x="415963" y="196291"/>
                </a:lnTo>
                <a:lnTo>
                  <a:pt x="367855" y="171437"/>
                </a:lnTo>
                <a:lnTo>
                  <a:pt x="337515" y="140208"/>
                </a:lnTo>
                <a:lnTo>
                  <a:pt x="463829" y="140208"/>
                </a:lnTo>
                <a:lnTo>
                  <a:pt x="426339" y="121970"/>
                </a:lnTo>
                <a:lnTo>
                  <a:pt x="400672" y="134454"/>
                </a:lnTo>
                <a:lnTo>
                  <a:pt x="321729" y="134454"/>
                </a:lnTo>
                <a:lnTo>
                  <a:pt x="323583" y="94119"/>
                </a:lnTo>
                <a:lnTo>
                  <a:pt x="323697" y="89319"/>
                </a:lnTo>
                <a:lnTo>
                  <a:pt x="434225" y="89319"/>
                </a:lnTo>
                <a:lnTo>
                  <a:pt x="422389" y="83553"/>
                </a:lnTo>
                <a:lnTo>
                  <a:pt x="398703" y="72021"/>
                </a:lnTo>
                <a:lnTo>
                  <a:pt x="375018" y="83553"/>
                </a:lnTo>
                <a:lnTo>
                  <a:pt x="262509" y="83553"/>
                </a:lnTo>
                <a:lnTo>
                  <a:pt x="278295" y="71069"/>
                </a:lnTo>
                <a:lnTo>
                  <a:pt x="300012" y="63385"/>
                </a:lnTo>
                <a:lnTo>
                  <a:pt x="258559" y="52819"/>
                </a:lnTo>
                <a:lnTo>
                  <a:pt x="224637" y="97459"/>
                </a:lnTo>
                <a:lnTo>
                  <a:pt x="195402" y="121005"/>
                </a:lnTo>
                <a:lnTo>
                  <a:pt x="201320" y="122923"/>
                </a:lnTo>
                <a:lnTo>
                  <a:pt x="216789" y="114782"/>
                </a:lnTo>
                <a:lnTo>
                  <a:pt x="234759" y="103860"/>
                </a:lnTo>
                <a:lnTo>
                  <a:pt x="256590" y="89319"/>
                </a:lnTo>
                <a:lnTo>
                  <a:pt x="298043" y="89319"/>
                </a:lnTo>
                <a:lnTo>
                  <a:pt x="297916" y="98615"/>
                </a:lnTo>
                <a:lnTo>
                  <a:pt x="297319" y="112217"/>
                </a:lnTo>
                <a:lnTo>
                  <a:pt x="296062" y="134454"/>
                </a:lnTo>
                <a:lnTo>
                  <a:pt x="171716" y="134454"/>
                </a:lnTo>
                <a:lnTo>
                  <a:pt x="189484" y="143090"/>
                </a:lnTo>
                <a:lnTo>
                  <a:pt x="214642" y="141173"/>
                </a:lnTo>
                <a:lnTo>
                  <a:pt x="236855" y="140208"/>
                </a:lnTo>
                <a:lnTo>
                  <a:pt x="294093" y="140208"/>
                </a:lnTo>
                <a:lnTo>
                  <a:pt x="269341" y="173266"/>
                </a:lnTo>
                <a:lnTo>
                  <a:pt x="233438" y="194564"/>
                </a:lnTo>
                <a:lnTo>
                  <a:pt x="183235" y="211315"/>
                </a:lnTo>
                <a:lnTo>
                  <a:pt x="136194" y="220878"/>
                </a:lnTo>
                <a:lnTo>
                  <a:pt x="138163" y="223761"/>
                </a:lnTo>
                <a:lnTo>
                  <a:pt x="193255" y="215849"/>
                </a:lnTo>
                <a:lnTo>
                  <a:pt x="251523" y="199771"/>
                </a:lnTo>
                <a:lnTo>
                  <a:pt x="292684" y="177253"/>
                </a:lnTo>
                <a:lnTo>
                  <a:pt x="319747" y="140208"/>
                </a:lnTo>
                <a:lnTo>
                  <a:pt x="329615" y="140208"/>
                </a:lnTo>
                <a:lnTo>
                  <a:pt x="356285" y="181178"/>
                </a:lnTo>
                <a:lnTo>
                  <a:pt x="399580" y="209270"/>
                </a:lnTo>
                <a:lnTo>
                  <a:pt x="428307" y="220878"/>
                </a:lnTo>
                <a:lnTo>
                  <a:pt x="451002" y="212915"/>
                </a:lnTo>
                <a:lnTo>
                  <a:pt x="465810" y="210312"/>
                </a:lnTo>
                <a:lnTo>
                  <a:pt x="465810" y="206476"/>
                </a:lnTo>
                <a:close/>
              </a:path>
              <a:path w="971550" h="226059">
                <a:moveTo>
                  <a:pt x="667131" y="12484"/>
                </a:moveTo>
                <a:lnTo>
                  <a:pt x="625678" y="0"/>
                </a:lnTo>
                <a:lnTo>
                  <a:pt x="615746" y="15163"/>
                </a:lnTo>
                <a:lnTo>
                  <a:pt x="589622" y="47053"/>
                </a:lnTo>
                <a:lnTo>
                  <a:pt x="573379" y="63868"/>
                </a:lnTo>
                <a:lnTo>
                  <a:pt x="554875" y="81229"/>
                </a:lnTo>
                <a:lnTo>
                  <a:pt x="522122" y="108254"/>
                </a:lnTo>
                <a:lnTo>
                  <a:pt x="505282" y="120040"/>
                </a:lnTo>
                <a:lnTo>
                  <a:pt x="511200" y="122923"/>
                </a:lnTo>
                <a:lnTo>
                  <a:pt x="528726" y="113804"/>
                </a:lnTo>
                <a:lnTo>
                  <a:pt x="561365" y="93941"/>
                </a:lnTo>
                <a:lnTo>
                  <a:pt x="590156" y="74904"/>
                </a:lnTo>
                <a:lnTo>
                  <a:pt x="590029" y="187388"/>
                </a:lnTo>
                <a:lnTo>
                  <a:pt x="589368" y="202641"/>
                </a:lnTo>
                <a:lnTo>
                  <a:pt x="588187" y="223761"/>
                </a:lnTo>
                <a:lnTo>
                  <a:pt x="619760" y="216077"/>
                </a:lnTo>
                <a:lnTo>
                  <a:pt x="617791" y="182473"/>
                </a:lnTo>
                <a:lnTo>
                  <a:pt x="617791" y="80670"/>
                </a:lnTo>
                <a:lnTo>
                  <a:pt x="629627" y="74904"/>
                </a:lnTo>
                <a:lnTo>
                  <a:pt x="633577" y="72986"/>
                </a:lnTo>
                <a:lnTo>
                  <a:pt x="600024" y="64350"/>
                </a:lnTo>
                <a:lnTo>
                  <a:pt x="659790" y="15671"/>
                </a:lnTo>
                <a:lnTo>
                  <a:pt x="661339" y="14770"/>
                </a:lnTo>
                <a:lnTo>
                  <a:pt x="667131" y="12484"/>
                </a:lnTo>
                <a:close/>
              </a:path>
              <a:path w="971550" h="226059">
                <a:moveTo>
                  <a:pt x="909904" y="41300"/>
                </a:moveTo>
                <a:lnTo>
                  <a:pt x="904976" y="31699"/>
                </a:lnTo>
                <a:lnTo>
                  <a:pt x="825030" y="13449"/>
                </a:lnTo>
                <a:lnTo>
                  <a:pt x="821080" y="16332"/>
                </a:lnTo>
                <a:lnTo>
                  <a:pt x="858418" y="33362"/>
                </a:lnTo>
                <a:lnTo>
                  <a:pt x="864565" y="36436"/>
                </a:lnTo>
                <a:lnTo>
                  <a:pt x="870902" y="40462"/>
                </a:lnTo>
                <a:lnTo>
                  <a:pt x="880300" y="47053"/>
                </a:lnTo>
                <a:lnTo>
                  <a:pt x="896086" y="55702"/>
                </a:lnTo>
                <a:lnTo>
                  <a:pt x="904976" y="50901"/>
                </a:lnTo>
                <a:lnTo>
                  <a:pt x="909904" y="41300"/>
                </a:lnTo>
                <a:close/>
              </a:path>
              <a:path w="971550" h="226059">
                <a:moveTo>
                  <a:pt x="971092" y="200710"/>
                </a:moveTo>
                <a:lnTo>
                  <a:pt x="950366" y="185826"/>
                </a:lnTo>
                <a:lnTo>
                  <a:pt x="948436" y="173062"/>
                </a:lnTo>
                <a:lnTo>
                  <a:pt x="947407" y="158457"/>
                </a:lnTo>
                <a:lnTo>
                  <a:pt x="937539" y="158457"/>
                </a:lnTo>
                <a:lnTo>
                  <a:pt x="936142" y="174421"/>
                </a:lnTo>
                <a:lnTo>
                  <a:pt x="936066" y="174929"/>
                </a:lnTo>
                <a:lnTo>
                  <a:pt x="933589" y="187274"/>
                </a:lnTo>
                <a:lnTo>
                  <a:pt x="915822" y="202641"/>
                </a:lnTo>
                <a:lnTo>
                  <a:pt x="856615" y="202641"/>
                </a:lnTo>
                <a:lnTo>
                  <a:pt x="834288" y="193598"/>
                </a:lnTo>
                <a:lnTo>
                  <a:pt x="828979" y="189191"/>
                </a:lnTo>
                <a:lnTo>
                  <a:pt x="828979" y="78752"/>
                </a:lnTo>
                <a:lnTo>
                  <a:pt x="947407" y="78752"/>
                </a:lnTo>
                <a:lnTo>
                  <a:pt x="909904" y="60502"/>
                </a:lnTo>
                <a:lnTo>
                  <a:pt x="884250" y="72986"/>
                </a:lnTo>
                <a:lnTo>
                  <a:pt x="773709" y="72986"/>
                </a:lnTo>
                <a:lnTo>
                  <a:pt x="773709" y="20167"/>
                </a:lnTo>
                <a:lnTo>
                  <a:pt x="791476" y="12484"/>
                </a:lnTo>
                <a:lnTo>
                  <a:pt x="744105" y="1917"/>
                </a:lnTo>
                <a:lnTo>
                  <a:pt x="745172" y="15163"/>
                </a:lnTo>
                <a:lnTo>
                  <a:pt x="745667" y="24739"/>
                </a:lnTo>
                <a:lnTo>
                  <a:pt x="745985" y="36436"/>
                </a:lnTo>
                <a:lnTo>
                  <a:pt x="746086" y="72986"/>
                </a:lnTo>
                <a:lnTo>
                  <a:pt x="637527" y="72986"/>
                </a:lnTo>
                <a:lnTo>
                  <a:pt x="655294" y="81635"/>
                </a:lnTo>
                <a:lnTo>
                  <a:pt x="680466" y="79705"/>
                </a:lnTo>
                <a:lnTo>
                  <a:pt x="702665" y="78752"/>
                </a:lnTo>
                <a:lnTo>
                  <a:pt x="746086" y="78752"/>
                </a:lnTo>
                <a:lnTo>
                  <a:pt x="736460" y="124485"/>
                </a:lnTo>
                <a:lnTo>
                  <a:pt x="707631" y="169468"/>
                </a:lnTo>
                <a:lnTo>
                  <a:pt x="672579" y="196672"/>
                </a:lnTo>
                <a:lnTo>
                  <a:pt x="619760" y="222796"/>
                </a:lnTo>
                <a:lnTo>
                  <a:pt x="625678" y="225679"/>
                </a:lnTo>
                <a:lnTo>
                  <a:pt x="663803" y="211658"/>
                </a:lnTo>
                <a:lnTo>
                  <a:pt x="712533" y="186791"/>
                </a:lnTo>
                <a:lnTo>
                  <a:pt x="745070" y="158724"/>
                </a:lnTo>
                <a:lnTo>
                  <a:pt x="771702" y="96647"/>
                </a:lnTo>
                <a:lnTo>
                  <a:pt x="773709" y="78752"/>
                </a:lnTo>
                <a:lnTo>
                  <a:pt x="803325" y="78752"/>
                </a:lnTo>
                <a:lnTo>
                  <a:pt x="803325" y="195910"/>
                </a:lnTo>
                <a:lnTo>
                  <a:pt x="810323" y="207708"/>
                </a:lnTo>
                <a:lnTo>
                  <a:pt x="812012" y="208864"/>
                </a:lnTo>
                <a:lnTo>
                  <a:pt x="816229" y="210337"/>
                </a:lnTo>
                <a:lnTo>
                  <a:pt x="848715" y="214160"/>
                </a:lnTo>
                <a:lnTo>
                  <a:pt x="927671" y="214160"/>
                </a:lnTo>
                <a:lnTo>
                  <a:pt x="951458" y="210083"/>
                </a:lnTo>
                <a:lnTo>
                  <a:pt x="967066" y="202641"/>
                </a:lnTo>
                <a:lnTo>
                  <a:pt x="971092" y="200710"/>
                </a:lnTo>
                <a:close/>
              </a:path>
            </a:pathLst>
          </a:custGeom>
          <a:solidFill>
            <a:srgbClr val="003366"/>
          </a:solidFill>
        </p:spPr>
        <p:txBody>
          <a:bodyPr wrap="square" lIns="0" tIns="0" rIns="0" bIns="0" rtlCol="0"/>
          <a:lstStyle/>
          <a:p/>
        </p:txBody>
      </p:sp>
      <p:sp>
        <p:nvSpPr>
          <p:cNvPr id="9" name="object 9"/>
          <p:cNvSpPr/>
          <p:nvPr/>
        </p:nvSpPr>
        <p:spPr>
          <a:xfrm>
            <a:off x="4462984" y="1126498"/>
            <a:ext cx="365760" cy="222250"/>
          </a:xfrm>
          <a:custGeom>
            <a:rect l="l" t="t" r="r" b="b"/>
            <a:pathLst>
              <a:path w="365760" h="222250">
                <a:moveTo>
                  <a:pt x="151980" y="37453"/>
                </a:moveTo>
                <a:lnTo>
                  <a:pt x="138163" y="37453"/>
                </a:lnTo>
                <a:lnTo>
                  <a:pt x="133919" y="27069"/>
                </a:lnTo>
                <a:lnTo>
                  <a:pt x="132519" y="24488"/>
                </a:lnTo>
                <a:lnTo>
                  <a:pt x="126622" y="18412"/>
                </a:lnTo>
                <a:lnTo>
                  <a:pt x="104609" y="2881"/>
                </a:lnTo>
                <a:lnTo>
                  <a:pt x="108557" y="0"/>
                </a:lnTo>
                <a:lnTo>
                  <a:pt x="161848" y="15845"/>
                </a:lnTo>
                <a:lnTo>
                  <a:pt x="165796" y="24008"/>
                </a:lnTo>
                <a:lnTo>
                  <a:pt x="151980" y="37453"/>
                </a:lnTo>
                <a:close/>
              </a:path>
              <a:path w="365760" h="222250">
                <a:moveTo>
                  <a:pt x="27633" y="221840"/>
                </a:moveTo>
                <a:lnTo>
                  <a:pt x="0" y="204553"/>
                </a:lnTo>
                <a:lnTo>
                  <a:pt x="9869" y="193029"/>
                </a:lnTo>
                <a:lnTo>
                  <a:pt x="9869" y="54739"/>
                </a:lnTo>
                <a:lnTo>
                  <a:pt x="9040" y="38468"/>
                </a:lnTo>
                <a:lnTo>
                  <a:pt x="7895" y="27850"/>
                </a:lnTo>
                <a:lnTo>
                  <a:pt x="37501" y="37453"/>
                </a:lnTo>
                <a:lnTo>
                  <a:pt x="279992" y="37453"/>
                </a:lnTo>
                <a:lnTo>
                  <a:pt x="290143" y="41294"/>
                </a:lnTo>
                <a:lnTo>
                  <a:pt x="284221" y="43215"/>
                </a:lnTo>
                <a:lnTo>
                  <a:pt x="37501" y="43215"/>
                </a:lnTo>
                <a:lnTo>
                  <a:pt x="37501" y="75867"/>
                </a:lnTo>
                <a:lnTo>
                  <a:pt x="272379" y="75867"/>
                </a:lnTo>
                <a:lnTo>
                  <a:pt x="272379" y="81629"/>
                </a:lnTo>
                <a:lnTo>
                  <a:pt x="37501" y="81629"/>
                </a:lnTo>
                <a:lnTo>
                  <a:pt x="37501" y="118122"/>
                </a:lnTo>
                <a:lnTo>
                  <a:pt x="273592" y="118122"/>
                </a:lnTo>
                <a:lnTo>
                  <a:pt x="274099" y="123884"/>
                </a:lnTo>
                <a:lnTo>
                  <a:pt x="37501" y="123884"/>
                </a:lnTo>
                <a:lnTo>
                  <a:pt x="37501" y="199752"/>
                </a:lnTo>
                <a:lnTo>
                  <a:pt x="85195" y="199752"/>
                </a:lnTo>
                <a:lnTo>
                  <a:pt x="64187" y="206173"/>
                </a:lnTo>
                <a:lnTo>
                  <a:pt x="53815" y="209730"/>
                </a:lnTo>
                <a:lnTo>
                  <a:pt x="33832" y="218253"/>
                </a:lnTo>
                <a:lnTo>
                  <a:pt x="27633" y="221840"/>
                </a:lnTo>
                <a:close/>
              </a:path>
              <a:path w="365760" h="222250">
                <a:moveTo>
                  <a:pt x="279992" y="37453"/>
                </a:moveTo>
                <a:lnTo>
                  <a:pt x="240799" y="37453"/>
                </a:lnTo>
                <a:lnTo>
                  <a:pt x="254615" y="27850"/>
                </a:lnTo>
                <a:lnTo>
                  <a:pt x="279992" y="37453"/>
                </a:lnTo>
                <a:close/>
              </a:path>
              <a:path w="365760" h="222250">
                <a:moveTo>
                  <a:pt x="272379" y="75867"/>
                </a:moveTo>
                <a:lnTo>
                  <a:pt x="244746" y="75867"/>
                </a:lnTo>
                <a:lnTo>
                  <a:pt x="244746" y="43215"/>
                </a:lnTo>
                <a:lnTo>
                  <a:pt x="284221" y="43215"/>
                </a:lnTo>
                <a:lnTo>
                  <a:pt x="272379" y="47056"/>
                </a:lnTo>
                <a:lnTo>
                  <a:pt x="272379" y="75867"/>
                </a:lnTo>
                <a:close/>
              </a:path>
              <a:path w="365760" h="222250">
                <a:moveTo>
                  <a:pt x="273592" y="118122"/>
                </a:moveTo>
                <a:lnTo>
                  <a:pt x="244746" y="118122"/>
                </a:lnTo>
                <a:lnTo>
                  <a:pt x="244746" y="81629"/>
                </a:lnTo>
                <a:lnTo>
                  <a:pt x="272379" y="81629"/>
                </a:lnTo>
                <a:lnTo>
                  <a:pt x="272379" y="101796"/>
                </a:lnTo>
                <a:lnTo>
                  <a:pt x="272656" y="107481"/>
                </a:lnTo>
                <a:lnTo>
                  <a:pt x="273592" y="118122"/>
                </a:lnTo>
                <a:close/>
              </a:path>
              <a:path w="365760" h="222250">
                <a:moveTo>
                  <a:pt x="323697" y="219919"/>
                </a:moveTo>
                <a:lnTo>
                  <a:pt x="257545" y="209453"/>
                </a:lnTo>
                <a:lnTo>
                  <a:pt x="197201" y="192990"/>
                </a:lnTo>
                <a:lnTo>
                  <a:pt x="150006" y="171421"/>
                </a:lnTo>
                <a:lnTo>
                  <a:pt x="116852" y="144524"/>
                </a:lnTo>
                <a:lnTo>
                  <a:pt x="100662" y="123884"/>
                </a:lnTo>
                <a:lnTo>
                  <a:pt x="110530" y="123884"/>
                </a:lnTo>
                <a:lnTo>
                  <a:pt x="126994" y="139254"/>
                </a:lnTo>
                <a:lnTo>
                  <a:pt x="129404" y="141396"/>
                </a:lnTo>
                <a:lnTo>
                  <a:pt x="143221" y="151719"/>
                </a:lnTo>
                <a:lnTo>
                  <a:pt x="150606" y="156331"/>
                </a:lnTo>
                <a:lnTo>
                  <a:pt x="165796" y="165179"/>
                </a:lnTo>
                <a:lnTo>
                  <a:pt x="192809" y="165179"/>
                </a:lnTo>
                <a:lnTo>
                  <a:pt x="173691" y="169020"/>
                </a:lnTo>
                <a:lnTo>
                  <a:pt x="228046" y="186689"/>
                </a:lnTo>
                <a:lnTo>
                  <a:pt x="297960" y="197141"/>
                </a:lnTo>
                <a:lnTo>
                  <a:pt x="339861" y="200168"/>
                </a:lnTo>
                <a:lnTo>
                  <a:pt x="365146" y="200712"/>
                </a:lnTo>
                <a:lnTo>
                  <a:pt x="365146" y="204553"/>
                </a:lnTo>
                <a:lnTo>
                  <a:pt x="336726" y="212876"/>
                </a:lnTo>
                <a:lnTo>
                  <a:pt x="323697" y="219919"/>
                </a:lnTo>
                <a:close/>
              </a:path>
              <a:path w="365760" h="222250">
                <a:moveTo>
                  <a:pt x="244746" y="131567"/>
                </a:moveTo>
                <a:lnTo>
                  <a:pt x="244746" y="123884"/>
                </a:lnTo>
                <a:lnTo>
                  <a:pt x="274099" y="123884"/>
                </a:lnTo>
                <a:lnTo>
                  <a:pt x="274353" y="126765"/>
                </a:lnTo>
                <a:lnTo>
                  <a:pt x="244746" y="131567"/>
                </a:lnTo>
                <a:close/>
              </a:path>
              <a:path w="365760" h="222250">
                <a:moveTo>
                  <a:pt x="192809" y="165179"/>
                </a:moveTo>
                <a:lnTo>
                  <a:pt x="165796" y="165179"/>
                </a:lnTo>
                <a:lnTo>
                  <a:pt x="213731" y="152979"/>
                </a:lnTo>
                <a:lnTo>
                  <a:pt x="223713" y="150324"/>
                </a:lnTo>
                <a:lnTo>
                  <a:pt x="254306" y="140720"/>
                </a:lnTo>
                <a:lnTo>
                  <a:pt x="276878" y="131979"/>
                </a:lnTo>
                <a:lnTo>
                  <a:pt x="288169" y="126765"/>
                </a:lnTo>
                <a:lnTo>
                  <a:pt x="317775" y="145972"/>
                </a:lnTo>
                <a:lnTo>
                  <a:pt x="294090" y="145972"/>
                </a:lnTo>
                <a:lnTo>
                  <a:pt x="204161" y="162898"/>
                </a:lnTo>
                <a:lnTo>
                  <a:pt x="192809" y="165179"/>
                </a:lnTo>
                <a:close/>
              </a:path>
              <a:path w="365760" h="222250">
                <a:moveTo>
                  <a:pt x="85195" y="199752"/>
                </a:moveTo>
                <a:lnTo>
                  <a:pt x="37501" y="199752"/>
                </a:lnTo>
                <a:lnTo>
                  <a:pt x="144084" y="177664"/>
                </a:lnTo>
                <a:lnTo>
                  <a:pt x="148032" y="180545"/>
                </a:lnTo>
                <a:lnTo>
                  <a:pt x="85195" y="199752"/>
                </a:lnTo>
                <a:close/>
              </a:path>
            </a:pathLst>
          </a:custGeom>
          <a:solidFill>
            <a:srgbClr val="003366"/>
          </a:solidFill>
        </p:spPr>
        <p:txBody>
          <a:bodyPr wrap="square" lIns="0" tIns="0" rIns="0" bIns="0" rtlCol="0"/>
          <a:lstStyle/>
          <a:p/>
        </p:txBody>
      </p:sp>
      <p:sp>
        <p:nvSpPr>
          <p:cNvPr id="10" name="object 10"/>
          <p:cNvSpPr/>
          <p:nvPr/>
        </p:nvSpPr>
        <p:spPr>
          <a:xfrm>
            <a:off x="4885369" y="1125537"/>
            <a:ext cx="464184" cy="217804"/>
          </a:xfrm>
          <a:custGeom>
            <a:rect l="l" t="t" r="r" b="b"/>
            <a:pathLst>
              <a:path w="464184" h="217803">
                <a:moveTo>
                  <a:pt x="323696" y="47057"/>
                </a:moveTo>
                <a:lnTo>
                  <a:pt x="309880" y="47057"/>
                </a:lnTo>
                <a:lnTo>
                  <a:pt x="333015" y="25314"/>
                </a:lnTo>
                <a:lnTo>
                  <a:pt x="347998" y="9783"/>
                </a:lnTo>
                <a:lnTo>
                  <a:pt x="355277" y="0"/>
                </a:lnTo>
                <a:lnTo>
                  <a:pt x="394752" y="13444"/>
                </a:lnTo>
                <a:lnTo>
                  <a:pt x="364159" y="24008"/>
                </a:lnTo>
                <a:lnTo>
                  <a:pt x="355467" y="28437"/>
                </a:lnTo>
                <a:lnTo>
                  <a:pt x="323696" y="47057"/>
                </a:lnTo>
                <a:close/>
              </a:path>
              <a:path w="464184" h="217803">
                <a:moveTo>
                  <a:pt x="242772" y="43215"/>
                </a:moveTo>
                <a:lnTo>
                  <a:pt x="230930" y="33612"/>
                </a:lnTo>
                <a:lnTo>
                  <a:pt x="223275" y="25032"/>
                </a:lnTo>
                <a:lnTo>
                  <a:pt x="222232" y="23978"/>
                </a:lnTo>
                <a:lnTo>
                  <a:pt x="221853" y="23707"/>
                </a:lnTo>
                <a:lnTo>
                  <a:pt x="195402" y="6722"/>
                </a:lnTo>
                <a:lnTo>
                  <a:pt x="199349" y="3841"/>
                </a:lnTo>
                <a:lnTo>
                  <a:pt x="229461" y="12216"/>
                </a:lnTo>
                <a:lnTo>
                  <a:pt x="245733" y="17766"/>
                </a:lnTo>
                <a:lnTo>
                  <a:pt x="261523" y="31211"/>
                </a:lnTo>
                <a:lnTo>
                  <a:pt x="252641" y="40334"/>
                </a:lnTo>
                <a:lnTo>
                  <a:pt x="242772" y="43215"/>
                </a:lnTo>
                <a:close/>
              </a:path>
              <a:path w="464184" h="217803">
                <a:moveTo>
                  <a:pt x="94740" y="47057"/>
                </a:moveTo>
                <a:lnTo>
                  <a:pt x="78950" y="35532"/>
                </a:lnTo>
                <a:lnTo>
                  <a:pt x="71065" y="25908"/>
                </a:lnTo>
                <a:lnTo>
                  <a:pt x="70530" y="25314"/>
                </a:lnTo>
                <a:lnTo>
                  <a:pt x="68136" y="23442"/>
                </a:lnTo>
                <a:lnTo>
                  <a:pt x="45396" y="7682"/>
                </a:lnTo>
                <a:lnTo>
                  <a:pt x="49344" y="4801"/>
                </a:lnTo>
                <a:lnTo>
                  <a:pt x="87140" y="16372"/>
                </a:lnTo>
                <a:lnTo>
                  <a:pt x="99674" y="20647"/>
                </a:lnTo>
                <a:lnTo>
                  <a:pt x="113491" y="35532"/>
                </a:lnTo>
                <a:lnTo>
                  <a:pt x="105596" y="45136"/>
                </a:lnTo>
                <a:lnTo>
                  <a:pt x="94740" y="47057"/>
                </a:lnTo>
                <a:close/>
              </a:path>
              <a:path w="464184" h="217803">
                <a:moveTo>
                  <a:pt x="153953" y="55700"/>
                </a:moveTo>
                <a:lnTo>
                  <a:pt x="136189" y="47057"/>
                </a:lnTo>
                <a:lnTo>
                  <a:pt x="398699" y="47057"/>
                </a:lnTo>
                <a:lnTo>
                  <a:pt x="424358" y="34572"/>
                </a:lnTo>
                <a:lnTo>
                  <a:pt x="459886" y="52819"/>
                </a:lnTo>
                <a:lnTo>
                  <a:pt x="201323" y="52819"/>
                </a:lnTo>
                <a:lnTo>
                  <a:pt x="179133" y="53774"/>
                </a:lnTo>
                <a:lnTo>
                  <a:pt x="153953" y="55700"/>
                </a:lnTo>
                <a:close/>
              </a:path>
              <a:path w="464184" h="217803">
                <a:moveTo>
                  <a:pt x="276326" y="75867"/>
                </a:moveTo>
                <a:lnTo>
                  <a:pt x="264484" y="75867"/>
                </a:lnTo>
                <a:lnTo>
                  <a:pt x="270405" y="52819"/>
                </a:lnTo>
                <a:lnTo>
                  <a:pt x="301985" y="52819"/>
                </a:lnTo>
                <a:lnTo>
                  <a:pt x="276326" y="75867"/>
                </a:lnTo>
                <a:close/>
              </a:path>
              <a:path w="464184" h="217803">
                <a:moveTo>
                  <a:pt x="406594" y="75867"/>
                </a:moveTo>
                <a:lnTo>
                  <a:pt x="367119" y="75867"/>
                </a:lnTo>
                <a:lnTo>
                  <a:pt x="386857" y="66263"/>
                </a:lnTo>
                <a:lnTo>
                  <a:pt x="406594" y="75867"/>
                </a:lnTo>
                <a:close/>
              </a:path>
              <a:path w="464184" h="217803">
                <a:moveTo>
                  <a:pt x="193428" y="188227"/>
                </a:moveTo>
                <a:lnTo>
                  <a:pt x="194278" y="171902"/>
                </a:lnTo>
                <a:lnTo>
                  <a:pt x="195236" y="142131"/>
                </a:lnTo>
                <a:lnTo>
                  <a:pt x="195279" y="112030"/>
                </a:lnTo>
                <a:lnTo>
                  <a:pt x="194294" y="83040"/>
                </a:lnTo>
                <a:lnTo>
                  <a:pt x="193428" y="68184"/>
                </a:lnTo>
                <a:lnTo>
                  <a:pt x="223035" y="75867"/>
                </a:lnTo>
                <a:lnTo>
                  <a:pt x="406594" y="75867"/>
                </a:lnTo>
                <a:lnTo>
                  <a:pt x="414489" y="79708"/>
                </a:lnTo>
                <a:lnTo>
                  <a:pt x="408850" y="81629"/>
                </a:lnTo>
                <a:lnTo>
                  <a:pt x="221061" y="81629"/>
                </a:lnTo>
                <a:lnTo>
                  <a:pt x="221061" y="104677"/>
                </a:lnTo>
                <a:lnTo>
                  <a:pt x="394752" y="104677"/>
                </a:lnTo>
                <a:lnTo>
                  <a:pt x="394752" y="110439"/>
                </a:lnTo>
                <a:lnTo>
                  <a:pt x="221061" y="110439"/>
                </a:lnTo>
                <a:lnTo>
                  <a:pt x="221061" y="136369"/>
                </a:lnTo>
                <a:lnTo>
                  <a:pt x="394855" y="136369"/>
                </a:lnTo>
                <a:lnTo>
                  <a:pt x="394943" y="142131"/>
                </a:lnTo>
                <a:lnTo>
                  <a:pt x="221061" y="142131"/>
                </a:lnTo>
                <a:lnTo>
                  <a:pt x="221061" y="166140"/>
                </a:lnTo>
                <a:lnTo>
                  <a:pt x="395796" y="166140"/>
                </a:lnTo>
                <a:lnTo>
                  <a:pt x="395891" y="168060"/>
                </a:lnTo>
                <a:lnTo>
                  <a:pt x="396170" y="171902"/>
                </a:lnTo>
                <a:lnTo>
                  <a:pt x="221061" y="171902"/>
                </a:lnTo>
                <a:lnTo>
                  <a:pt x="221061" y="182465"/>
                </a:lnTo>
                <a:lnTo>
                  <a:pt x="193428" y="188227"/>
                </a:lnTo>
                <a:close/>
              </a:path>
              <a:path w="464184" h="217803">
                <a:moveTo>
                  <a:pt x="17764" y="91232"/>
                </a:moveTo>
                <a:lnTo>
                  <a:pt x="0" y="82589"/>
                </a:lnTo>
                <a:lnTo>
                  <a:pt x="76976" y="82589"/>
                </a:lnTo>
                <a:lnTo>
                  <a:pt x="98687" y="72026"/>
                </a:lnTo>
                <a:lnTo>
                  <a:pt x="126320" y="85470"/>
                </a:lnTo>
                <a:lnTo>
                  <a:pt x="117862" y="88351"/>
                </a:lnTo>
                <a:lnTo>
                  <a:pt x="65134" y="88351"/>
                </a:lnTo>
                <a:lnTo>
                  <a:pt x="42924" y="89308"/>
                </a:lnTo>
                <a:lnTo>
                  <a:pt x="17764" y="91232"/>
                </a:lnTo>
                <a:close/>
              </a:path>
              <a:path w="464184" h="217803">
                <a:moveTo>
                  <a:pt x="394752" y="104677"/>
                </a:moveTo>
                <a:lnTo>
                  <a:pt x="369093" y="104677"/>
                </a:lnTo>
                <a:lnTo>
                  <a:pt x="369093" y="81629"/>
                </a:lnTo>
                <a:lnTo>
                  <a:pt x="408850" y="81629"/>
                </a:lnTo>
                <a:lnTo>
                  <a:pt x="394752" y="86431"/>
                </a:lnTo>
                <a:lnTo>
                  <a:pt x="394752" y="104677"/>
                </a:lnTo>
                <a:close/>
              </a:path>
              <a:path w="464184" h="217803">
                <a:moveTo>
                  <a:pt x="31580" y="203593"/>
                </a:moveTo>
                <a:lnTo>
                  <a:pt x="5920" y="190148"/>
                </a:lnTo>
                <a:lnTo>
                  <a:pt x="80924" y="168060"/>
                </a:lnTo>
                <a:lnTo>
                  <a:pt x="80924" y="88351"/>
                </a:lnTo>
                <a:lnTo>
                  <a:pt x="117862" y="88351"/>
                </a:lnTo>
                <a:lnTo>
                  <a:pt x="106583" y="92193"/>
                </a:lnTo>
                <a:lnTo>
                  <a:pt x="106583" y="169021"/>
                </a:lnTo>
                <a:lnTo>
                  <a:pt x="115307" y="173342"/>
                </a:lnTo>
                <a:lnTo>
                  <a:pt x="91780" y="173342"/>
                </a:lnTo>
                <a:lnTo>
                  <a:pt x="61186" y="185827"/>
                </a:lnTo>
                <a:lnTo>
                  <a:pt x="31580" y="203593"/>
                </a:lnTo>
                <a:close/>
              </a:path>
              <a:path w="464184" h="217803">
                <a:moveTo>
                  <a:pt x="394855" y="136369"/>
                </a:moveTo>
                <a:lnTo>
                  <a:pt x="369093" y="136369"/>
                </a:lnTo>
                <a:lnTo>
                  <a:pt x="369093" y="110439"/>
                </a:lnTo>
                <a:lnTo>
                  <a:pt x="394752" y="110439"/>
                </a:lnTo>
                <a:lnTo>
                  <a:pt x="394855" y="136369"/>
                </a:lnTo>
                <a:close/>
              </a:path>
              <a:path w="464184" h="217803">
                <a:moveTo>
                  <a:pt x="395796" y="166140"/>
                </a:moveTo>
                <a:lnTo>
                  <a:pt x="369093" y="166140"/>
                </a:lnTo>
                <a:lnTo>
                  <a:pt x="369093" y="142131"/>
                </a:lnTo>
                <a:lnTo>
                  <a:pt x="394943" y="142131"/>
                </a:lnTo>
                <a:lnTo>
                  <a:pt x="395004" y="146116"/>
                </a:lnTo>
                <a:lnTo>
                  <a:pt x="395796" y="166140"/>
                </a:lnTo>
                <a:close/>
              </a:path>
              <a:path w="464184" h="217803">
                <a:moveTo>
                  <a:pt x="369093" y="185346"/>
                </a:moveTo>
                <a:lnTo>
                  <a:pt x="369093" y="171902"/>
                </a:lnTo>
                <a:lnTo>
                  <a:pt x="396170" y="171902"/>
                </a:lnTo>
                <a:lnTo>
                  <a:pt x="396726" y="179584"/>
                </a:lnTo>
                <a:lnTo>
                  <a:pt x="369093" y="185346"/>
                </a:lnTo>
                <a:close/>
              </a:path>
              <a:path w="464184" h="217803">
                <a:moveTo>
                  <a:pt x="383897" y="217278"/>
                </a:moveTo>
                <a:lnTo>
                  <a:pt x="306919" y="216318"/>
                </a:lnTo>
                <a:lnTo>
                  <a:pt x="223952" y="211365"/>
                </a:lnTo>
                <a:lnTo>
                  <a:pt x="180599" y="205994"/>
                </a:lnTo>
                <a:lnTo>
                  <a:pt x="124347" y="186307"/>
                </a:lnTo>
                <a:lnTo>
                  <a:pt x="91780" y="173342"/>
                </a:lnTo>
                <a:lnTo>
                  <a:pt x="115307" y="173342"/>
                </a:lnTo>
                <a:lnTo>
                  <a:pt x="120042" y="175688"/>
                </a:lnTo>
                <a:lnTo>
                  <a:pt x="152966" y="188227"/>
                </a:lnTo>
                <a:lnTo>
                  <a:pt x="193815" y="196760"/>
                </a:lnTo>
                <a:lnTo>
                  <a:pt x="231916" y="200232"/>
                </a:lnTo>
                <a:lnTo>
                  <a:pt x="292216" y="202431"/>
                </a:lnTo>
                <a:lnTo>
                  <a:pt x="309880" y="202633"/>
                </a:lnTo>
                <a:lnTo>
                  <a:pt x="463834" y="202633"/>
                </a:lnTo>
                <a:lnTo>
                  <a:pt x="442931" y="209255"/>
                </a:lnTo>
                <a:lnTo>
                  <a:pt x="428306" y="217038"/>
                </a:lnTo>
                <a:lnTo>
                  <a:pt x="383897" y="217278"/>
                </a:lnTo>
                <a:close/>
              </a:path>
              <a:path w="464184" h="217803">
                <a:moveTo>
                  <a:pt x="463834" y="202633"/>
                </a:moveTo>
                <a:lnTo>
                  <a:pt x="309880" y="202633"/>
                </a:lnTo>
                <a:lnTo>
                  <a:pt x="340967" y="202393"/>
                </a:lnTo>
                <a:lnTo>
                  <a:pt x="414753" y="200551"/>
                </a:lnTo>
                <a:lnTo>
                  <a:pt x="463834" y="198791"/>
                </a:lnTo>
                <a:lnTo>
                  <a:pt x="463834" y="202633"/>
                </a:lnTo>
                <a:close/>
              </a:path>
            </a:pathLst>
          </a:custGeom>
          <a:solidFill>
            <a:srgbClr val="003366"/>
          </a:solidFill>
        </p:spPr>
        <p:txBody>
          <a:bodyPr wrap="square" lIns="0" tIns="0" rIns="0" bIns="0" rtlCol="0"/>
          <a:lstStyle/>
          <a:p/>
        </p:txBody>
      </p:sp>
      <p:sp>
        <p:nvSpPr>
          <p:cNvPr id="11" name="object 11"/>
          <p:cNvSpPr/>
          <p:nvPr/>
        </p:nvSpPr>
        <p:spPr>
          <a:xfrm>
            <a:off x="5394592" y="1126502"/>
            <a:ext cx="963294" cy="226695"/>
          </a:xfrm>
          <a:custGeom>
            <a:rect l="l" t="t" r="r" b="b"/>
            <a:pathLst>
              <a:path w="963294" h="226694">
                <a:moveTo>
                  <a:pt x="136194" y="15367"/>
                </a:moveTo>
                <a:lnTo>
                  <a:pt x="98691" y="2882"/>
                </a:lnTo>
                <a:lnTo>
                  <a:pt x="94094" y="10058"/>
                </a:lnTo>
                <a:lnTo>
                  <a:pt x="91948" y="12319"/>
                </a:lnTo>
                <a:lnTo>
                  <a:pt x="67106" y="36017"/>
                </a:lnTo>
                <a:lnTo>
                  <a:pt x="47840" y="49872"/>
                </a:lnTo>
                <a:lnTo>
                  <a:pt x="28346" y="62242"/>
                </a:lnTo>
                <a:lnTo>
                  <a:pt x="11849" y="71069"/>
                </a:lnTo>
                <a:lnTo>
                  <a:pt x="17767" y="72986"/>
                </a:lnTo>
                <a:lnTo>
                  <a:pt x="40068" y="63931"/>
                </a:lnTo>
                <a:lnTo>
                  <a:pt x="72199" y="48298"/>
                </a:lnTo>
                <a:lnTo>
                  <a:pt x="90792" y="37452"/>
                </a:lnTo>
                <a:lnTo>
                  <a:pt x="136194" y="15367"/>
                </a:lnTo>
                <a:close/>
              </a:path>
              <a:path w="963294" h="226694">
                <a:moveTo>
                  <a:pt x="157899" y="62420"/>
                </a:moveTo>
                <a:lnTo>
                  <a:pt x="116459" y="48983"/>
                </a:lnTo>
                <a:lnTo>
                  <a:pt x="109156" y="58839"/>
                </a:lnTo>
                <a:lnTo>
                  <a:pt x="108331" y="59829"/>
                </a:lnTo>
                <a:lnTo>
                  <a:pt x="81305" y="87909"/>
                </a:lnTo>
                <a:lnTo>
                  <a:pt x="36537" y="121742"/>
                </a:lnTo>
                <a:lnTo>
                  <a:pt x="0" y="143090"/>
                </a:lnTo>
                <a:lnTo>
                  <a:pt x="5918" y="145973"/>
                </a:lnTo>
                <a:lnTo>
                  <a:pt x="33045" y="133705"/>
                </a:lnTo>
                <a:lnTo>
                  <a:pt x="62179" y="119151"/>
                </a:lnTo>
                <a:lnTo>
                  <a:pt x="76974" y="110439"/>
                </a:lnTo>
                <a:lnTo>
                  <a:pt x="76885" y="183730"/>
                </a:lnTo>
                <a:lnTo>
                  <a:pt x="76784" y="189191"/>
                </a:lnTo>
                <a:lnTo>
                  <a:pt x="76161" y="203111"/>
                </a:lnTo>
                <a:lnTo>
                  <a:pt x="75006" y="221843"/>
                </a:lnTo>
                <a:lnTo>
                  <a:pt x="102641" y="215125"/>
                </a:lnTo>
                <a:lnTo>
                  <a:pt x="102641" y="110439"/>
                </a:lnTo>
                <a:lnTo>
                  <a:pt x="102641" y="93154"/>
                </a:lnTo>
                <a:lnTo>
                  <a:pt x="135204" y="71069"/>
                </a:lnTo>
                <a:lnTo>
                  <a:pt x="157899" y="62420"/>
                </a:lnTo>
                <a:close/>
              </a:path>
              <a:path w="963294" h="226694">
                <a:moveTo>
                  <a:pt x="171716" y="159423"/>
                </a:moveTo>
                <a:lnTo>
                  <a:pt x="163830" y="159423"/>
                </a:lnTo>
                <a:lnTo>
                  <a:pt x="147485" y="182930"/>
                </a:lnTo>
                <a:lnTo>
                  <a:pt x="138163" y="189191"/>
                </a:lnTo>
                <a:lnTo>
                  <a:pt x="124345" y="203111"/>
                </a:lnTo>
                <a:lnTo>
                  <a:pt x="143103" y="207441"/>
                </a:lnTo>
                <a:lnTo>
                  <a:pt x="164807" y="197827"/>
                </a:lnTo>
                <a:lnTo>
                  <a:pt x="171716" y="159423"/>
                </a:lnTo>
                <a:close/>
              </a:path>
              <a:path w="963294" h="226694">
                <a:moveTo>
                  <a:pt x="327647" y="170942"/>
                </a:moveTo>
                <a:lnTo>
                  <a:pt x="316788" y="161823"/>
                </a:lnTo>
                <a:lnTo>
                  <a:pt x="270408" y="145973"/>
                </a:lnTo>
                <a:lnTo>
                  <a:pt x="264490" y="147891"/>
                </a:lnTo>
                <a:lnTo>
                  <a:pt x="291096" y="168122"/>
                </a:lnTo>
                <a:lnTo>
                  <a:pt x="298043" y="175742"/>
                </a:lnTo>
                <a:lnTo>
                  <a:pt x="309880" y="183426"/>
                </a:lnTo>
                <a:lnTo>
                  <a:pt x="320738" y="179108"/>
                </a:lnTo>
                <a:lnTo>
                  <a:pt x="327647" y="170942"/>
                </a:lnTo>
                <a:close/>
              </a:path>
              <a:path w="963294" h="226694">
                <a:moveTo>
                  <a:pt x="390804" y="204558"/>
                </a:moveTo>
                <a:lnTo>
                  <a:pt x="371068" y="192074"/>
                </a:lnTo>
                <a:lnTo>
                  <a:pt x="367118" y="173824"/>
                </a:lnTo>
                <a:lnTo>
                  <a:pt x="357251" y="173824"/>
                </a:lnTo>
                <a:lnTo>
                  <a:pt x="354584" y="195910"/>
                </a:lnTo>
                <a:lnTo>
                  <a:pt x="354291" y="197358"/>
                </a:lnTo>
                <a:lnTo>
                  <a:pt x="331597" y="205511"/>
                </a:lnTo>
                <a:lnTo>
                  <a:pt x="256590" y="205511"/>
                </a:lnTo>
                <a:lnTo>
                  <a:pt x="235991" y="195554"/>
                </a:lnTo>
                <a:lnTo>
                  <a:pt x="234873" y="194957"/>
                </a:lnTo>
                <a:lnTo>
                  <a:pt x="234873" y="168059"/>
                </a:lnTo>
                <a:lnTo>
                  <a:pt x="248691" y="162306"/>
                </a:lnTo>
                <a:lnTo>
                  <a:pt x="207251" y="152692"/>
                </a:lnTo>
                <a:lnTo>
                  <a:pt x="207784" y="157492"/>
                </a:lnTo>
                <a:lnTo>
                  <a:pt x="207886" y="159423"/>
                </a:lnTo>
                <a:lnTo>
                  <a:pt x="209219" y="195910"/>
                </a:lnTo>
                <a:lnTo>
                  <a:pt x="219329" y="211518"/>
                </a:lnTo>
                <a:lnTo>
                  <a:pt x="222758" y="213448"/>
                </a:lnTo>
                <a:lnTo>
                  <a:pt x="246722" y="217043"/>
                </a:lnTo>
                <a:lnTo>
                  <a:pt x="347383" y="217043"/>
                </a:lnTo>
                <a:lnTo>
                  <a:pt x="373964" y="212940"/>
                </a:lnTo>
                <a:lnTo>
                  <a:pt x="388874" y="205511"/>
                </a:lnTo>
                <a:lnTo>
                  <a:pt x="390804" y="204558"/>
                </a:lnTo>
                <a:close/>
              </a:path>
              <a:path w="963294" h="226694">
                <a:moveTo>
                  <a:pt x="448043" y="183426"/>
                </a:moveTo>
                <a:lnTo>
                  <a:pt x="436206" y="173824"/>
                </a:lnTo>
                <a:lnTo>
                  <a:pt x="386854" y="157492"/>
                </a:lnTo>
                <a:lnTo>
                  <a:pt x="380936" y="159423"/>
                </a:lnTo>
                <a:lnTo>
                  <a:pt x="413943" y="183095"/>
                </a:lnTo>
                <a:lnTo>
                  <a:pt x="414756" y="183730"/>
                </a:lnTo>
                <a:lnTo>
                  <a:pt x="420408" y="190144"/>
                </a:lnTo>
                <a:lnTo>
                  <a:pt x="430288" y="196875"/>
                </a:lnTo>
                <a:lnTo>
                  <a:pt x="441134" y="192074"/>
                </a:lnTo>
                <a:lnTo>
                  <a:pt x="448043" y="183426"/>
                </a:lnTo>
                <a:close/>
              </a:path>
              <a:path w="963294" h="226694">
                <a:moveTo>
                  <a:pt x="448043" y="40335"/>
                </a:moveTo>
                <a:lnTo>
                  <a:pt x="412521" y="23050"/>
                </a:lnTo>
                <a:lnTo>
                  <a:pt x="388835" y="34569"/>
                </a:lnTo>
                <a:lnTo>
                  <a:pt x="294093" y="34569"/>
                </a:lnTo>
                <a:lnTo>
                  <a:pt x="323697" y="9601"/>
                </a:lnTo>
                <a:lnTo>
                  <a:pt x="280276" y="0"/>
                </a:lnTo>
                <a:lnTo>
                  <a:pt x="278612" y="6007"/>
                </a:lnTo>
                <a:lnTo>
                  <a:pt x="268439" y="34569"/>
                </a:lnTo>
                <a:lnTo>
                  <a:pt x="140144" y="34569"/>
                </a:lnTo>
                <a:lnTo>
                  <a:pt x="155930" y="42252"/>
                </a:lnTo>
                <a:lnTo>
                  <a:pt x="173697" y="40335"/>
                </a:lnTo>
                <a:lnTo>
                  <a:pt x="266458" y="40335"/>
                </a:lnTo>
                <a:lnTo>
                  <a:pt x="254622" y="62420"/>
                </a:lnTo>
                <a:lnTo>
                  <a:pt x="246722" y="62420"/>
                </a:lnTo>
                <a:lnTo>
                  <a:pt x="246722" y="68186"/>
                </a:lnTo>
                <a:lnTo>
                  <a:pt x="246722" y="108521"/>
                </a:lnTo>
                <a:lnTo>
                  <a:pt x="201320" y="108521"/>
                </a:lnTo>
                <a:lnTo>
                  <a:pt x="201320" y="68186"/>
                </a:lnTo>
                <a:lnTo>
                  <a:pt x="246722" y="68186"/>
                </a:lnTo>
                <a:lnTo>
                  <a:pt x="246722" y="62420"/>
                </a:lnTo>
                <a:lnTo>
                  <a:pt x="203301" y="62420"/>
                </a:lnTo>
                <a:lnTo>
                  <a:pt x="173697" y="55702"/>
                </a:lnTo>
                <a:lnTo>
                  <a:pt x="174840" y="69456"/>
                </a:lnTo>
                <a:lnTo>
                  <a:pt x="175221" y="76263"/>
                </a:lnTo>
                <a:lnTo>
                  <a:pt x="175577" y="87909"/>
                </a:lnTo>
                <a:lnTo>
                  <a:pt x="175501" y="96266"/>
                </a:lnTo>
                <a:lnTo>
                  <a:pt x="175221" y="105257"/>
                </a:lnTo>
                <a:lnTo>
                  <a:pt x="174840" y="112052"/>
                </a:lnTo>
                <a:lnTo>
                  <a:pt x="173697" y="125806"/>
                </a:lnTo>
                <a:lnTo>
                  <a:pt x="201320" y="120040"/>
                </a:lnTo>
                <a:lnTo>
                  <a:pt x="201320" y="114287"/>
                </a:lnTo>
                <a:lnTo>
                  <a:pt x="382917" y="114287"/>
                </a:lnTo>
                <a:lnTo>
                  <a:pt x="382917" y="121005"/>
                </a:lnTo>
                <a:lnTo>
                  <a:pt x="410540" y="116205"/>
                </a:lnTo>
                <a:lnTo>
                  <a:pt x="410337" y="114287"/>
                </a:lnTo>
                <a:lnTo>
                  <a:pt x="409740" y="108521"/>
                </a:lnTo>
                <a:lnTo>
                  <a:pt x="409676" y="107975"/>
                </a:lnTo>
                <a:lnTo>
                  <a:pt x="409384" y="101130"/>
                </a:lnTo>
                <a:lnTo>
                  <a:pt x="408571" y="71069"/>
                </a:lnTo>
                <a:lnTo>
                  <a:pt x="416471" y="68186"/>
                </a:lnTo>
                <a:lnTo>
                  <a:pt x="424357" y="65303"/>
                </a:lnTo>
                <a:lnTo>
                  <a:pt x="416953" y="62420"/>
                </a:lnTo>
                <a:lnTo>
                  <a:pt x="394754" y="53784"/>
                </a:lnTo>
                <a:lnTo>
                  <a:pt x="382917" y="60261"/>
                </a:lnTo>
                <a:lnTo>
                  <a:pt x="382917" y="68186"/>
                </a:lnTo>
                <a:lnTo>
                  <a:pt x="382917" y="108521"/>
                </a:lnTo>
                <a:lnTo>
                  <a:pt x="337515" y="108521"/>
                </a:lnTo>
                <a:lnTo>
                  <a:pt x="337515" y="68186"/>
                </a:lnTo>
                <a:lnTo>
                  <a:pt x="382917" y="68186"/>
                </a:lnTo>
                <a:lnTo>
                  <a:pt x="382917" y="60261"/>
                </a:lnTo>
                <a:lnTo>
                  <a:pt x="378968" y="62420"/>
                </a:lnTo>
                <a:lnTo>
                  <a:pt x="313829" y="62420"/>
                </a:lnTo>
                <a:lnTo>
                  <a:pt x="313829" y="68186"/>
                </a:lnTo>
                <a:lnTo>
                  <a:pt x="313829" y="108521"/>
                </a:lnTo>
                <a:lnTo>
                  <a:pt x="270408" y="108521"/>
                </a:lnTo>
                <a:lnTo>
                  <a:pt x="270408" y="68186"/>
                </a:lnTo>
                <a:lnTo>
                  <a:pt x="313829" y="68186"/>
                </a:lnTo>
                <a:lnTo>
                  <a:pt x="313829" y="62420"/>
                </a:lnTo>
                <a:lnTo>
                  <a:pt x="274358" y="62420"/>
                </a:lnTo>
                <a:lnTo>
                  <a:pt x="292125" y="40335"/>
                </a:lnTo>
                <a:lnTo>
                  <a:pt x="448043" y="40335"/>
                </a:lnTo>
                <a:close/>
              </a:path>
              <a:path w="963294" h="226694">
                <a:moveTo>
                  <a:pt x="457911" y="140208"/>
                </a:moveTo>
                <a:lnTo>
                  <a:pt x="420408" y="121970"/>
                </a:lnTo>
                <a:lnTo>
                  <a:pt x="394754" y="134454"/>
                </a:lnTo>
                <a:lnTo>
                  <a:pt x="122377" y="134454"/>
                </a:lnTo>
                <a:lnTo>
                  <a:pt x="140144" y="143090"/>
                </a:lnTo>
                <a:lnTo>
                  <a:pt x="187515" y="140208"/>
                </a:lnTo>
                <a:lnTo>
                  <a:pt x="457911" y="140208"/>
                </a:lnTo>
                <a:close/>
              </a:path>
              <a:path w="963294" h="226694">
                <a:moveTo>
                  <a:pt x="675030" y="14401"/>
                </a:moveTo>
                <a:lnTo>
                  <a:pt x="631609" y="965"/>
                </a:lnTo>
                <a:lnTo>
                  <a:pt x="622261" y="16484"/>
                </a:lnTo>
                <a:lnTo>
                  <a:pt x="611898" y="32156"/>
                </a:lnTo>
                <a:lnTo>
                  <a:pt x="581685" y="67691"/>
                </a:lnTo>
                <a:lnTo>
                  <a:pt x="549071" y="97320"/>
                </a:lnTo>
                <a:lnTo>
                  <a:pt x="516382" y="122504"/>
                </a:lnTo>
                <a:lnTo>
                  <a:pt x="499364" y="133489"/>
                </a:lnTo>
                <a:lnTo>
                  <a:pt x="505282" y="136372"/>
                </a:lnTo>
                <a:lnTo>
                  <a:pt x="517423" y="130352"/>
                </a:lnTo>
                <a:lnTo>
                  <a:pt x="536282" y="119989"/>
                </a:lnTo>
                <a:lnTo>
                  <a:pt x="566775" y="100304"/>
                </a:lnTo>
                <a:lnTo>
                  <a:pt x="594106" y="80670"/>
                </a:lnTo>
                <a:lnTo>
                  <a:pt x="593979" y="184569"/>
                </a:lnTo>
                <a:lnTo>
                  <a:pt x="593610" y="193814"/>
                </a:lnTo>
                <a:lnTo>
                  <a:pt x="592124" y="224726"/>
                </a:lnTo>
                <a:lnTo>
                  <a:pt x="625690" y="218960"/>
                </a:lnTo>
                <a:lnTo>
                  <a:pt x="623773" y="177749"/>
                </a:lnTo>
                <a:lnTo>
                  <a:pt x="623709" y="80670"/>
                </a:lnTo>
                <a:lnTo>
                  <a:pt x="623709" y="78752"/>
                </a:lnTo>
                <a:lnTo>
                  <a:pt x="641477" y="72021"/>
                </a:lnTo>
                <a:lnTo>
                  <a:pt x="613841" y="64350"/>
                </a:lnTo>
                <a:lnTo>
                  <a:pt x="642708" y="35356"/>
                </a:lnTo>
                <a:lnTo>
                  <a:pt x="649363" y="28816"/>
                </a:lnTo>
                <a:lnTo>
                  <a:pt x="675030" y="14401"/>
                </a:lnTo>
                <a:close/>
              </a:path>
              <a:path w="963294" h="226694">
                <a:moveTo>
                  <a:pt x="963193" y="104686"/>
                </a:moveTo>
                <a:lnTo>
                  <a:pt x="927671" y="87388"/>
                </a:lnTo>
                <a:lnTo>
                  <a:pt x="903986" y="98920"/>
                </a:lnTo>
                <a:lnTo>
                  <a:pt x="777659" y="98920"/>
                </a:lnTo>
                <a:lnTo>
                  <a:pt x="784275" y="82105"/>
                </a:lnTo>
                <a:lnTo>
                  <a:pt x="788416" y="72021"/>
                </a:lnTo>
                <a:lnTo>
                  <a:pt x="793457" y="60502"/>
                </a:lnTo>
                <a:lnTo>
                  <a:pt x="939507" y="60502"/>
                </a:lnTo>
                <a:lnTo>
                  <a:pt x="905954" y="44183"/>
                </a:lnTo>
                <a:lnTo>
                  <a:pt x="884250" y="54737"/>
                </a:lnTo>
                <a:lnTo>
                  <a:pt x="795426" y="54737"/>
                </a:lnTo>
                <a:lnTo>
                  <a:pt x="801839" y="39560"/>
                </a:lnTo>
                <a:lnTo>
                  <a:pt x="805675" y="30708"/>
                </a:lnTo>
                <a:lnTo>
                  <a:pt x="811212" y="18249"/>
                </a:lnTo>
                <a:lnTo>
                  <a:pt x="828979" y="11531"/>
                </a:lnTo>
                <a:lnTo>
                  <a:pt x="783590" y="965"/>
                </a:lnTo>
                <a:lnTo>
                  <a:pt x="781113" y="14046"/>
                </a:lnTo>
                <a:lnTo>
                  <a:pt x="773658" y="39446"/>
                </a:lnTo>
                <a:lnTo>
                  <a:pt x="767791" y="54737"/>
                </a:lnTo>
                <a:lnTo>
                  <a:pt x="663181" y="54737"/>
                </a:lnTo>
                <a:lnTo>
                  <a:pt x="680948" y="63385"/>
                </a:lnTo>
                <a:lnTo>
                  <a:pt x="706081" y="61468"/>
                </a:lnTo>
                <a:lnTo>
                  <a:pt x="728319" y="60502"/>
                </a:lnTo>
                <a:lnTo>
                  <a:pt x="765822" y="60502"/>
                </a:lnTo>
                <a:lnTo>
                  <a:pt x="750036" y="98920"/>
                </a:lnTo>
                <a:lnTo>
                  <a:pt x="641477" y="98920"/>
                </a:lnTo>
                <a:lnTo>
                  <a:pt x="659244" y="107556"/>
                </a:lnTo>
                <a:lnTo>
                  <a:pt x="684403" y="105638"/>
                </a:lnTo>
                <a:lnTo>
                  <a:pt x="706615" y="104686"/>
                </a:lnTo>
                <a:lnTo>
                  <a:pt x="748055" y="104686"/>
                </a:lnTo>
                <a:lnTo>
                  <a:pt x="737539" y="125742"/>
                </a:lnTo>
                <a:lnTo>
                  <a:pt x="732269" y="134454"/>
                </a:lnTo>
                <a:lnTo>
                  <a:pt x="716483" y="140208"/>
                </a:lnTo>
                <a:lnTo>
                  <a:pt x="744105" y="152692"/>
                </a:lnTo>
                <a:lnTo>
                  <a:pt x="759904" y="144056"/>
                </a:lnTo>
                <a:lnTo>
                  <a:pt x="872401" y="144056"/>
                </a:lnTo>
                <a:lnTo>
                  <a:pt x="809244" y="188226"/>
                </a:lnTo>
                <a:lnTo>
                  <a:pt x="794067" y="185534"/>
                </a:lnTo>
                <a:lnTo>
                  <a:pt x="720420" y="173824"/>
                </a:lnTo>
                <a:lnTo>
                  <a:pt x="718451" y="177660"/>
                </a:lnTo>
                <a:lnTo>
                  <a:pt x="749947" y="185508"/>
                </a:lnTo>
                <a:lnTo>
                  <a:pt x="785152" y="195046"/>
                </a:lnTo>
                <a:lnTo>
                  <a:pt x="805294" y="201193"/>
                </a:lnTo>
                <a:lnTo>
                  <a:pt x="847153" y="216077"/>
                </a:lnTo>
                <a:lnTo>
                  <a:pt x="848512" y="216585"/>
                </a:lnTo>
                <a:lnTo>
                  <a:pt x="860564" y="221843"/>
                </a:lnTo>
                <a:lnTo>
                  <a:pt x="874382" y="226644"/>
                </a:lnTo>
                <a:lnTo>
                  <a:pt x="883259" y="222326"/>
                </a:lnTo>
                <a:lnTo>
                  <a:pt x="886218" y="216090"/>
                </a:lnTo>
                <a:lnTo>
                  <a:pt x="875360" y="205041"/>
                </a:lnTo>
                <a:lnTo>
                  <a:pt x="819111" y="190144"/>
                </a:lnTo>
                <a:lnTo>
                  <a:pt x="822731" y="188226"/>
                </a:lnTo>
                <a:lnTo>
                  <a:pt x="864552" y="166293"/>
                </a:lnTo>
                <a:lnTo>
                  <a:pt x="925233" y="145491"/>
                </a:lnTo>
                <a:lnTo>
                  <a:pt x="929640" y="145008"/>
                </a:lnTo>
                <a:lnTo>
                  <a:pt x="927557" y="144056"/>
                </a:lnTo>
                <a:lnTo>
                  <a:pt x="915060" y="138290"/>
                </a:lnTo>
                <a:lnTo>
                  <a:pt x="892136" y="127723"/>
                </a:lnTo>
                <a:lnTo>
                  <a:pt x="872401" y="138290"/>
                </a:lnTo>
                <a:lnTo>
                  <a:pt x="759904" y="138290"/>
                </a:lnTo>
                <a:lnTo>
                  <a:pt x="766660" y="123736"/>
                </a:lnTo>
                <a:lnTo>
                  <a:pt x="769480" y="117729"/>
                </a:lnTo>
                <a:lnTo>
                  <a:pt x="775690" y="104686"/>
                </a:lnTo>
                <a:lnTo>
                  <a:pt x="963193" y="104686"/>
                </a:lnTo>
                <a:close/>
              </a:path>
            </a:pathLst>
          </a:custGeom>
          <a:solidFill>
            <a:srgbClr val="003366"/>
          </a:solidFill>
        </p:spPr>
        <p:txBody>
          <a:bodyPr wrap="square" lIns="0" tIns="0" rIns="0" bIns="0" rtlCol="0"/>
          <a:lstStyle/>
          <a:p/>
        </p:txBody>
      </p:sp>
      <p:sp>
        <p:nvSpPr>
          <p:cNvPr id="12" name="object 12"/>
          <p:cNvSpPr/>
          <p:nvPr/>
        </p:nvSpPr>
        <p:spPr>
          <a:xfrm>
            <a:off x="6415035" y="1126498"/>
            <a:ext cx="450215" cy="224154"/>
          </a:xfrm>
          <a:custGeom>
            <a:rect l="l" t="t" r="r" b="b"/>
            <a:pathLst>
              <a:path w="450215" h="224153">
                <a:moveTo>
                  <a:pt x="19737" y="93153"/>
                </a:moveTo>
                <a:lnTo>
                  <a:pt x="0" y="76827"/>
                </a:lnTo>
                <a:lnTo>
                  <a:pt x="1449" y="76455"/>
                </a:lnTo>
                <a:lnTo>
                  <a:pt x="51317" y="50418"/>
                </a:lnTo>
                <a:lnTo>
                  <a:pt x="65409" y="38413"/>
                </a:lnTo>
                <a:lnTo>
                  <a:pt x="88711" y="13611"/>
                </a:lnTo>
                <a:lnTo>
                  <a:pt x="98687" y="0"/>
                </a:lnTo>
                <a:lnTo>
                  <a:pt x="136189" y="12484"/>
                </a:lnTo>
                <a:lnTo>
                  <a:pt x="100661" y="31691"/>
                </a:lnTo>
                <a:lnTo>
                  <a:pt x="89065" y="40274"/>
                </a:lnTo>
                <a:lnTo>
                  <a:pt x="69677" y="53314"/>
                </a:lnTo>
                <a:lnTo>
                  <a:pt x="33553" y="76827"/>
                </a:lnTo>
                <a:lnTo>
                  <a:pt x="148584" y="76827"/>
                </a:lnTo>
                <a:lnTo>
                  <a:pt x="144478" y="78748"/>
                </a:lnTo>
                <a:lnTo>
                  <a:pt x="112504" y="78748"/>
                </a:lnTo>
                <a:lnTo>
                  <a:pt x="61186" y="84030"/>
                </a:lnTo>
                <a:lnTo>
                  <a:pt x="47964" y="86470"/>
                </a:lnTo>
                <a:lnTo>
                  <a:pt x="19737" y="93153"/>
                </a:lnTo>
                <a:close/>
              </a:path>
              <a:path w="450215" h="224153">
                <a:moveTo>
                  <a:pt x="300011" y="38413"/>
                </a:moveTo>
                <a:lnTo>
                  <a:pt x="290142" y="29770"/>
                </a:lnTo>
                <a:lnTo>
                  <a:pt x="281061" y="19518"/>
                </a:lnTo>
                <a:lnTo>
                  <a:pt x="279001" y="17763"/>
                </a:lnTo>
                <a:lnTo>
                  <a:pt x="258562" y="2881"/>
                </a:lnTo>
                <a:lnTo>
                  <a:pt x="262509" y="0"/>
                </a:lnTo>
                <a:lnTo>
                  <a:pt x="317775" y="18726"/>
                </a:lnTo>
                <a:lnTo>
                  <a:pt x="313827" y="32171"/>
                </a:lnTo>
                <a:lnTo>
                  <a:pt x="300011" y="38413"/>
                </a:lnTo>
                <a:close/>
              </a:path>
              <a:path w="450215" h="224153">
                <a:moveTo>
                  <a:pt x="185532" y="48017"/>
                </a:moveTo>
                <a:lnTo>
                  <a:pt x="167768" y="39374"/>
                </a:lnTo>
                <a:lnTo>
                  <a:pt x="380935" y="39374"/>
                </a:lnTo>
                <a:lnTo>
                  <a:pt x="408568" y="25929"/>
                </a:lnTo>
                <a:lnTo>
                  <a:pt x="442121" y="45136"/>
                </a:lnTo>
                <a:lnTo>
                  <a:pt x="232902" y="45136"/>
                </a:lnTo>
                <a:lnTo>
                  <a:pt x="210666" y="46096"/>
                </a:lnTo>
                <a:lnTo>
                  <a:pt x="185532" y="48017"/>
                </a:lnTo>
                <a:close/>
              </a:path>
              <a:path w="450215" h="224153">
                <a:moveTo>
                  <a:pt x="197375" y="121963"/>
                </a:moveTo>
                <a:lnTo>
                  <a:pt x="179611" y="103717"/>
                </a:lnTo>
                <a:lnTo>
                  <a:pt x="184104" y="102656"/>
                </a:lnTo>
                <a:lnTo>
                  <a:pt x="231916" y="81629"/>
                </a:lnTo>
                <a:lnTo>
                  <a:pt x="253274" y="66303"/>
                </a:lnTo>
                <a:lnTo>
                  <a:pt x="267117" y="54927"/>
                </a:lnTo>
                <a:lnTo>
                  <a:pt x="276326" y="45136"/>
                </a:lnTo>
                <a:lnTo>
                  <a:pt x="286194" y="45136"/>
                </a:lnTo>
                <a:lnTo>
                  <a:pt x="315800" y="56660"/>
                </a:lnTo>
                <a:lnTo>
                  <a:pt x="309904" y="58124"/>
                </a:lnTo>
                <a:lnTo>
                  <a:pt x="274352" y="70105"/>
                </a:lnTo>
                <a:lnTo>
                  <a:pt x="262386" y="76167"/>
                </a:lnTo>
                <a:lnTo>
                  <a:pt x="251313" y="82250"/>
                </a:lnTo>
                <a:lnTo>
                  <a:pt x="213166" y="103717"/>
                </a:lnTo>
                <a:lnTo>
                  <a:pt x="423247" y="103717"/>
                </a:lnTo>
                <a:lnTo>
                  <a:pt x="423617" y="104677"/>
                </a:lnTo>
                <a:lnTo>
                  <a:pt x="347381" y="104677"/>
                </a:lnTo>
                <a:lnTo>
                  <a:pt x="321722" y="106598"/>
                </a:lnTo>
                <a:lnTo>
                  <a:pt x="321722" y="108054"/>
                </a:lnTo>
                <a:lnTo>
                  <a:pt x="281098" y="110439"/>
                </a:lnTo>
                <a:lnTo>
                  <a:pt x="274352" y="110439"/>
                </a:lnTo>
                <a:lnTo>
                  <a:pt x="244746" y="113320"/>
                </a:lnTo>
                <a:lnTo>
                  <a:pt x="244686" y="114015"/>
                </a:lnTo>
                <a:lnTo>
                  <a:pt x="220812" y="116592"/>
                </a:lnTo>
                <a:lnTo>
                  <a:pt x="219164" y="116809"/>
                </a:lnTo>
                <a:lnTo>
                  <a:pt x="211255" y="118502"/>
                </a:lnTo>
                <a:lnTo>
                  <a:pt x="197375" y="121963"/>
                </a:lnTo>
                <a:close/>
              </a:path>
              <a:path w="450215" h="224153">
                <a:moveTo>
                  <a:pt x="148584" y="76827"/>
                </a:moveTo>
                <a:lnTo>
                  <a:pt x="33553" y="76827"/>
                </a:lnTo>
                <a:lnTo>
                  <a:pt x="118425" y="73946"/>
                </a:lnTo>
                <a:lnTo>
                  <a:pt x="129206" y="65700"/>
                </a:lnTo>
                <a:lnTo>
                  <a:pt x="130787" y="64304"/>
                </a:lnTo>
                <a:lnTo>
                  <a:pt x="150005" y="46096"/>
                </a:lnTo>
                <a:lnTo>
                  <a:pt x="185532" y="59541"/>
                </a:lnTo>
                <a:lnTo>
                  <a:pt x="148584" y="76827"/>
                </a:lnTo>
                <a:close/>
              </a:path>
              <a:path w="450215" h="224153">
                <a:moveTo>
                  <a:pt x="423247" y="103717"/>
                </a:moveTo>
                <a:lnTo>
                  <a:pt x="213166" y="103717"/>
                </a:lnTo>
                <a:lnTo>
                  <a:pt x="376987" y="99876"/>
                </a:lnTo>
                <a:lnTo>
                  <a:pt x="359633" y="90532"/>
                </a:lnTo>
                <a:lnTo>
                  <a:pt x="350787" y="86056"/>
                </a:lnTo>
                <a:lnTo>
                  <a:pt x="327643" y="74907"/>
                </a:lnTo>
                <a:lnTo>
                  <a:pt x="331591" y="72025"/>
                </a:lnTo>
                <a:lnTo>
                  <a:pt x="362622" y="79615"/>
                </a:lnTo>
                <a:lnTo>
                  <a:pt x="370627" y="81658"/>
                </a:lnTo>
                <a:lnTo>
                  <a:pt x="391790" y="87391"/>
                </a:lnTo>
                <a:lnTo>
                  <a:pt x="421397" y="98915"/>
                </a:lnTo>
                <a:lnTo>
                  <a:pt x="423247" y="103717"/>
                </a:lnTo>
                <a:close/>
              </a:path>
              <a:path w="450215" h="224153">
                <a:moveTo>
                  <a:pt x="31580" y="150774"/>
                </a:moveTo>
                <a:lnTo>
                  <a:pt x="7894" y="130607"/>
                </a:lnTo>
                <a:lnTo>
                  <a:pt x="57238" y="111880"/>
                </a:lnTo>
                <a:lnTo>
                  <a:pt x="78890" y="99697"/>
                </a:lnTo>
                <a:lnTo>
                  <a:pt x="97256" y="88687"/>
                </a:lnTo>
                <a:lnTo>
                  <a:pt x="112504" y="78748"/>
                </a:lnTo>
                <a:lnTo>
                  <a:pt x="144478" y="78748"/>
                </a:lnTo>
                <a:lnTo>
                  <a:pt x="134215" y="83550"/>
                </a:lnTo>
                <a:lnTo>
                  <a:pt x="115464" y="94053"/>
                </a:lnTo>
                <a:lnTo>
                  <a:pt x="74517" y="116240"/>
                </a:lnTo>
                <a:lnTo>
                  <a:pt x="47369" y="130607"/>
                </a:lnTo>
                <a:lnTo>
                  <a:pt x="143097" y="130607"/>
                </a:lnTo>
                <a:lnTo>
                  <a:pt x="114637" y="134068"/>
                </a:lnTo>
                <a:lnTo>
                  <a:pt x="90792" y="137329"/>
                </a:lnTo>
                <a:lnTo>
                  <a:pt x="46601" y="146163"/>
                </a:lnTo>
                <a:lnTo>
                  <a:pt x="31580" y="150774"/>
                </a:lnTo>
                <a:close/>
              </a:path>
              <a:path w="450215" h="224153">
                <a:moveTo>
                  <a:pt x="347381" y="106615"/>
                </a:moveTo>
                <a:lnTo>
                  <a:pt x="347381" y="104677"/>
                </a:lnTo>
                <a:lnTo>
                  <a:pt x="384883" y="104677"/>
                </a:lnTo>
                <a:lnTo>
                  <a:pt x="347381" y="106615"/>
                </a:lnTo>
                <a:close/>
              </a:path>
              <a:path w="450215" h="224153">
                <a:moveTo>
                  <a:pt x="410541" y="121963"/>
                </a:moveTo>
                <a:lnTo>
                  <a:pt x="404620" y="118122"/>
                </a:lnTo>
                <a:lnTo>
                  <a:pt x="384883" y="104677"/>
                </a:lnTo>
                <a:lnTo>
                  <a:pt x="423617" y="104677"/>
                </a:lnTo>
                <a:lnTo>
                  <a:pt x="424350" y="106615"/>
                </a:lnTo>
                <a:lnTo>
                  <a:pt x="419423" y="117162"/>
                </a:lnTo>
                <a:lnTo>
                  <a:pt x="410541" y="121963"/>
                </a:lnTo>
                <a:close/>
              </a:path>
              <a:path w="450215" h="224153">
                <a:moveTo>
                  <a:pt x="410541" y="217038"/>
                </a:moveTo>
                <a:lnTo>
                  <a:pt x="361198" y="217038"/>
                </a:lnTo>
                <a:lnTo>
                  <a:pt x="331899" y="212761"/>
                </a:lnTo>
                <a:lnTo>
                  <a:pt x="331040" y="212385"/>
                </a:lnTo>
                <a:lnTo>
                  <a:pt x="321722" y="199752"/>
                </a:lnTo>
                <a:lnTo>
                  <a:pt x="321722" y="108054"/>
                </a:lnTo>
                <a:lnTo>
                  <a:pt x="347381" y="106615"/>
                </a:lnTo>
                <a:lnTo>
                  <a:pt x="347381" y="193989"/>
                </a:lnTo>
                <a:lnTo>
                  <a:pt x="348472" y="195059"/>
                </a:lnTo>
                <a:lnTo>
                  <a:pt x="376987" y="205514"/>
                </a:lnTo>
                <a:lnTo>
                  <a:pt x="446824" y="205514"/>
                </a:lnTo>
                <a:lnTo>
                  <a:pt x="437291" y="211249"/>
                </a:lnTo>
                <a:lnTo>
                  <a:pt x="410541" y="217038"/>
                </a:lnTo>
                <a:close/>
              </a:path>
              <a:path w="450215" h="224153">
                <a:moveTo>
                  <a:pt x="274314" y="110861"/>
                </a:moveTo>
                <a:lnTo>
                  <a:pt x="274352" y="110439"/>
                </a:lnTo>
                <a:lnTo>
                  <a:pt x="281098" y="110439"/>
                </a:lnTo>
                <a:lnTo>
                  <a:pt x="274314" y="110861"/>
                </a:lnTo>
                <a:close/>
              </a:path>
              <a:path w="450215" h="224153">
                <a:moveTo>
                  <a:pt x="122373" y="223760"/>
                </a:moveTo>
                <a:lnTo>
                  <a:pt x="120398" y="220879"/>
                </a:lnTo>
                <a:lnTo>
                  <a:pt x="163340" y="208935"/>
                </a:lnTo>
                <a:lnTo>
                  <a:pt x="177915" y="204448"/>
                </a:lnTo>
                <a:lnTo>
                  <a:pt x="218207" y="184709"/>
                </a:lnTo>
                <a:lnTo>
                  <a:pt x="242737" y="136605"/>
                </a:lnTo>
                <a:lnTo>
                  <a:pt x="244686" y="114015"/>
                </a:lnTo>
                <a:lnTo>
                  <a:pt x="273365" y="110919"/>
                </a:lnTo>
                <a:lnTo>
                  <a:pt x="265001" y="159927"/>
                </a:lnTo>
                <a:lnTo>
                  <a:pt x="240455" y="190808"/>
                </a:lnTo>
                <a:lnTo>
                  <a:pt x="199010" y="208117"/>
                </a:lnTo>
                <a:lnTo>
                  <a:pt x="164382" y="216386"/>
                </a:lnTo>
                <a:lnTo>
                  <a:pt x="122373" y="223760"/>
                </a:lnTo>
                <a:close/>
              </a:path>
              <a:path w="450215" h="224153">
                <a:moveTo>
                  <a:pt x="143097" y="130607"/>
                </a:moveTo>
                <a:lnTo>
                  <a:pt x="47369" y="130607"/>
                </a:lnTo>
                <a:lnTo>
                  <a:pt x="175664" y="122924"/>
                </a:lnTo>
                <a:lnTo>
                  <a:pt x="177637" y="126765"/>
                </a:lnTo>
                <a:lnTo>
                  <a:pt x="144409" y="130447"/>
                </a:lnTo>
                <a:lnTo>
                  <a:pt x="143097" y="130607"/>
                </a:lnTo>
                <a:close/>
              </a:path>
              <a:path w="450215" h="224153">
                <a:moveTo>
                  <a:pt x="21711" y="201672"/>
                </a:moveTo>
                <a:lnTo>
                  <a:pt x="1973" y="181505"/>
                </a:lnTo>
                <a:lnTo>
                  <a:pt x="64147" y="176223"/>
                </a:lnTo>
                <a:lnTo>
                  <a:pt x="181585" y="163258"/>
                </a:lnTo>
                <a:lnTo>
                  <a:pt x="183559" y="167100"/>
                </a:lnTo>
                <a:lnTo>
                  <a:pt x="90792" y="182946"/>
                </a:lnTo>
                <a:lnTo>
                  <a:pt x="36946" y="195555"/>
                </a:lnTo>
                <a:lnTo>
                  <a:pt x="32384" y="197209"/>
                </a:lnTo>
                <a:lnTo>
                  <a:pt x="21711" y="201672"/>
                </a:lnTo>
                <a:close/>
              </a:path>
              <a:path w="450215" h="224153">
                <a:moveTo>
                  <a:pt x="446824" y="205514"/>
                </a:moveTo>
                <a:lnTo>
                  <a:pt x="392777" y="205514"/>
                </a:lnTo>
                <a:lnTo>
                  <a:pt x="414489" y="197351"/>
                </a:lnTo>
                <a:lnTo>
                  <a:pt x="418436" y="169020"/>
                </a:lnTo>
                <a:lnTo>
                  <a:pt x="428305" y="169020"/>
                </a:lnTo>
                <a:lnTo>
                  <a:pt x="430716" y="184990"/>
                </a:lnTo>
                <a:lnTo>
                  <a:pt x="432253" y="193509"/>
                </a:lnTo>
                <a:lnTo>
                  <a:pt x="450016" y="203593"/>
                </a:lnTo>
                <a:lnTo>
                  <a:pt x="446824" y="205514"/>
                </a:lnTo>
                <a:close/>
              </a:path>
            </a:pathLst>
          </a:custGeom>
          <a:solidFill>
            <a:srgbClr val="003366"/>
          </a:solidFill>
        </p:spPr>
        <p:txBody>
          <a:bodyPr wrap="square" lIns="0" tIns="0" rIns="0" bIns="0" rtlCol="0"/>
          <a:lstStyle/>
          <a:p/>
        </p:txBody>
      </p:sp>
      <p:sp>
        <p:nvSpPr>
          <p:cNvPr id="13" name="object 13"/>
          <p:cNvSpPr/>
          <p:nvPr/>
        </p:nvSpPr>
        <p:spPr>
          <a:xfrm>
            <a:off x="6949924" y="1126498"/>
            <a:ext cx="405130" cy="222250"/>
          </a:xfrm>
          <a:custGeom>
            <a:rect l="l" t="t" r="r" b="b"/>
            <a:pathLst>
              <a:path w="405129" h="222250">
                <a:moveTo>
                  <a:pt x="61186" y="49938"/>
                </a:moveTo>
                <a:lnTo>
                  <a:pt x="49343" y="49938"/>
                </a:lnTo>
                <a:lnTo>
                  <a:pt x="63137" y="22992"/>
                </a:lnTo>
                <a:lnTo>
                  <a:pt x="68958" y="9603"/>
                </a:lnTo>
                <a:lnTo>
                  <a:pt x="71055" y="0"/>
                </a:lnTo>
                <a:lnTo>
                  <a:pt x="114478" y="11524"/>
                </a:lnTo>
                <a:lnTo>
                  <a:pt x="61186" y="49938"/>
                </a:lnTo>
                <a:close/>
              </a:path>
              <a:path w="405129" h="222250">
                <a:moveTo>
                  <a:pt x="167769" y="105638"/>
                </a:moveTo>
                <a:lnTo>
                  <a:pt x="161848" y="103717"/>
                </a:lnTo>
                <a:lnTo>
                  <a:pt x="183582" y="86654"/>
                </a:lnTo>
                <a:lnTo>
                  <a:pt x="211809" y="61402"/>
                </a:lnTo>
                <a:lnTo>
                  <a:pt x="223035" y="48977"/>
                </a:lnTo>
                <a:lnTo>
                  <a:pt x="233531" y="34954"/>
                </a:lnTo>
                <a:lnTo>
                  <a:pt x="246453" y="13996"/>
                </a:lnTo>
                <a:lnTo>
                  <a:pt x="252641" y="960"/>
                </a:lnTo>
                <a:lnTo>
                  <a:pt x="296064" y="13444"/>
                </a:lnTo>
                <a:lnTo>
                  <a:pt x="246720" y="52819"/>
                </a:lnTo>
                <a:lnTo>
                  <a:pt x="396725" y="52819"/>
                </a:lnTo>
                <a:lnTo>
                  <a:pt x="404621" y="56660"/>
                </a:lnTo>
                <a:lnTo>
                  <a:pt x="399545" y="58581"/>
                </a:lnTo>
                <a:lnTo>
                  <a:pt x="242772" y="58581"/>
                </a:lnTo>
                <a:lnTo>
                  <a:pt x="223428" y="72802"/>
                </a:lnTo>
                <a:lnTo>
                  <a:pt x="187260" y="95494"/>
                </a:lnTo>
                <a:lnTo>
                  <a:pt x="167769" y="105638"/>
                </a:lnTo>
                <a:close/>
              </a:path>
              <a:path w="405129" h="222250">
                <a:moveTo>
                  <a:pt x="165795" y="49938"/>
                </a:moveTo>
                <a:lnTo>
                  <a:pt x="126320" y="49938"/>
                </a:lnTo>
                <a:lnTo>
                  <a:pt x="146058" y="40334"/>
                </a:lnTo>
                <a:lnTo>
                  <a:pt x="165795" y="49938"/>
                </a:lnTo>
                <a:close/>
              </a:path>
              <a:path w="405129" h="222250">
                <a:moveTo>
                  <a:pt x="0" y="219919"/>
                </a:moveTo>
                <a:lnTo>
                  <a:pt x="809" y="198791"/>
                </a:lnTo>
                <a:lnTo>
                  <a:pt x="895" y="195910"/>
                </a:lnTo>
                <a:lnTo>
                  <a:pt x="1850" y="152485"/>
                </a:lnTo>
                <a:lnTo>
                  <a:pt x="1877" y="112780"/>
                </a:lnTo>
                <a:lnTo>
                  <a:pt x="1758" y="103717"/>
                </a:lnTo>
                <a:lnTo>
                  <a:pt x="863" y="63412"/>
                </a:lnTo>
                <a:lnTo>
                  <a:pt x="0" y="41294"/>
                </a:lnTo>
                <a:lnTo>
                  <a:pt x="29605" y="49938"/>
                </a:lnTo>
                <a:lnTo>
                  <a:pt x="165795" y="49938"/>
                </a:lnTo>
                <a:lnTo>
                  <a:pt x="175664" y="54739"/>
                </a:lnTo>
                <a:lnTo>
                  <a:pt x="172844" y="55700"/>
                </a:lnTo>
                <a:lnTo>
                  <a:pt x="27632" y="55700"/>
                </a:lnTo>
                <a:lnTo>
                  <a:pt x="27632" y="117162"/>
                </a:lnTo>
                <a:lnTo>
                  <a:pt x="156109" y="117162"/>
                </a:lnTo>
                <a:lnTo>
                  <a:pt x="156186" y="122924"/>
                </a:lnTo>
                <a:lnTo>
                  <a:pt x="27632" y="122924"/>
                </a:lnTo>
                <a:lnTo>
                  <a:pt x="27632" y="190148"/>
                </a:lnTo>
                <a:lnTo>
                  <a:pt x="157189" y="190148"/>
                </a:lnTo>
                <a:lnTo>
                  <a:pt x="157413" y="195910"/>
                </a:lnTo>
                <a:lnTo>
                  <a:pt x="27632" y="195910"/>
                </a:lnTo>
                <a:lnTo>
                  <a:pt x="27632" y="212236"/>
                </a:lnTo>
                <a:lnTo>
                  <a:pt x="0" y="219919"/>
                </a:lnTo>
                <a:close/>
              </a:path>
              <a:path w="405129" h="222250">
                <a:moveTo>
                  <a:pt x="396725" y="52819"/>
                </a:moveTo>
                <a:lnTo>
                  <a:pt x="353303" y="52819"/>
                </a:lnTo>
                <a:lnTo>
                  <a:pt x="375014" y="42255"/>
                </a:lnTo>
                <a:lnTo>
                  <a:pt x="396725" y="52819"/>
                </a:lnTo>
                <a:close/>
              </a:path>
              <a:path w="405129" h="222250">
                <a:moveTo>
                  <a:pt x="156109" y="117162"/>
                </a:moveTo>
                <a:lnTo>
                  <a:pt x="130268" y="117162"/>
                </a:lnTo>
                <a:lnTo>
                  <a:pt x="130268" y="55700"/>
                </a:lnTo>
                <a:lnTo>
                  <a:pt x="172844" y="55700"/>
                </a:lnTo>
                <a:lnTo>
                  <a:pt x="155926" y="61462"/>
                </a:lnTo>
                <a:lnTo>
                  <a:pt x="156050" y="112780"/>
                </a:lnTo>
                <a:lnTo>
                  <a:pt x="156109" y="117162"/>
                </a:lnTo>
                <a:close/>
              </a:path>
              <a:path w="405129" h="222250">
                <a:moveTo>
                  <a:pt x="368198" y="198791"/>
                </a:moveTo>
                <a:lnTo>
                  <a:pt x="321722" y="198791"/>
                </a:lnTo>
                <a:lnTo>
                  <a:pt x="348368" y="182465"/>
                </a:lnTo>
                <a:lnTo>
                  <a:pt x="350774" y="168600"/>
                </a:lnTo>
                <a:lnTo>
                  <a:pt x="352062" y="150644"/>
                </a:lnTo>
                <a:lnTo>
                  <a:pt x="357250" y="58581"/>
                </a:lnTo>
                <a:lnTo>
                  <a:pt x="399545" y="58581"/>
                </a:lnTo>
                <a:lnTo>
                  <a:pt x="386857" y="63382"/>
                </a:lnTo>
                <a:lnTo>
                  <a:pt x="380512" y="167373"/>
                </a:lnTo>
                <a:lnTo>
                  <a:pt x="377681" y="185384"/>
                </a:lnTo>
                <a:lnTo>
                  <a:pt x="376001" y="190628"/>
                </a:lnTo>
                <a:lnTo>
                  <a:pt x="368198" y="198791"/>
                </a:lnTo>
                <a:close/>
              </a:path>
              <a:path w="405129" h="222250">
                <a:moveTo>
                  <a:pt x="253409" y="111788"/>
                </a:moveTo>
                <a:lnTo>
                  <a:pt x="231131" y="111788"/>
                </a:lnTo>
                <a:lnTo>
                  <a:pt x="213166" y="97955"/>
                </a:lnTo>
                <a:lnTo>
                  <a:pt x="217113" y="95074"/>
                </a:lnTo>
                <a:lnTo>
                  <a:pt x="253409" y="111788"/>
                </a:lnTo>
                <a:close/>
              </a:path>
              <a:path w="405129" h="222250">
                <a:moveTo>
                  <a:pt x="260536" y="148853"/>
                </a:moveTo>
                <a:lnTo>
                  <a:pt x="248693" y="135408"/>
                </a:lnTo>
                <a:lnTo>
                  <a:pt x="241706" y="123666"/>
                </a:lnTo>
                <a:lnTo>
                  <a:pt x="239996" y="121138"/>
                </a:lnTo>
                <a:lnTo>
                  <a:pt x="231116" y="111776"/>
                </a:lnTo>
                <a:lnTo>
                  <a:pt x="253409" y="111788"/>
                </a:lnTo>
                <a:lnTo>
                  <a:pt x="272378" y="120523"/>
                </a:lnTo>
                <a:lnTo>
                  <a:pt x="280273" y="132527"/>
                </a:lnTo>
                <a:lnTo>
                  <a:pt x="272378" y="144051"/>
                </a:lnTo>
                <a:lnTo>
                  <a:pt x="260536" y="148853"/>
                </a:lnTo>
                <a:close/>
              </a:path>
              <a:path w="405129" h="222250">
                <a:moveTo>
                  <a:pt x="157189" y="190148"/>
                </a:moveTo>
                <a:lnTo>
                  <a:pt x="130268" y="190148"/>
                </a:lnTo>
                <a:lnTo>
                  <a:pt x="130268" y="122924"/>
                </a:lnTo>
                <a:lnTo>
                  <a:pt x="156186" y="122924"/>
                </a:lnTo>
                <a:lnTo>
                  <a:pt x="157036" y="186247"/>
                </a:lnTo>
                <a:lnTo>
                  <a:pt x="157189" y="190148"/>
                </a:lnTo>
                <a:close/>
              </a:path>
              <a:path w="405129" h="222250">
                <a:moveTo>
                  <a:pt x="315801" y="221840"/>
                </a:moveTo>
                <a:lnTo>
                  <a:pt x="307363" y="214784"/>
                </a:lnTo>
                <a:lnTo>
                  <a:pt x="302016" y="211396"/>
                </a:lnTo>
                <a:lnTo>
                  <a:pt x="296206" y="209340"/>
                </a:lnTo>
                <a:lnTo>
                  <a:pt x="250667" y="198791"/>
                </a:lnTo>
                <a:lnTo>
                  <a:pt x="250667" y="193989"/>
                </a:lnTo>
                <a:lnTo>
                  <a:pt x="309260" y="198121"/>
                </a:lnTo>
                <a:lnTo>
                  <a:pt x="321722" y="198791"/>
                </a:lnTo>
                <a:lnTo>
                  <a:pt x="368198" y="198791"/>
                </a:lnTo>
                <a:lnTo>
                  <a:pt x="356264" y="211276"/>
                </a:lnTo>
                <a:lnTo>
                  <a:pt x="315801" y="221840"/>
                </a:lnTo>
                <a:close/>
              </a:path>
              <a:path w="405129" h="222250">
                <a:moveTo>
                  <a:pt x="130268" y="216077"/>
                </a:moveTo>
                <a:lnTo>
                  <a:pt x="130268" y="195910"/>
                </a:lnTo>
                <a:lnTo>
                  <a:pt x="157413" y="195910"/>
                </a:lnTo>
                <a:lnTo>
                  <a:pt x="157900" y="208395"/>
                </a:lnTo>
                <a:lnTo>
                  <a:pt x="130268" y="216077"/>
                </a:lnTo>
                <a:close/>
              </a:path>
            </a:pathLst>
          </a:custGeom>
          <a:solidFill>
            <a:srgbClr val="003366"/>
          </a:solidFill>
        </p:spPr>
        <p:txBody>
          <a:bodyPr wrap="square" lIns="0" tIns="0" rIns="0" bIns="0" rtlCol="0"/>
          <a:lstStyle/>
          <a:p/>
        </p:txBody>
      </p:sp>
      <p:sp>
        <p:nvSpPr>
          <p:cNvPr id="14" name="object 14"/>
          <p:cNvSpPr/>
          <p:nvPr/>
        </p:nvSpPr>
        <p:spPr>
          <a:xfrm>
            <a:off x="7417702" y="1131303"/>
            <a:ext cx="454025" cy="208915"/>
          </a:xfrm>
          <a:custGeom>
            <a:rect l="l" t="t" r="r" b="b"/>
            <a:pathLst>
              <a:path w="454025" h="208915">
                <a:moveTo>
                  <a:pt x="256590" y="34569"/>
                </a:moveTo>
                <a:lnTo>
                  <a:pt x="239814" y="20650"/>
                </a:lnTo>
                <a:lnTo>
                  <a:pt x="230822" y="17767"/>
                </a:lnTo>
                <a:lnTo>
                  <a:pt x="169748" y="0"/>
                </a:lnTo>
                <a:lnTo>
                  <a:pt x="165798" y="2882"/>
                </a:lnTo>
                <a:lnTo>
                  <a:pt x="204787" y="26568"/>
                </a:lnTo>
                <a:lnTo>
                  <a:pt x="208661" y="29146"/>
                </a:lnTo>
                <a:lnTo>
                  <a:pt x="215544" y="35306"/>
                </a:lnTo>
                <a:lnTo>
                  <a:pt x="221056" y="41300"/>
                </a:lnTo>
                <a:lnTo>
                  <a:pt x="234873" y="50901"/>
                </a:lnTo>
                <a:lnTo>
                  <a:pt x="247700" y="45135"/>
                </a:lnTo>
                <a:lnTo>
                  <a:pt x="256590" y="34569"/>
                </a:lnTo>
                <a:close/>
              </a:path>
              <a:path w="454025" h="208915">
                <a:moveTo>
                  <a:pt x="453961" y="205511"/>
                </a:moveTo>
                <a:lnTo>
                  <a:pt x="410540" y="184391"/>
                </a:lnTo>
                <a:lnTo>
                  <a:pt x="378955" y="199758"/>
                </a:lnTo>
                <a:lnTo>
                  <a:pt x="242773" y="199758"/>
                </a:lnTo>
                <a:lnTo>
                  <a:pt x="242773" y="129654"/>
                </a:lnTo>
                <a:lnTo>
                  <a:pt x="242773" y="128689"/>
                </a:lnTo>
                <a:lnTo>
                  <a:pt x="400672" y="128689"/>
                </a:lnTo>
                <a:lnTo>
                  <a:pt x="388823" y="122923"/>
                </a:lnTo>
                <a:lnTo>
                  <a:pt x="361200" y="109486"/>
                </a:lnTo>
                <a:lnTo>
                  <a:pt x="333565" y="122923"/>
                </a:lnTo>
                <a:lnTo>
                  <a:pt x="242773" y="122923"/>
                </a:lnTo>
                <a:lnTo>
                  <a:pt x="242773" y="60502"/>
                </a:lnTo>
                <a:lnTo>
                  <a:pt x="434225" y="60502"/>
                </a:lnTo>
                <a:lnTo>
                  <a:pt x="392772" y="40335"/>
                </a:lnTo>
                <a:lnTo>
                  <a:pt x="363169" y="54737"/>
                </a:lnTo>
                <a:lnTo>
                  <a:pt x="29603" y="54737"/>
                </a:lnTo>
                <a:lnTo>
                  <a:pt x="47371" y="63385"/>
                </a:lnTo>
                <a:lnTo>
                  <a:pt x="72504" y="61468"/>
                </a:lnTo>
                <a:lnTo>
                  <a:pt x="94742" y="60502"/>
                </a:lnTo>
                <a:lnTo>
                  <a:pt x="213169" y="60502"/>
                </a:lnTo>
                <a:lnTo>
                  <a:pt x="213169" y="123888"/>
                </a:lnTo>
                <a:lnTo>
                  <a:pt x="61188" y="123888"/>
                </a:lnTo>
                <a:lnTo>
                  <a:pt x="78943" y="132537"/>
                </a:lnTo>
                <a:lnTo>
                  <a:pt x="104089" y="130606"/>
                </a:lnTo>
                <a:lnTo>
                  <a:pt x="126314" y="129654"/>
                </a:lnTo>
                <a:lnTo>
                  <a:pt x="213169" y="129654"/>
                </a:lnTo>
                <a:lnTo>
                  <a:pt x="213169" y="199758"/>
                </a:lnTo>
                <a:lnTo>
                  <a:pt x="0" y="199758"/>
                </a:lnTo>
                <a:lnTo>
                  <a:pt x="17767" y="208394"/>
                </a:lnTo>
                <a:lnTo>
                  <a:pt x="42900" y="206476"/>
                </a:lnTo>
                <a:lnTo>
                  <a:pt x="65138" y="205511"/>
                </a:lnTo>
                <a:lnTo>
                  <a:pt x="453961" y="205511"/>
                </a:lnTo>
                <a:close/>
              </a:path>
            </a:pathLst>
          </a:custGeom>
          <a:solidFill>
            <a:srgbClr val="003366"/>
          </a:solidFill>
        </p:spPr>
        <p:txBody>
          <a:bodyPr wrap="square" lIns="0" tIns="0" rIns="0" bIns="0" rtlCol="0"/>
          <a:lstStyle/>
          <a:p/>
        </p:txBody>
      </p:sp>
      <p:sp>
        <p:nvSpPr>
          <p:cNvPr id="15" name="object 15"/>
          <p:cNvSpPr/>
          <p:nvPr/>
        </p:nvSpPr>
        <p:spPr>
          <a:xfrm>
            <a:off x="7921014" y="1130339"/>
            <a:ext cx="458470" cy="218440"/>
          </a:xfrm>
          <a:custGeom>
            <a:rect l="l" t="t" r="r" b="b"/>
            <a:pathLst>
              <a:path w="458470" h="218440">
                <a:moveTo>
                  <a:pt x="37502" y="23048"/>
                </a:moveTo>
                <a:lnTo>
                  <a:pt x="19738" y="14405"/>
                </a:lnTo>
                <a:lnTo>
                  <a:pt x="375015" y="14405"/>
                </a:lnTo>
                <a:lnTo>
                  <a:pt x="406595" y="0"/>
                </a:lnTo>
                <a:lnTo>
                  <a:pt x="446071" y="20167"/>
                </a:lnTo>
                <a:lnTo>
                  <a:pt x="78950" y="20167"/>
                </a:lnTo>
                <a:lnTo>
                  <a:pt x="70245" y="20595"/>
                </a:lnTo>
                <a:lnTo>
                  <a:pt x="37502" y="23048"/>
                </a:lnTo>
                <a:close/>
              </a:path>
              <a:path w="458470" h="218440">
                <a:moveTo>
                  <a:pt x="189481" y="48977"/>
                </a:moveTo>
                <a:lnTo>
                  <a:pt x="163822" y="48977"/>
                </a:lnTo>
                <a:lnTo>
                  <a:pt x="163822" y="20167"/>
                </a:lnTo>
                <a:lnTo>
                  <a:pt x="189481" y="20167"/>
                </a:lnTo>
                <a:lnTo>
                  <a:pt x="189481" y="48977"/>
                </a:lnTo>
                <a:close/>
              </a:path>
              <a:path w="458470" h="218440">
                <a:moveTo>
                  <a:pt x="294090" y="48977"/>
                </a:moveTo>
                <a:lnTo>
                  <a:pt x="268431" y="48977"/>
                </a:lnTo>
                <a:lnTo>
                  <a:pt x="268431" y="20167"/>
                </a:lnTo>
                <a:lnTo>
                  <a:pt x="294090" y="20167"/>
                </a:lnTo>
                <a:lnTo>
                  <a:pt x="294090" y="48977"/>
                </a:lnTo>
                <a:close/>
              </a:path>
              <a:path w="458470" h="218440">
                <a:moveTo>
                  <a:pt x="401989" y="48977"/>
                </a:moveTo>
                <a:lnTo>
                  <a:pt x="359224" y="48977"/>
                </a:lnTo>
                <a:lnTo>
                  <a:pt x="373041" y="38413"/>
                </a:lnTo>
                <a:lnTo>
                  <a:pt x="401989" y="48977"/>
                </a:lnTo>
                <a:close/>
              </a:path>
              <a:path w="458470" h="218440">
                <a:moveTo>
                  <a:pt x="67108" y="109479"/>
                </a:moveTo>
                <a:lnTo>
                  <a:pt x="68327" y="94118"/>
                </a:lnTo>
                <a:lnTo>
                  <a:pt x="68705" y="87420"/>
                </a:lnTo>
                <a:lnTo>
                  <a:pt x="69082" y="74426"/>
                </a:lnTo>
                <a:lnTo>
                  <a:pt x="68592" y="59910"/>
                </a:lnTo>
                <a:lnTo>
                  <a:pt x="68276" y="54739"/>
                </a:lnTo>
                <a:lnTo>
                  <a:pt x="67108" y="41294"/>
                </a:lnTo>
                <a:lnTo>
                  <a:pt x="98688" y="48977"/>
                </a:lnTo>
                <a:lnTo>
                  <a:pt x="401989" y="48977"/>
                </a:lnTo>
                <a:lnTo>
                  <a:pt x="404621" y="49938"/>
                </a:lnTo>
                <a:lnTo>
                  <a:pt x="393342" y="54739"/>
                </a:lnTo>
                <a:lnTo>
                  <a:pt x="94740" y="54739"/>
                </a:lnTo>
                <a:lnTo>
                  <a:pt x="94740" y="90272"/>
                </a:lnTo>
                <a:lnTo>
                  <a:pt x="389856" y="90272"/>
                </a:lnTo>
                <a:lnTo>
                  <a:pt x="389941" y="92133"/>
                </a:lnTo>
                <a:lnTo>
                  <a:pt x="390376" y="96034"/>
                </a:lnTo>
                <a:lnTo>
                  <a:pt x="94740" y="96034"/>
                </a:lnTo>
                <a:lnTo>
                  <a:pt x="94740" y="103717"/>
                </a:lnTo>
                <a:lnTo>
                  <a:pt x="67108" y="109479"/>
                </a:lnTo>
                <a:close/>
              </a:path>
              <a:path w="458470" h="218440">
                <a:moveTo>
                  <a:pt x="189481" y="90272"/>
                </a:moveTo>
                <a:lnTo>
                  <a:pt x="163822" y="90272"/>
                </a:lnTo>
                <a:lnTo>
                  <a:pt x="163822" y="54739"/>
                </a:lnTo>
                <a:lnTo>
                  <a:pt x="189481" y="54739"/>
                </a:lnTo>
                <a:lnTo>
                  <a:pt x="189481" y="90272"/>
                </a:lnTo>
                <a:close/>
              </a:path>
              <a:path w="458470" h="218440">
                <a:moveTo>
                  <a:pt x="294090" y="90272"/>
                </a:moveTo>
                <a:lnTo>
                  <a:pt x="268431" y="90272"/>
                </a:lnTo>
                <a:lnTo>
                  <a:pt x="268431" y="54739"/>
                </a:lnTo>
                <a:lnTo>
                  <a:pt x="294090" y="54739"/>
                </a:lnTo>
                <a:lnTo>
                  <a:pt x="294090" y="90272"/>
                </a:lnTo>
                <a:close/>
              </a:path>
              <a:path w="458470" h="218440">
                <a:moveTo>
                  <a:pt x="389856" y="90272"/>
                </a:moveTo>
                <a:lnTo>
                  <a:pt x="363172" y="90272"/>
                </a:lnTo>
                <a:lnTo>
                  <a:pt x="363172" y="54739"/>
                </a:lnTo>
                <a:lnTo>
                  <a:pt x="393342" y="54739"/>
                </a:lnTo>
                <a:lnTo>
                  <a:pt x="388831" y="56660"/>
                </a:lnTo>
                <a:lnTo>
                  <a:pt x="389733" y="87420"/>
                </a:lnTo>
                <a:lnTo>
                  <a:pt x="389856" y="90272"/>
                </a:lnTo>
                <a:close/>
              </a:path>
              <a:path w="458470" h="218440">
                <a:moveTo>
                  <a:pt x="363172" y="106598"/>
                </a:moveTo>
                <a:lnTo>
                  <a:pt x="363172" y="96034"/>
                </a:lnTo>
                <a:lnTo>
                  <a:pt x="390376" y="96034"/>
                </a:lnTo>
                <a:lnTo>
                  <a:pt x="390804" y="99876"/>
                </a:lnTo>
                <a:lnTo>
                  <a:pt x="363172" y="106598"/>
                </a:lnTo>
                <a:close/>
              </a:path>
              <a:path w="458470" h="218440">
                <a:moveTo>
                  <a:pt x="181586" y="128686"/>
                </a:moveTo>
                <a:lnTo>
                  <a:pt x="151979" y="128686"/>
                </a:lnTo>
                <a:lnTo>
                  <a:pt x="165712" y="114455"/>
                </a:lnTo>
                <a:lnTo>
                  <a:pt x="169440" y="109989"/>
                </a:lnTo>
                <a:lnTo>
                  <a:pt x="177638" y="97955"/>
                </a:lnTo>
                <a:lnTo>
                  <a:pt x="219088" y="109479"/>
                </a:lnTo>
                <a:lnTo>
                  <a:pt x="203297" y="113320"/>
                </a:lnTo>
                <a:lnTo>
                  <a:pt x="181586" y="128686"/>
                </a:lnTo>
                <a:close/>
              </a:path>
              <a:path w="458470" h="218440">
                <a:moveTo>
                  <a:pt x="17764" y="137329"/>
                </a:moveTo>
                <a:lnTo>
                  <a:pt x="0" y="128686"/>
                </a:lnTo>
                <a:lnTo>
                  <a:pt x="382910" y="128686"/>
                </a:lnTo>
                <a:lnTo>
                  <a:pt x="416464" y="114281"/>
                </a:lnTo>
                <a:lnTo>
                  <a:pt x="457912" y="134448"/>
                </a:lnTo>
                <a:lnTo>
                  <a:pt x="55265" y="134448"/>
                </a:lnTo>
                <a:lnTo>
                  <a:pt x="17764" y="137329"/>
                </a:lnTo>
                <a:close/>
              </a:path>
              <a:path w="458470" h="218440">
                <a:moveTo>
                  <a:pt x="7895" y="217998"/>
                </a:moveTo>
                <a:lnTo>
                  <a:pt x="5922" y="214157"/>
                </a:lnTo>
                <a:lnTo>
                  <a:pt x="62034" y="208950"/>
                </a:lnTo>
                <a:lnTo>
                  <a:pt x="113984" y="203173"/>
                </a:lnTo>
                <a:lnTo>
                  <a:pt x="171223" y="194050"/>
                </a:lnTo>
                <a:lnTo>
                  <a:pt x="206381" y="186262"/>
                </a:lnTo>
                <a:lnTo>
                  <a:pt x="222520" y="181648"/>
                </a:lnTo>
                <a:lnTo>
                  <a:pt x="234877" y="177664"/>
                </a:lnTo>
                <a:lnTo>
                  <a:pt x="199966" y="174062"/>
                </a:lnTo>
                <a:lnTo>
                  <a:pt x="133846" y="168300"/>
                </a:lnTo>
                <a:lnTo>
                  <a:pt x="102636" y="166139"/>
                </a:lnTo>
                <a:lnTo>
                  <a:pt x="146058" y="134448"/>
                </a:lnTo>
                <a:lnTo>
                  <a:pt x="177638" y="134448"/>
                </a:lnTo>
                <a:lnTo>
                  <a:pt x="138163" y="162298"/>
                </a:lnTo>
                <a:lnTo>
                  <a:pt x="250668" y="169981"/>
                </a:lnTo>
                <a:lnTo>
                  <a:pt x="286349" y="169981"/>
                </a:lnTo>
                <a:lnTo>
                  <a:pt x="280274" y="173822"/>
                </a:lnTo>
                <a:lnTo>
                  <a:pt x="345878" y="182465"/>
                </a:lnTo>
                <a:lnTo>
                  <a:pt x="264484" y="182465"/>
                </a:lnTo>
                <a:lnTo>
                  <a:pt x="245548" y="188077"/>
                </a:lnTo>
                <a:lnTo>
                  <a:pt x="210910" y="196041"/>
                </a:lnTo>
                <a:lnTo>
                  <a:pt x="174678" y="203113"/>
                </a:lnTo>
                <a:lnTo>
                  <a:pt x="160198" y="205341"/>
                </a:lnTo>
                <a:lnTo>
                  <a:pt x="125780" y="209483"/>
                </a:lnTo>
                <a:lnTo>
                  <a:pt x="64663" y="214562"/>
                </a:lnTo>
                <a:lnTo>
                  <a:pt x="7895" y="217998"/>
                </a:lnTo>
                <a:close/>
              </a:path>
              <a:path w="458470" h="218440">
                <a:moveTo>
                  <a:pt x="286349" y="169981"/>
                </a:moveTo>
                <a:lnTo>
                  <a:pt x="250668" y="169981"/>
                </a:lnTo>
                <a:lnTo>
                  <a:pt x="265462" y="161724"/>
                </a:lnTo>
                <a:lnTo>
                  <a:pt x="270559" y="158682"/>
                </a:lnTo>
                <a:lnTo>
                  <a:pt x="281686" y="150300"/>
                </a:lnTo>
                <a:lnTo>
                  <a:pt x="300011" y="134448"/>
                </a:lnTo>
                <a:lnTo>
                  <a:pt x="333566" y="134448"/>
                </a:lnTo>
                <a:lnTo>
                  <a:pt x="319576" y="146692"/>
                </a:lnTo>
                <a:lnTo>
                  <a:pt x="298179" y="162500"/>
                </a:lnTo>
                <a:lnTo>
                  <a:pt x="286349" y="169981"/>
                </a:lnTo>
                <a:close/>
              </a:path>
              <a:path w="458470" h="218440">
                <a:moveTo>
                  <a:pt x="408568" y="215117"/>
                </a:moveTo>
                <a:lnTo>
                  <a:pt x="388831" y="209355"/>
                </a:lnTo>
                <a:lnTo>
                  <a:pt x="379908" y="206277"/>
                </a:lnTo>
                <a:lnTo>
                  <a:pt x="357467" y="200172"/>
                </a:lnTo>
                <a:lnTo>
                  <a:pt x="336071" y="195545"/>
                </a:lnTo>
                <a:lnTo>
                  <a:pt x="264484" y="182465"/>
                </a:lnTo>
                <a:lnTo>
                  <a:pt x="345878" y="182465"/>
                </a:lnTo>
                <a:lnTo>
                  <a:pt x="349957" y="183003"/>
                </a:lnTo>
                <a:lnTo>
                  <a:pt x="368538" y="185707"/>
                </a:lnTo>
                <a:lnTo>
                  <a:pt x="385871" y="189188"/>
                </a:lnTo>
                <a:lnTo>
                  <a:pt x="415477" y="205514"/>
                </a:lnTo>
                <a:lnTo>
                  <a:pt x="408568" y="215117"/>
                </a:lnTo>
                <a:close/>
              </a:path>
            </a:pathLst>
          </a:custGeom>
          <a:solidFill>
            <a:srgbClr val="003366"/>
          </a:solidFill>
        </p:spPr>
        <p:txBody>
          <a:bodyPr wrap="square" lIns="0" tIns="0" rIns="0" bIns="0" rtlCol="0"/>
          <a:lstStyle/>
          <a:p/>
        </p:txBody>
      </p:sp>
      <p:sp>
        <p:nvSpPr>
          <p:cNvPr id="16" name="object 16"/>
          <p:cNvSpPr/>
          <p:nvPr/>
        </p:nvSpPr>
        <p:spPr>
          <a:xfrm>
            <a:off x="8485510" y="1125537"/>
            <a:ext cx="355600" cy="226695"/>
          </a:xfrm>
          <a:custGeom>
            <a:rect l="l" t="t" r="r" b="b"/>
            <a:pathLst>
              <a:path w="355600" h="226694">
                <a:moveTo>
                  <a:pt x="183559" y="56660"/>
                </a:moveTo>
                <a:lnTo>
                  <a:pt x="153953" y="56660"/>
                </a:lnTo>
                <a:lnTo>
                  <a:pt x="154692" y="43035"/>
                </a:lnTo>
                <a:lnTo>
                  <a:pt x="154692" y="15635"/>
                </a:lnTo>
                <a:lnTo>
                  <a:pt x="153953" y="0"/>
                </a:lnTo>
                <a:lnTo>
                  <a:pt x="205271" y="11524"/>
                </a:lnTo>
                <a:lnTo>
                  <a:pt x="185532" y="18246"/>
                </a:lnTo>
                <a:lnTo>
                  <a:pt x="185177" y="32379"/>
                </a:lnTo>
                <a:lnTo>
                  <a:pt x="184616" y="43035"/>
                </a:lnTo>
                <a:lnTo>
                  <a:pt x="183559" y="56660"/>
                </a:lnTo>
                <a:close/>
              </a:path>
              <a:path w="355600" h="226694">
                <a:moveTo>
                  <a:pt x="350114" y="56660"/>
                </a:moveTo>
                <a:lnTo>
                  <a:pt x="303959" y="56660"/>
                </a:lnTo>
                <a:lnTo>
                  <a:pt x="321722" y="46096"/>
                </a:lnTo>
                <a:lnTo>
                  <a:pt x="350114" y="56660"/>
                </a:lnTo>
                <a:close/>
              </a:path>
              <a:path w="355600" h="226694">
                <a:moveTo>
                  <a:pt x="0" y="226641"/>
                </a:moveTo>
                <a:lnTo>
                  <a:pt x="1325" y="205030"/>
                </a:lnTo>
                <a:lnTo>
                  <a:pt x="1826" y="194536"/>
                </a:lnTo>
                <a:lnTo>
                  <a:pt x="1848" y="87721"/>
                </a:lnTo>
                <a:lnTo>
                  <a:pt x="1041" y="58991"/>
                </a:lnTo>
                <a:lnTo>
                  <a:pt x="863" y="54919"/>
                </a:lnTo>
                <a:lnTo>
                  <a:pt x="0" y="47057"/>
                </a:lnTo>
                <a:lnTo>
                  <a:pt x="29605" y="56660"/>
                </a:lnTo>
                <a:lnTo>
                  <a:pt x="350114" y="56660"/>
                </a:lnTo>
                <a:lnTo>
                  <a:pt x="355276" y="58581"/>
                </a:lnTo>
                <a:lnTo>
                  <a:pt x="345125" y="62422"/>
                </a:lnTo>
                <a:lnTo>
                  <a:pt x="29605" y="62422"/>
                </a:lnTo>
                <a:lnTo>
                  <a:pt x="29605" y="164219"/>
                </a:lnTo>
                <a:lnTo>
                  <a:pt x="49960" y="164219"/>
                </a:lnTo>
                <a:lnTo>
                  <a:pt x="29605" y="169021"/>
                </a:lnTo>
                <a:lnTo>
                  <a:pt x="29605" y="218959"/>
                </a:lnTo>
                <a:lnTo>
                  <a:pt x="0" y="226641"/>
                </a:lnTo>
                <a:close/>
              </a:path>
              <a:path w="355600" h="226694">
                <a:moveTo>
                  <a:pt x="49960" y="164219"/>
                </a:moveTo>
                <a:lnTo>
                  <a:pt x="29605" y="164219"/>
                </a:lnTo>
                <a:lnTo>
                  <a:pt x="53123" y="156683"/>
                </a:lnTo>
                <a:lnTo>
                  <a:pt x="66799" y="151794"/>
                </a:lnTo>
                <a:lnTo>
                  <a:pt x="116451" y="123884"/>
                </a:lnTo>
                <a:lnTo>
                  <a:pt x="146829" y="87721"/>
                </a:lnTo>
                <a:lnTo>
                  <a:pt x="153953" y="62422"/>
                </a:lnTo>
                <a:lnTo>
                  <a:pt x="183559" y="62422"/>
                </a:lnTo>
                <a:lnTo>
                  <a:pt x="178634" y="80318"/>
                </a:lnTo>
                <a:lnTo>
                  <a:pt x="176351" y="87169"/>
                </a:lnTo>
                <a:lnTo>
                  <a:pt x="171716" y="97955"/>
                </a:lnTo>
                <a:lnTo>
                  <a:pt x="185870" y="102757"/>
                </a:lnTo>
                <a:lnTo>
                  <a:pt x="167770" y="102757"/>
                </a:lnTo>
                <a:lnTo>
                  <a:pt x="154547" y="116004"/>
                </a:lnTo>
                <a:lnTo>
                  <a:pt x="150468" y="119750"/>
                </a:lnTo>
                <a:lnTo>
                  <a:pt x="110530" y="143571"/>
                </a:lnTo>
                <a:lnTo>
                  <a:pt x="61340" y="161390"/>
                </a:lnTo>
                <a:lnTo>
                  <a:pt x="53695" y="163337"/>
                </a:lnTo>
                <a:lnTo>
                  <a:pt x="49960" y="164219"/>
                </a:lnTo>
                <a:close/>
              </a:path>
              <a:path w="355600" h="226694">
                <a:moveTo>
                  <a:pt x="335220" y="200712"/>
                </a:moveTo>
                <a:lnTo>
                  <a:pt x="293103" y="200712"/>
                </a:lnTo>
                <a:lnTo>
                  <a:pt x="309880" y="183426"/>
                </a:lnTo>
                <a:lnTo>
                  <a:pt x="309880" y="62422"/>
                </a:lnTo>
                <a:lnTo>
                  <a:pt x="345125" y="62422"/>
                </a:lnTo>
                <a:lnTo>
                  <a:pt x="337512" y="65303"/>
                </a:lnTo>
                <a:lnTo>
                  <a:pt x="337512" y="193990"/>
                </a:lnTo>
                <a:lnTo>
                  <a:pt x="335220" y="200712"/>
                </a:lnTo>
                <a:close/>
              </a:path>
              <a:path w="355600" h="226694">
                <a:moveTo>
                  <a:pt x="268431" y="163258"/>
                </a:moveTo>
                <a:lnTo>
                  <a:pt x="256588" y="154615"/>
                </a:lnTo>
                <a:lnTo>
                  <a:pt x="245909" y="145422"/>
                </a:lnTo>
                <a:lnTo>
                  <a:pt x="243112" y="143399"/>
                </a:lnTo>
                <a:lnTo>
                  <a:pt x="220074" y="128206"/>
                </a:lnTo>
                <a:lnTo>
                  <a:pt x="199525" y="117487"/>
                </a:lnTo>
                <a:lnTo>
                  <a:pt x="188271" y="112011"/>
                </a:lnTo>
                <a:lnTo>
                  <a:pt x="167770" y="102757"/>
                </a:lnTo>
                <a:lnTo>
                  <a:pt x="185870" y="102757"/>
                </a:lnTo>
                <a:lnTo>
                  <a:pt x="279286" y="134448"/>
                </a:lnTo>
                <a:lnTo>
                  <a:pt x="282247" y="146933"/>
                </a:lnTo>
                <a:lnTo>
                  <a:pt x="276325" y="158937"/>
                </a:lnTo>
                <a:lnTo>
                  <a:pt x="268431" y="163258"/>
                </a:lnTo>
                <a:close/>
              </a:path>
              <a:path w="355600" h="226694">
                <a:moveTo>
                  <a:pt x="292117" y="224721"/>
                </a:moveTo>
                <a:lnTo>
                  <a:pt x="288106" y="218697"/>
                </a:lnTo>
                <a:lnTo>
                  <a:pt x="281199" y="214412"/>
                </a:lnTo>
                <a:lnTo>
                  <a:pt x="281044" y="214364"/>
                </a:lnTo>
                <a:lnTo>
                  <a:pt x="221060" y="202633"/>
                </a:lnTo>
                <a:lnTo>
                  <a:pt x="221060" y="198791"/>
                </a:lnTo>
                <a:lnTo>
                  <a:pt x="293103" y="200712"/>
                </a:lnTo>
                <a:lnTo>
                  <a:pt x="335220" y="200712"/>
                </a:lnTo>
                <a:lnTo>
                  <a:pt x="333240" y="206518"/>
                </a:lnTo>
                <a:lnTo>
                  <a:pt x="332053" y="208665"/>
                </a:lnTo>
                <a:lnTo>
                  <a:pt x="320704" y="216348"/>
                </a:lnTo>
                <a:lnTo>
                  <a:pt x="319842" y="216643"/>
                </a:lnTo>
                <a:lnTo>
                  <a:pt x="292117" y="224721"/>
                </a:lnTo>
                <a:close/>
              </a:path>
            </a:pathLst>
          </a:custGeom>
          <a:solidFill>
            <a:srgbClr val="003366"/>
          </a:solidFill>
        </p:spPr>
        <p:txBody>
          <a:bodyPr wrap="square" lIns="0" tIns="0" rIns="0" bIns="0" rtlCol="0"/>
          <a:lstStyle/>
          <a:p/>
        </p:txBody>
      </p:sp>
      <p:sp>
        <p:nvSpPr>
          <p:cNvPr id="17" name="object 17"/>
          <p:cNvSpPr/>
          <p:nvPr/>
        </p:nvSpPr>
        <p:spPr>
          <a:xfrm>
            <a:off x="4387981" y="1420556"/>
            <a:ext cx="454025" cy="226060"/>
          </a:xfrm>
          <a:custGeom>
            <a:rect l="l" t="t" r="r" b="b"/>
            <a:pathLst>
              <a:path w="454025" h="226060">
                <a:moveTo>
                  <a:pt x="234877" y="35532"/>
                </a:moveTo>
                <a:lnTo>
                  <a:pt x="223035" y="27849"/>
                </a:lnTo>
                <a:lnTo>
                  <a:pt x="212830" y="20056"/>
                </a:lnTo>
                <a:lnTo>
                  <a:pt x="211103" y="19015"/>
                </a:lnTo>
                <a:lnTo>
                  <a:pt x="181586" y="2880"/>
                </a:lnTo>
                <a:lnTo>
                  <a:pt x="185533" y="0"/>
                </a:lnTo>
                <a:lnTo>
                  <a:pt x="236851" y="10083"/>
                </a:lnTo>
                <a:lnTo>
                  <a:pt x="250667" y="20167"/>
                </a:lnTo>
                <a:lnTo>
                  <a:pt x="244746" y="29770"/>
                </a:lnTo>
                <a:lnTo>
                  <a:pt x="234877" y="35532"/>
                </a:lnTo>
                <a:close/>
              </a:path>
              <a:path w="454025" h="226060">
                <a:moveTo>
                  <a:pt x="35528" y="70105"/>
                </a:moveTo>
                <a:lnTo>
                  <a:pt x="19737" y="66263"/>
                </a:lnTo>
                <a:lnTo>
                  <a:pt x="29606" y="56660"/>
                </a:lnTo>
                <a:lnTo>
                  <a:pt x="40036" y="48148"/>
                </a:lnTo>
                <a:lnTo>
                  <a:pt x="41541" y="46801"/>
                </a:lnTo>
                <a:lnTo>
                  <a:pt x="43438" y="44256"/>
                </a:lnTo>
                <a:lnTo>
                  <a:pt x="55265" y="24969"/>
                </a:lnTo>
                <a:lnTo>
                  <a:pt x="63160" y="24969"/>
                </a:lnTo>
                <a:lnTo>
                  <a:pt x="65134" y="36493"/>
                </a:lnTo>
                <a:lnTo>
                  <a:pt x="427267" y="36493"/>
                </a:lnTo>
                <a:lnTo>
                  <a:pt x="438486" y="42255"/>
                </a:lnTo>
                <a:lnTo>
                  <a:pt x="65134" y="42255"/>
                </a:lnTo>
                <a:lnTo>
                  <a:pt x="60199" y="63382"/>
                </a:lnTo>
                <a:lnTo>
                  <a:pt x="35528" y="70105"/>
                </a:lnTo>
                <a:close/>
              </a:path>
              <a:path w="454025" h="226060">
                <a:moveTo>
                  <a:pt x="427267" y="36493"/>
                </a:moveTo>
                <a:lnTo>
                  <a:pt x="390804" y="36493"/>
                </a:lnTo>
                <a:lnTo>
                  <a:pt x="408568" y="26889"/>
                </a:lnTo>
                <a:lnTo>
                  <a:pt x="427267" y="36493"/>
                </a:lnTo>
                <a:close/>
              </a:path>
              <a:path w="454025" h="226060">
                <a:moveTo>
                  <a:pt x="375014" y="66263"/>
                </a:moveTo>
                <a:lnTo>
                  <a:pt x="369093" y="64343"/>
                </a:lnTo>
                <a:lnTo>
                  <a:pt x="392778" y="42255"/>
                </a:lnTo>
                <a:lnTo>
                  <a:pt x="438486" y="42255"/>
                </a:lnTo>
                <a:lnTo>
                  <a:pt x="444096" y="45136"/>
                </a:lnTo>
                <a:lnTo>
                  <a:pt x="431003" y="46480"/>
                </a:lnTo>
                <a:lnTo>
                  <a:pt x="424943" y="47510"/>
                </a:lnTo>
                <a:lnTo>
                  <a:pt x="375014" y="66263"/>
                </a:lnTo>
                <a:close/>
              </a:path>
              <a:path w="454025" h="226060">
                <a:moveTo>
                  <a:pt x="27632" y="112360"/>
                </a:moveTo>
                <a:lnTo>
                  <a:pt x="23685" y="109479"/>
                </a:lnTo>
                <a:lnTo>
                  <a:pt x="53221" y="98630"/>
                </a:lnTo>
                <a:lnTo>
                  <a:pt x="78271" y="88501"/>
                </a:lnTo>
                <a:lnTo>
                  <a:pt x="107878" y="73616"/>
                </a:lnTo>
                <a:lnTo>
                  <a:pt x="130000" y="59337"/>
                </a:lnTo>
                <a:lnTo>
                  <a:pt x="142111" y="49937"/>
                </a:lnTo>
                <a:lnTo>
                  <a:pt x="177638" y="65303"/>
                </a:lnTo>
                <a:lnTo>
                  <a:pt x="126320" y="80669"/>
                </a:lnTo>
                <a:lnTo>
                  <a:pt x="111017" y="87005"/>
                </a:lnTo>
                <a:lnTo>
                  <a:pt x="95789" y="92778"/>
                </a:lnTo>
                <a:lnTo>
                  <a:pt x="71116" y="100701"/>
                </a:lnTo>
                <a:lnTo>
                  <a:pt x="64428" y="102556"/>
                </a:lnTo>
                <a:lnTo>
                  <a:pt x="27632" y="112360"/>
                </a:lnTo>
                <a:close/>
              </a:path>
              <a:path w="454025" h="226060">
                <a:moveTo>
                  <a:pt x="384883" y="106598"/>
                </a:moveTo>
                <a:lnTo>
                  <a:pt x="365145" y="97955"/>
                </a:lnTo>
                <a:lnTo>
                  <a:pt x="357270" y="93489"/>
                </a:lnTo>
                <a:lnTo>
                  <a:pt x="339333" y="85215"/>
                </a:lnTo>
                <a:lnTo>
                  <a:pt x="318555" y="77395"/>
                </a:lnTo>
                <a:lnTo>
                  <a:pt x="260536" y="58581"/>
                </a:lnTo>
                <a:lnTo>
                  <a:pt x="264483" y="55700"/>
                </a:lnTo>
                <a:lnTo>
                  <a:pt x="345286" y="70889"/>
                </a:lnTo>
                <a:lnTo>
                  <a:pt x="387406" y="86725"/>
                </a:lnTo>
                <a:lnTo>
                  <a:pt x="396726" y="96034"/>
                </a:lnTo>
                <a:lnTo>
                  <a:pt x="384883" y="106598"/>
                </a:lnTo>
                <a:close/>
              </a:path>
              <a:path w="454025" h="226060">
                <a:moveTo>
                  <a:pt x="1973" y="169981"/>
                </a:moveTo>
                <a:lnTo>
                  <a:pt x="0" y="167100"/>
                </a:lnTo>
                <a:lnTo>
                  <a:pt x="34356" y="158534"/>
                </a:lnTo>
                <a:lnTo>
                  <a:pt x="77161" y="146122"/>
                </a:lnTo>
                <a:lnTo>
                  <a:pt x="119449" y="129678"/>
                </a:lnTo>
                <a:lnTo>
                  <a:pt x="167769" y="105157"/>
                </a:lnTo>
                <a:lnTo>
                  <a:pt x="206485" y="77767"/>
                </a:lnTo>
                <a:lnTo>
                  <a:pt x="219087" y="66263"/>
                </a:lnTo>
                <a:lnTo>
                  <a:pt x="256589" y="80669"/>
                </a:lnTo>
                <a:lnTo>
                  <a:pt x="234877" y="86431"/>
                </a:lnTo>
                <a:lnTo>
                  <a:pt x="242746" y="90272"/>
                </a:lnTo>
                <a:lnTo>
                  <a:pt x="228956" y="90272"/>
                </a:lnTo>
                <a:lnTo>
                  <a:pt x="194076" y="110664"/>
                </a:lnTo>
                <a:lnTo>
                  <a:pt x="151651" y="131083"/>
                </a:lnTo>
                <a:lnTo>
                  <a:pt x="132242" y="139250"/>
                </a:lnTo>
                <a:lnTo>
                  <a:pt x="140137" y="143091"/>
                </a:lnTo>
                <a:lnTo>
                  <a:pt x="120400" y="143091"/>
                </a:lnTo>
                <a:lnTo>
                  <a:pt x="99743" y="149560"/>
                </a:lnTo>
                <a:lnTo>
                  <a:pt x="80615" y="154975"/>
                </a:lnTo>
                <a:lnTo>
                  <a:pt x="51009" y="161698"/>
                </a:lnTo>
                <a:lnTo>
                  <a:pt x="34487" y="164666"/>
                </a:lnTo>
                <a:lnTo>
                  <a:pt x="1973" y="169981"/>
                </a:lnTo>
                <a:close/>
              </a:path>
              <a:path w="454025" h="226060">
                <a:moveTo>
                  <a:pt x="414490" y="160377"/>
                </a:moveTo>
                <a:lnTo>
                  <a:pt x="375076" y="151959"/>
                </a:lnTo>
                <a:lnTo>
                  <a:pt x="337866" y="141305"/>
                </a:lnTo>
                <a:lnTo>
                  <a:pt x="288755" y="123101"/>
                </a:lnTo>
                <a:lnTo>
                  <a:pt x="245791" y="101119"/>
                </a:lnTo>
                <a:lnTo>
                  <a:pt x="228956" y="90272"/>
                </a:lnTo>
                <a:lnTo>
                  <a:pt x="242746" y="90272"/>
                </a:lnTo>
                <a:lnTo>
                  <a:pt x="262795" y="100059"/>
                </a:lnTo>
                <a:lnTo>
                  <a:pt x="276326" y="106260"/>
                </a:lnTo>
                <a:lnTo>
                  <a:pt x="326504" y="123413"/>
                </a:lnTo>
                <a:lnTo>
                  <a:pt x="376083" y="133974"/>
                </a:lnTo>
                <a:lnTo>
                  <a:pt x="428544" y="140497"/>
                </a:lnTo>
                <a:lnTo>
                  <a:pt x="453965" y="142131"/>
                </a:lnTo>
                <a:lnTo>
                  <a:pt x="453965" y="145972"/>
                </a:lnTo>
                <a:lnTo>
                  <a:pt x="431416" y="151649"/>
                </a:lnTo>
                <a:lnTo>
                  <a:pt x="414490" y="160377"/>
                </a:lnTo>
                <a:close/>
              </a:path>
              <a:path w="454025" h="226060">
                <a:moveTo>
                  <a:pt x="341319" y="146932"/>
                </a:moveTo>
                <a:lnTo>
                  <a:pt x="303959" y="146932"/>
                </a:lnTo>
                <a:lnTo>
                  <a:pt x="319749" y="138289"/>
                </a:lnTo>
                <a:lnTo>
                  <a:pt x="341319" y="146932"/>
                </a:lnTo>
                <a:close/>
              </a:path>
              <a:path w="454025" h="226060">
                <a:moveTo>
                  <a:pt x="118426" y="225681"/>
                </a:moveTo>
                <a:lnTo>
                  <a:pt x="119289" y="213317"/>
                </a:lnTo>
                <a:lnTo>
                  <a:pt x="119855" y="189652"/>
                </a:lnTo>
                <a:lnTo>
                  <a:pt x="120400" y="143091"/>
                </a:lnTo>
                <a:lnTo>
                  <a:pt x="140137" y="143091"/>
                </a:lnTo>
                <a:lnTo>
                  <a:pt x="148032" y="146932"/>
                </a:lnTo>
                <a:lnTo>
                  <a:pt x="341319" y="146932"/>
                </a:lnTo>
                <a:lnTo>
                  <a:pt x="353303" y="151734"/>
                </a:lnTo>
                <a:lnTo>
                  <a:pt x="350342" y="152695"/>
                </a:lnTo>
                <a:lnTo>
                  <a:pt x="148032" y="152695"/>
                </a:lnTo>
                <a:lnTo>
                  <a:pt x="148032" y="205514"/>
                </a:lnTo>
                <a:lnTo>
                  <a:pt x="336554" y="205514"/>
                </a:lnTo>
                <a:lnTo>
                  <a:pt x="336649" y="208455"/>
                </a:lnTo>
                <a:lnTo>
                  <a:pt x="336905" y="211276"/>
                </a:lnTo>
                <a:lnTo>
                  <a:pt x="148032" y="211276"/>
                </a:lnTo>
                <a:lnTo>
                  <a:pt x="148032" y="218959"/>
                </a:lnTo>
                <a:lnTo>
                  <a:pt x="118426" y="225681"/>
                </a:lnTo>
                <a:close/>
              </a:path>
              <a:path w="454025" h="226060">
                <a:moveTo>
                  <a:pt x="336554" y="205514"/>
                </a:moveTo>
                <a:lnTo>
                  <a:pt x="307907" y="205514"/>
                </a:lnTo>
                <a:lnTo>
                  <a:pt x="307907" y="152695"/>
                </a:lnTo>
                <a:lnTo>
                  <a:pt x="350342" y="152695"/>
                </a:lnTo>
                <a:lnTo>
                  <a:pt x="335539" y="157496"/>
                </a:lnTo>
                <a:lnTo>
                  <a:pt x="336338" y="198912"/>
                </a:lnTo>
                <a:lnTo>
                  <a:pt x="336554" y="205514"/>
                </a:lnTo>
                <a:close/>
              </a:path>
              <a:path w="454025" h="226060">
                <a:moveTo>
                  <a:pt x="307907" y="224721"/>
                </a:moveTo>
                <a:lnTo>
                  <a:pt x="307907" y="211276"/>
                </a:lnTo>
                <a:lnTo>
                  <a:pt x="336905" y="211276"/>
                </a:lnTo>
                <a:lnTo>
                  <a:pt x="337513" y="217998"/>
                </a:lnTo>
                <a:lnTo>
                  <a:pt x="307907" y="224721"/>
                </a:lnTo>
                <a:close/>
              </a:path>
            </a:pathLst>
          </a:custGeom>
          <a:solidFill>
            <a:srgbClr val="003366"/>
          </a:solidFill>
        </p:spPr>
        <p:txBody>
          <a:bodyPr wrap="square" lIns="0" tIns="0" rIns="0" bIns="0" rtlCol="0"/>
          <a:lstStyle/>
          <a:p/>
        </p:txBody>
      </p:sp>
      <p:sp>
        <p:nvSpPr>
          <p:cNvPr id="18" name="object 18"/>
          <p:cNvSpPr txBox="1"/>
          <p:nvPr/>
        </p:nvSpPr>
        <p:spPr>
          <a:xfrm>
            <a:off x="3492500" y="2565400"/>
            <a:ext cx="5050155" cy="3661410"/>
          </a:xfrm>
          <a:prstGeom prst="rect">
            <a:avLst/>
          </a:prstGeom>
          <a:ln w="9525">
            <a:solidFill>
              <a:srgbClr val="009900"/>
            </a:solidFill>
          </a:ln>
        </p:spPr>
        <p:txBody>
          <a:bodyPr vert="horz" wrap="square" lIns="0" tIns="55244" rIns="0" bIns="0" rtlCol="0">
            <a:spAutoFit/>
          </a:bodyPr>
          <a:lstStyle/>
          <a:p>
            <a:pPr marL="91440" marR="73660">
              <a:lnSpc>
                <a:spcPct val="100000"/>
              </a:lnSpc>
              <a:spcBef>
                <a:spcPts val="434"/>
              </a:spcBef>
            </a:pPr>
            <a:r>
              <a:rPr sz="2400" b="1" spc="-5">
                <a:solidFill>
                  <a:srgbClr val="003366"/>
                </a:solidFill>
                <a:latin typeface="Microsoft JhengHei"/>
                <a:cs typeface="Microsoft JhengHei"/>
              </a:rPr>
              <a:t>我们民族的道德文化源远流长，它</a:t>
            </a:r>
            <a:r>
              <a:rPr sz="2400" b="1" spc="-50">
                <a:solidFill>
                  <a:srgbClr val="003366"/>
                </a:solidFill>
                <a:latin typeface="Microsoft JhengHei"/>
                <a:cs typeface="Microsoft JhengHei"/>
              </a:rPr>
              <a:t> </a:t>
            </a:r>
            <a:r>
              <a:rPr sz="2400" b="1" spc="-5">
                <a:solidFill>
                  <a:srgbClr val="003366"/>
                </a:solidFill>
                <a:latin typeface="Microsoft JhengHei"/>
                <a:cs typeface="Microsoft JhengHei"/>
              </a:rPr>
              <a:t>发端于先秦时期，经过两汉经学、</a:t>
            </a:r>
            <a:r>
              <a:rPr sz="2400" b="1" spc="-50">
                <a:solidFill>
                  <a:srgbClr val="003366"/>
                </a:solidFill>
                <a:latin typeface="Microsoft JhengHei"/>
                <a:cs typeface="Microsoft JhengHei"/>
              </a:rPr>
              <a:t> </a:t>
            </a:r>
            <a:r>
              <a:rPr sz="2400" b="1" spc="-5">
                <a:solidFill>
                  <a:srgbClr val="003366"/>
                </a:solidFill>
                <a:latin typeface="Microsoft JhengHei"/>
                <a:cs typeface="Microsoft JhengHei"/>
              </a:rPr>
              <a:t>魏晋玄学、隋唐佛学、宋明理学等</a:t>
            </a:r>
            <a:r>
              <a:rPr sz="2400" b="1" spc="-50">
                <a:solidFill>
                  <a:srgbClr val="003366"/>
                </a:solidFill>
                <a:latin typeface="Microsoft JhengHei"/>
                <a:cs typeface="Microsoft JhengHei"/>
              </a:rPr>
              <a:t> </a:t>
            </a:r>
            <a:r>
              <a:rPr sz="2400" b="1" spc="-5">
                <a:solidFill>
                  <a:srgbClr val="003366"/>
                </a:solidFill>
                <a:latin typeface="Microsoft JhengHei"/>
                <a:cs typeface="Microsoft JhengHei"/>
              </a:rPr>
              <a:t>各种不同学术文化思潮的洗礼、激</a:t>
            </a:r>
            <a:r>
              <a:rPr sz="2400" b="1" spc="-50">
                <a:solidFill>
                  <a:srgbClr val="003366"/>
                </a:solidFill>
                <a:latin typeface="Microsoft JhengHei"/>
                <a:cs typeface="Microsoft JhengHei"/>
              </a:rPr>
              <a:t> </a:t>
            </a:r>
            <a:r>
              <a:rPr sz="2400" b="1" spc="-5">
                <a:solidFill>
                  <a:srgbClr val="003366"/>
                </a:solidFill>
                <a:latin typeface="Microsoft JhengHei"/>
                <a:cs typeface="Microsoft JhengHei"/>
              </a:rPr>
              <a:t>荡、筛选、陶铸，而不断丰富发展，成为世界上最有特色的道德文化体系系。它内容极其丰富，个性极其鲜</a:t>
            </a:r>
            <a:r>
              <a:rPr sz="2400" b="1" spc="-50">
                <a:solidFill>
                  <a:srgbClr val="003366"/>
                </a:solidFill>
                <a:latin typeface="Microsoft JhengHei"/>
                <a:cs typeface="Microsoft JhengHei"/>
              </a:rPr>
              <a:t> </a:t>
            </a:r>
            <a:r>
              <a:rPr sz="2400" b="1" spc="-5">
                <a:solidFill>
                  <a:srgbClr val="003366"/>
                </a:solidFill>
                <a:latin typeface="Microsoft JhengHei"/>
                <a:cs typeface="Microsoft JhengHei"/>
              </a:rPr>
              <a:t>明，影响极其深远，是世界上道德</a:t>
            </a:r>
            <a:r>
              <a:rPr sz="2400" b="1" spc="-50">
                <a:solidFill>
                  <a:srgbClr val="003366"/>
                </a:solidFill>
                <a:latin typeface="Microsoft JhengHei"/>
                <a:cs typeface="Microsoft JhengHei"/>
              </a:rPr>
              <a:t> </a:t>
            </a:r>
            <a:r>
              <a:rPr sz="2400" b="1" spc="-5">
                <a:solidFill>
                  <a:srgbClr val="003366"/>
                </a:solidFill>
                <a:latin typeface="Microsoft JhengHei"/>
                <a:cs typeface="Microsoft JhengHei"/>
              </a:rPr>
              <a:t>文化宝库中一颗璀璨的明珠。</a:t>
            </a:r>
            <a:endParaRPr sz="2400">
              <a:latin typeface="Microsoft JhengHei"/>
              <a:cs typeface="Microsoft JhengHei"/>
            </a:endParaRP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1012825" y="2255837"/>
            <a:ext cx="2662555" cy="3643629"/>
            <a:chOff x="1012825" y="2255837"/>
            <a:chExt cx="2662555" cy="3643629"/>
          </a:xfrm>
        </p:grpSpPr>
        <p:pic>
          <p:nvPicPr>
            <p:cNvPr id="3" name="object 3"/>
            <p:cNvPicPr/>
            <p:nvPr/>
          </p:nvPicPr>
          <p:blipFill>
            <a:blip r:embed="rId2"/>
            <a:stretch>
              <a:fillRect/>
            </a:stretch>
          </p:blipFill>
          <p:spPr>
            <a:xfrm>
              <a:off x="1012825" y="2609849"/>
              <a:ext cx="2662237" cy="3289300"/>
            </a:xfrm>
            <a:prstGeom prst="rect">
              <a:avLst/>
            </a:prstGeom>
          </p:spPr>
        </p:pic>
        <p:sp>
          <p:nvSpPr>
            <p:cNvPr id="4" name="object 4"/>
            <p:cNvSpPr/>
            <p:nvPr/>
          </p:nvSpPr>
          <p:spPr>
            <a:xfrm>
              <a:off x="1054099" y="2619374"/>
              <a:ext cx="2583180" cy="3227705"/>
            </a:xfrm>
            <a:custGeom>
              <a:rect l="l" t="t" r="r" b="b"/>
              <a:pathLst>
                <a:path w="2583179" h="3227704">
                  <a:moveTo>
                    <a:pt x="430485" y="3227388"/>
                  </a:moveTo>
                  <a:lnTo>
                    <a:pt x="383579" y="3224861"/>
                  </a:lnTo>
                  <a:lnTo>
                    <a:pt x="338136" y="3217458"/>
                  </a:lnTo>
                  <a:lnTo>
                    <a:pt x="294419" y="3205440"/>
                  </a:lnTo>
                  <a:lnTo>
                    <a:pt x="252689" y="3189071"/>
                  </a:lnTo>
                  <a:lnTo>
                    <a:pt x="213211" y="3168613"/>
                  </a:lnTo>
                  <a:lnTo>
                    <a:pt x="176246" y="3144328"/>
                  </a:lnTo>
                  <a:lnTo>
                    <a:pt x="142057" y="3116479"/>
                  </a:lnTo>
                  <a:lnTo>
                    <a:pt x="110907" y="3085329"/>
                  </a:lnTo>
                  <a:lnTo>
                    <a:pt x="83058" y="3051141"/>
                  </a:lnTo>
                  <a:lnTo>
                    <a:pt x="58774" y="3014176"/>
                  </a:lnTo>
                  <a:lnTo>
                    <a:pt x="38315" y="2974697"/>
                  </a:lnTo>
                  <a:lnTo>
                    <a:pt x="21946" y="2932968"/>
                  </a:lnTo>
                  <a:lnTo>
                    <a:pt x="9929" y="2889251"/>
                  </a:lnTo>
                  <a:lnTo>
                    <a:pt x="2526" y="2843808"/>
                  </a:lnTo>
                  <a:lnTo>
                    <a:pt x="0" y="2796902"/>
                  </a:lnTo>
                  <a:lnTo>
                    <a:pt x="0" y="430485"/>
                  </a:lnTo>
                  <a:lnTo>
                    <a:pt x="2526" y="383579"/>
                  </a:lnTo>
                  <a:lnTo>
                    <a:pt x="9929" y="338136"/>
                  </a:lnTo>
                  <a:lnTo>
                    <a:pt x="21946" y="294418"/>
                  </a:lnTo>
                  <a:lnTo>
                    <a:pt x="38315" y="252689"/>
                  </a:lnTo>
                  <a:lnTo>
                    <a:pt x="58774" y="213210"/>
                  </a:lnTo>
                  <a:lnTo>
                    <a:pt x="83059" y="176246"/>
                  </a:lnTo>
                  <a:lnTo>
                    <a:pt x="110907" y="142057"/>
                  </a:lnTo>
                  <a:lnTo>
                    <a:pt x="142058" y="110907"/>
                  </a:lnTo>
                  <a:lnTo>
                    <a:pt x="176246" y="83058"/>
                  </a:lnTo>
                  <a:lnTo>
                    <a:pt x="213211" y="58773"/>
                  </a:lnTo>
                  <a:lnTo>
                    <a:pt x="252690" y="38315"/>
                  </a:lnTo>
                  <a:lnTo>
                    <a:pt x="294419" y="21946"/>
                  </a:lnTo>
                  <a:lnTo>
                    <a:pt x="338137" y="9928"/>
                  </a:lnTo>
                  <a:lnTo>
                    <a:pt x="383581" y="2525"/>
                  </a:lnTo>
                  <a:lnTo>
                    <a:pt x="430485" y="0"/>
                  </a:lnTo>
                  <a:lnTo>
                    <a:pt x="2152376" y="0"/>
                  </a:lnTo>
                  <a:lnTo>
                    <a:pt x="2199282" y="2526"/>
                  </a:lnTo>
                  <a:lnTo>
                    <a:pt x="2244725" y="9929"/>
                  </a:lnTo>
                  <a:lnTo>
                    <a:pt x="2288443" y="21946"/>
                  </a:lnTo>
                  <a:lnTo>
                    <a:pt x="2330172" y="38315"/>
                  </a:lnTo>
                  <a:lnTo>
                    <a:pt x="2369650" y="58774"/>
                  </a:lnTo>
                  <a:lnTo>
                    <a:pt x="2406615" y="83058"/>
                  </a:lnTo>
                  <a:lnTo>
                    <a:pt x="2440804" y="110907"/>
                  </a:lnTo>
                  <a:lnTo>
                    <a:pt x="2471954" y="142057"/>
                  </a:lnTo>
                  <a:lnTo>
                    <a:pt x="2499803" y="176246"/>
                  </a:lnTo>
                  <a:lnTo>
                    <a:pt x="2524087" y="213211"/>
                  </a:lnTo>
                  <a:lnTo>
                    <a:pt x="2544546" y="252689"/>
                  </a:lnTo>
                  <a:lnTo>
                    <a:pt x="2560915" y="294419"/>
                  </a:lnTo>
                  <a:lnTo>
                    <a:pt x="2572932" y="338136"/>
                  </a:lnTo>
                  <a:lnTo>
                    <a:pt x="2580335" y="383579"/>
                  </a:lnTo>
                  <a:lnTo>
                    <a:pt x="2582861" y="430485"/>
                  </a:lnTo>
                  <a:lnTo>
                    <a:pt x="2582861" y="2796902"/>
                  </a:lnTo>
                  <a:lnTo>
                    <a:pt x="2580335" y="2843808"/>
                  </a:lnTo>
                  <a:lnTo>
                    <a:pt x="2572932" y="2889251"/>
                  </a:lnTo>
                  <a:lnTo>
                    <a:pt x="2560915" y="2932968"/>
                  </a:lnTo>
                  <a:lnTo>
                    <a:pt x="2544545" y="2974697"/>
                  </a:lnTo>
                  <a:lnTo>
                    <a:pt x="2524087" y="3014176"/>
                  </a:lnTo>
                  <a:lnTo>
                    <a:pt x="2499802" y="3051141"/>
                  </a:lnTo>
                  <a:lnTo>
                    <a:pt x="2471953" y="3085329"/>
                  </a:lnTo>
                  <a:lnTo>
                    <a:pt x="2440803" y="3116480"/>
                  </a:lnTo>
                  <a:lnTo>
                    <a:pt x="2406615" y="3144328"/>
                  </a:lnTo>
                  <a:lnTo>
                    <a:pt x="2369650" y="3168613"/>
                  </a:lnTo>
                  <a:lnTo>
                    <a:pt x="2330171" y="3189072"/>
                  </a:lnTo>
                  <a:lnTo>
                    <a:pt x="2288442" y="3205441"/>
                  </a:lnTo>
                  <a:lnTo>
                    <a:pt x="2244725" y="3217458"/>
                  </a:lnTo>
                  <a:lnTo>
                    <a:pt x="2199282" y="3224861"/>
                  </a:lnTo>
                  <a:lnTo>
                    <a:pt x="2152375" y="3227387"/>
                  </a:lnTo>
                  <a:lnTo>
                    <a:pt x="430485" y="3227388"/>
                  </a:lnTo>
                  <a:close/>
                </a:path>
                <a:path w="2583179" h="3227704">
                  <a:moveTo>
                    <a:pt x="2582861" y="2796902"/>
                  </a:moveTo>
                  <a:close/>
                </a:path>
              </a:pathLst>
            </a:custGeom>
            <a:solidFill>
              <a:srgbClr val="73E77E"/>
            </a:solidFill>
          </p:spPr>
          <p:txBody>
            <a:bodyPr wrap="square" lIns="0" tIns="0" rIns="0" bIns="0" rtlCol="0"/>
            <a:lstStyle/>
            <a:p/>
          </p:txBody>
        </p:sp>
        <p:sp>
          <p:nvSpPr>
            <p:cNvPr id="5" name="object 5"/>
            <p:cNvSpPr/>
            <p:nvPr/>
          </p:nvSpPr>
          <p:spPr>
            <a:xfrm>
              <a:off x="1928810" y="2255837"/>
              <a:ext cx="792480" cy="739775"/>
            </a:xfrm>
            <a:custGeom>
              <a:rect l="l" t="t" r="r" b="b"/>
              <a:pathLst>
                <a:path w="792480" h="739775">
                  <a:moveTo>
                    <a:pt x="396081" y="0"/>
                  </a:moveTo>
                  <a:close/>
                </a:path>
                <a:path w="792480" h="739775">
                  <a:moveTo>
                    <a:pt x="792162" y="369887"/>
                  </a:moveTo>
                  <a:lnTo>
                    <a:pt x="1" y="369887"/>
                  </a:lnTo>
                  <a:lnTo>
                    <a:pt x="3087" y="323489"/>
                  </a:lnTo>
                  <a:lnTo>
                    <a:pt x="12097" y="278811"/>
                  </a:lnTo>
                  <a:lnTo>
                    <a:pt x="26662" y="236199"/>
                  </a:lnTo>
                  <a:lnTo>
                    <a:pt x="46408" y="196001"/>
                  </a:lnTo>
                  <a:lnTo>
                    <a:pt x="70965" y="158562"/>
                  </a:lnTo>
                  <a:lnTo>
                    <a:pt x="99963" y="124230"/>
                  </a:lnTo>
                  <a:lnTo>
                    <a:pt x="133029" y="93350"/>
                  </a:lnTo>
                  <a:lnTo>
                    <a:pt x="169792" y="66271"/>
                  </a:lnTo>
                  <a:lnTo>
                    <a:pt x="209882" y="43337"/>
                  </a:lnTo>
                  <a:lnTo>
                    <a:pt x="252928" y="24897"/>
                  </a:lnTo>
                  <a:lnTo>
                    <a:pt x="298557" y="11296"/>
                  </a:lnTo>
                  <a:lnTo>
                    <a:pt x="346399" y="2881"/>
                  </a:lnTo>
                  <a:lnTo>
                    <a:pt x="396081" y="0"/>
                  </a:lnTo>
                  <a:lnTo>
                    <a:pt x="445765" y="2881"/>
                  </a:lnTo>
                  <a:lnTo>
                    <a:pt x="493607" y="11296"/>
                  </a:lnTo>
                  <a:lnTo>
                    <a:pt x="539236" y="24897"/>
                  </a:lnTo>
                  <a:lnTo>
                    <a:pt x="582281" y="43338"/>
                  </a:lnTo>
                  <a:lnTo>
                    <a:pt x="622371" y="66271"/>
                  </a:lnTo>
                  <a:lnTo>
                    <a:pt x="659134" y="93351"/>
                  </a:lnTo>
                  <a:lnTo>
                    <a:pt x="692200" y="124230"/>
                  </a:lnTo>
                  <a:lnTo>
                    <a:pt x="721198" y="158563"/>
                  </a:lnTo>
                  <a:lnTo>
                    <a:pt x="745755" y="196001"/>
                  </a:lnTo>
                  <a:lnTo>
                    <a:pt x="765501" y="236200"/>
                  </a:lnTo>
                  <a:lnTo>
                    <a:pt x="780065" y="278811"/>
                  </a:lnTo>
                  <a:lnTo>
                    <a:pt x="789076" y="323489"/>
                  </a:lnTo>
                  <a:lnTo>
                    <a:pt x="792162" y="369887"/>
                  </a:lnTo>
                  <a:close/>
                </a:path>
                <a:path w="792480" h="739775">
                  <a:moveTo>
                    <a:pt x="396081" y="739774"/>
                  </a:moveTo>
                  <a:lnTo>
                    <a:pt x="346397" y="736892"/>
                  </a:lnTo>
                  <a:lnTo>
                    <a:pt x="298555" y="728477"/>
                  </a:lnTo>
                  <a:lnTo>
                    <a:pt x="252926" y="714877"/>
                  </a:lnTo>
                  <a:lnTo>
                    <a:pt x="209881" y="696436"/>
                  </a:lnTo>
                  <a:lnTo>
                    <a:pt x="169791" y="673503"/>
                  </a:lnTo>
                  <a:lnTo>
                    <a:pt x="133028" y="646423"/>
                  </a:lnTo>
                  <a:lnTo>
                    <a:pt x="99962" y="615544"/>
                  </a:lnTo>
                  <a:lnTo>
                    <a:pt x="70964" y="581211"/>
                  </a:lnTo>
                  <a:lnTo>
                    <a:pt x="46407" y="543773"/>
                  </a:lnTo>
                  <a:lnTo>
                    <a:pt x="26660" y="503574"/>
                  </a:lnTo>
                  <a:lnTo>
                    <a:pt x="12096" y="460963"/>
                  </a:lnTo>
                  <a:lnTo>
                    <a:pt x="3086" y="416285"/>
                  </a:lnTo>
                  <a:lnTo>
                    <a:pt x="0" y="369887"/>
                  </a:lnTo>
                  <a:lnTo>
                    <a:pt x="792162" y="369887"/>
                  </a:lnTo>
                  <a:lnTo>
                    <a:pt x="789076" y="416285"/>
                  </a:lnTo>
                  <a:lnTo>
                    <a:pt x="780065" y="460963"/>
                  </a:lnTo>
                  <a:lnTo>
                    <a:pt x="765501" y="503574"/>
                  </a:lnTo>
                  <a:lnTo>
                    <a:pt x="745755" y="543773"/>
                  </a:lnTo>
                  <a:lnTo>
                    <a:pt x="721197" y="581212"/>
                  </a:lnTo>
                  <a:lnTo>
                    <a:pt x="692200" y="615544"/>
                  </a:lnTo>
                  <a:lnTo>
                    <a:pt x="659134" y="646423"/>
                  </a:lnTo>
                  <a:lnTo>
                    <a:pt x="622370" y="673503"/>
                  </a:lnTo>
                  <a:lnTo>
                    <a:pt x="582280" y="696436"/>
                  </a:lnTo>
                  <a:lnTo>
                    <a:pt x="539235" y="714877"/>
                  </a:lnTo>
                  <a:lnTo>
                    <a:pt x="493606" y="728478"/>
                  </a:lnTo>
                  <a:lnTo>
                    <a:pt x="445764" y="736892"/>
                  </a:lnTo>
                  <a:lnTo>
                    <a:pt x="396081" y="739774"/>
                  </a:lnTo>
                  <a:close/>
                </a:path>
              </a:pathLst>
            </a:custGeom>
            <a:solidFill>
              <a:srgbClr val="333333"/>
            </a:solidFill>
          </p:spPr>
          <p:txBody>
            <a:bodyPr wrap="square" lIns="0" tIns="0" rIns="0" bIns="0" rtlCol="0"/>
            <a:lstStyle/>
            <a:p/>
          </p:txBody>
        </p:sp>
        <p:pic>
          <p:nvPicPr>
            <p:cNvPr id="6" name="object 6"/>
            <p:cNvPicPr/>
            <p:nvPr/>
          </p:nvPicPr>
          <p:blipFill>
            <a:blip r:embed="rId3"/>
            <a:stretch>
              <a:fillRect/>
            </a:stretch>
          </p:blipFill>
          <p:spPr>
            <a:xfrm>
              <a:off x="1936749" y="2260599"/>
              <a:ext cx="765174" cy="717549"/>
            </a:xfrm>
            <a:prstGeom prst="rect">
              <a:avLst/>
            </a:prstGeom>
          </p:spPr>
        </p:pic>
      </p:grpSp>
      <p:sp>
        <p:nvSpPr>
          <p:cNvPr id="7" name="object 7"/>
          <p:cNvSpPr txBox="1"/>
          <p:nvPr/>
        </p:nvSpPr>
        <p:spPr>
          <a:xfrm>
            <a:off x="2219498" y="2386800"/>
            <a:ext cx="194945" cy="391160"/>
          </a:xfrm>
          <a:prstGeom prst="rect">
            <a:avLst/>
          </a:prstGeom>
        </p:spPr>
        <p:txBody>
          <a:bodyPr vert="horz" wrap="square" lIns="0" tIns="12700" rIns="0" bIns="0" rtlCol="0">
            <a:spAutoFit/>
          </a:bodyPr>
          <a:lstStyle/>
          <a:p>
            <a:pPr marL="12700">
              <a:lnSpc>
                <a:spcPct val="100000"/>
              </a:lnSpc>
              <a:spcBef>
                <a:spcPts val="100"/>
              </a:spcBef>
            </a:pPr>
            <a:r>
              <a:rPr sz="2400" b="1">
                <a:solidFill>
                  <a:srgbClr val="003366"/>
                </a:solidFill>
                <a:latin typeface="Arial"/>
                <a:cs typeface="Arial"/>
              </a:rPr>
              <a:t>1</a:t>
            </a:r>
            <a:endParaRPr sz="2400">
              <a:latin typeface="Arial"/>
              <a:cs typeface="Arial"/>
            </a:endParaRPr>
          </a:p>
        </p:txBody>
      </p:sp>
      <p:sp>
        <p:nvSpPr>
          <p:cNvPr id="8" name="object 8"/>
          <p:cNvSpPr txBox="1"/>
          <p:nvPr/>
        </p:nvSpPr>
        <p:spPr>
          <a:xfrm>
            <a:off x="1185227" y="3176269"/>
            <a:ext cx="2463800" cy="2219960"/>
          </a:xfrm>
          <a:prstGeom prst="rect">
            <a:avLst/>
          </a:prstGeom>
        </p:spPr>
        <p:txBody>
          <a:bodyPr vert="horz" wrap="square" lIns="0" tIns="12700" rIns="0" bIns="0" rtlCol="0">
            <a:spAutoFit/>
          </a:bodyPr>
          <a:lstStyle/>
          <a:p>
            <a:pPr marL="12700" marR="5080" algn="just">
              <a:lnSpc>
                <a:spcPct val="100000"/>
              </a:lnSpc>
              <a:spcBef>
                <a:spcPts val="100"/>
              </a:spcBef>
            </a:pPr>
            <a:r>
              <a:rPr sz="2400" b="1" spc="-10">
                <a:solidFill>
                  <a:srgbClr val="003366"/>
                </a:solidFill>
                <a:latin typeface="Microsoft JhengHei"/>
                <a:cs typeface="Microsoft JhengHei"/>
              </a:rPr>
              <a:t>注重整体利益、国国家利益和民族利利益，强调对社会会、民族、国家的的责任意识和奉献</a:t>
            </a:r>
            <a:r>
              <a:rPr sz="2400" b="1" spc="-20">
                <a:solidFill>
                  <a:srgbClr val="003366"/>
                </a:solidFill>
                <a:latin typeface="Microsoft JhengHei"/>
                <a:cs typeface="Microsoft JhengHei"/>
              </a:rPr>
              <a:t>献精神</a:t>
            </a:r>
            <a:endParaRPr sz="2400">
              <a:latin typeface="Microsoft JhengHei"/>
              <a:cs typeface="Microsoft JhengHei"/>
            </a:endParaRPr>
          </a:p>
        </p:txBody>
      </p:sp>
      <p:sp>
        <p:nvSpPr>
          <p:cNvPr id="9" name="object 9"/>
          <p:cNvSpPr txBox="1"/>
          <p:nvPr/>
        </p:nvSpPr>
        <p:spPr>
          <a:xfrm>
            <a:off x="4063365" y="2498090"/>
            <a:ext cx="4279900" cy="3780790"/>
          </a:xfrm>
          <a:prstGeom prst="rect">
            <a:avLst/>
          </a:prstGeom>
        </p:spPr>
        <p:txBody>
          <a:bodyPr vert="horz" wrap="square" lIns="0" tIns="97790" rIns="0" bIns="0" rtlCol="0">
            <a:spAutoFit/>
          </a:bodyPr>
          <a:lstStyle/>
          <a:p>
            <a:pPr marL="354965" indent="-342265">
              <a:lnSpc>
                <a:spcPct val="100000"/>
              </a:lnSpc>
              <a:spcBef>
                <a:spcPts val="770"/>
              </a:spcBef>
              <a:buSzPct val="76785"/>
              <a:buFont typeface="Wingdings"/>
              <a:buChar char=""/>
              <a:tabLst>
                <a:tab pos="354965"/>
                <a:tab pos="355600"/>
              </a:tabLst>
            </a:pPr>
            <a:r>
              <a:rPr sz="2800" b="1" spc="55">
                <a:solidFill>
                  <a:srgbClr val="003366"/>
                </a:solidFill>
                <a:latin typeface="Microsoft JhengHei"/>
                <a:cs typeface="Microsoft JhengHei"/>
              </a:rPr>
              <a:t>“夙夜在公”(</a:t>
            </a:r>
            <a:r>
              <a:rPr sz="2800" b="1" spc="70">
                <a:solidFill>
                  <a:srgbClr val="003366"/>
                </a:solidFill>
                <a:latin typeface="Microsoft JhengHei"/>
                <a:cs typeface="Microsoft JhengHei"/>
              </a:rPr>
              <a:t>《诗经》)</a:t>
            </a:r>
            <a:endParaRPr sz="2800">
              <a:latin typeface="Microsoft JhengHei"/>
              <a:cs typeface="Microsoft JhengHei"/>
            </a:endParaRPr>
          </a:p>
          <a:p>
            <a:pPr marL="354965" marR="5080" indent="-342265">
              <a:lnSpc>
                <a:spcPct val="100000"/>
              </a:lnSpc>
              <a:spcBef>
                <a:spcPts val="675"/>
              </a:spcBef>
              <a:buSzPct val="76785"/>
              <a:buFont typeface="Wingdings"/>
              <a:buChar char=""/>
              <a:tabLst>
                <a:tab pos="354965"/>
                <a:tab pos="355600"/>
              </a:tabLst>
            </a:pPr>
            <a:r>
              <a:rPr sz="2800" b="1" spc="-5">
                <a:solidFill>
                  <a:srgbClr val="003366"/>
                </a:solidFill>
                <a:latin typeface="Microsoft JhengHei"/>
                <a:cs typeface="Microsoft JhengHei"/>
              </a:rPr>
              <a:t>“以公灭私，民其允怀”</a:t>
            </a:r>
            <a:r>
              <a:rPr sz="2800" b="1" spc="-50">
                <a:solidFill>
                  <a:srgbClr val="003366"/>
                </a:solidFill>
                <a:latin typeface="Microsoft JhengHei"/>
                <a:cs typeface="Microsoft JhengHei"/>
              </a:rPr>
              <a:t> </a:t>
            </a:r>
            <a:r>
              <a:rPr sz="2800" b="1" spc="409">
                <a:solidFill>
                  <a:srgbClr val="003366"/>
                </a:solidFill>
                <a:latin typeface="Microsoft JhengHei"/>
                <a:cs typeface="Microsoft JhengHei"/>
              </a:rPr>
              <a:t>(</a:t>
            </a:r>
            <a:r>
              <a:rPr sz="2800" b="1" spc="70">
                <a:solidFill>
                  <a:srgbClr val="003366"/>
                </a:solidFill>
                <a:latin typeface="Microsoft JhengHei"/>
                <a:cs typeface="Microsoft JhengHei"/>
              </a:rPr>
              <a:t>《尚书》)</a:t>
            </a:r>
            <a:endParaRPr sz="2800">
              <a:latin typeface="Microsoft JhengHei"/>
              <a:cs typeface="Microsoft JhengHei"/>
            </a:endParaRPr>
          </a:p>
          <a:p>
            <a:pPr marL="354965" marR="5080" indent="-342265">
              <a:lnSpc>
                <a:spcPct val="100000"/>
              </a:lnSpc>
              <a:spcBef>
                <a:spcPts val="670"/>
              </a:spcBef>
              <a:buSzPct val="76785"/>
              <a:buFont typeface="Wingdings"/>
              <a:buChar char=""/>
              <a:tabLst>
                <a:tab pos="354965"/>
                <a:tab pos="355600"/>
              </a:tabLst>
            </a:pPr>
            <a:r>
              <a:rPr sz="2800" b="1" spc="-5">
                <a:solidFill>
                  <a:srgbClr val="003366"/>
                </a:solidFill>
                <a:latin typeface="Microsoft JhengHei"/>
                <a:cs typeface="Microsoft JhengHei"/>
              </a:rPr>
              <a:t>“国而忘家，公而忘私”</a:t>
            </a:r>
            <a:r>
              <a:rPr sz="2800" b="1" spc="-50">
                <a:solidFill>
                  <a:srgbClr val="003366"/>
                </a:solidFill>
                <a:latin typeface="Microsoft JhengHei"/>
                <a:cs typeface="Microsoft JhengHei"/>
              </a:rPr>
              <a:t> </a:t>
            </a:r>
            <a:r>
              <a:rPr sz="2800" b="1" spc="409">
                <a:solidFill>
                  <a:srgbClr val="003366"/>
                </a:solidFill>
                <a:latin typeface="Microsoft JhengHei"/>
                <a:cs typeface="Microsoft JhengHei"/>
              </a:rPr>
              <a:t>(</a:t>
            </a:r>
            <a:r>
              <a:rPr sz="2800" b="1" spc="45">
                <a:solidFill>
                  <a:srgbClr val="003366"/>
                </a:solidFill>
                <a:latin typeface="Microsoft JhengHei"/>
                <a:cs typeface="Microsoft JhengHei"/>
              </a:rPr>
              <a:t>贾谊《治安策》)</a:t>
            </a:r>
            <a:endParaRPr sz="2800">
              <a:latin typeface="Microsoft JhengHei"/>
              <a:cs typeface="Microsoft JhengHei"/>
            </a:endParaRPr>
          </a:p>
          <a:p>
            <a:pPr marL="354965" marR="5080" indent="-342265">
              <a:lnSpc>
                <a:spcPct val="100000"/>
              </a:lnSpc>
              <a:spcBef>
                <a:spcPts val="670"/>
              </a:spcBef>
              <a:buSzPct val="76785"/>
              <a:buFont typeface="Wingdings"/>
              <a:buChar char=""/>
              <a:tabLst>
                <a:tab pos="354965"/>
                <a:tab pos="355600"/>
              </a:tabLst>
            </a:pPr>
            <a:r>
              <a:rPr sz="2800" b="1" spc="-5">
                <a:solidFill>
                  <a:srgbClr val="003366"/>
                </a:solidFill>
                <a:latin typeface="Microsoft JhengHei"/>
                <a:cs typeface="Microsoft JhengHei"/>
              </a:rPr>
              <a:t>“先天下之忧而忧，后天</a:t>
            </a:r>
            <a:r>
              <a:rPr sz="2800" b="1" spc="55">
                <a:solidFill>
                  <a:srgbClr val="003366"/>
                </a:solidFill>
                <a:latin typeface="Microsoft JhengHei"/>
                <a:cs typeface="Microsoft JhengHei"/>
              </a:rPr>
              <a:t>下之乐而乐”(</a:t>
            </a:r>
            <a:r>
              <a:rPr sz="2800" b="1" spc="-15">
                <a:solidFill>
                  <a:srgbClr val="003366"/>
                </a:solidFill>
                <a:latin typeface="Microsoft JhengHei"/>
                <a:cs typeface="Microsoft JhengHei"/>
              </a:rPr>
              <a:t>宋代范仲</a:t>
            </a:r>
            <a:r>
              <a:rPr sz="2800" b="1" spc="45">
                <a:solidFill>
                  <a:srgbClr val="003366"/>
                </a:solidFill>
                <a:latin typeface="Microsoft JhengHei"/>
                <a:cs typeface="Microsoft JhengHei"/>
              </a:rPr>
              <a:t>淹《岳阳楼记》)</a:t>
            </a:r>
            <a:endParaRPr sz="2800">
              <a:latin typeface="Microsoft JhengHei"/>
              <a:cs typeface="Microsoft JhengHei"/>
            </a:endParaRPr>
          </a:p>
        </p:txBody>
      </p:sp>
      <p:sp>
        <p:nvSpPr>
          <p:cNvPr id="10" name="object 10"/>
          <p:cNvSpPr/>
          <p:nvPr/>
        </p:nvSpPr>
        <p:spPr>
          <a:xfrm>
            <a:off x="250825" y="1341437"/>
            <a:ext cx="8534400" cy="5516880"/>
          </a:xfrm>
          <a:custGeom>
            <a:rect l="l" t="t" r="r" b="b"/>
            <a:pathLst>
              <a:path w="8534400" h="5516880">
                <a:moveTo>
                  <a:pt x="0" y="662290"/>
                </a:moveTo>
                <a:lnTo>
                  <a:pt x="1662" y="614992"/>
                </a:lnTo>
                <a:lnTo>
                  <a:pt x="6576" y="568592"/>
                </a:lnTo>
                <a:lnTo>
                  <a:pt x="14629" y="523201"/>
                </a:lnTo>
                <a:lnTo>
                  <a:pt x="25709" y="478932"/>
                </a:lnTo>
                <a:lnTo>
                  <a:pt x="39704" y="435897"/>
                </a:lnTo>
                <a:lnTo>
                  <a:pt x="56501" y="394207"/>
                </a:lnTo>
                <a:lnTo>
                  <a:pt x="75990" y="353976"/>
                </a:lnTo>
                <a:lnTo>
                  <a:pt x="98057" y="315314"/>
                </a:lnTo>
                <a:lnTo>
                  <a:pt x="122590" y="278334"/>
                </a:lnTo>
                <a:lnTo>
                  <a:pt x="149478" y="243149"/>
                </a:lnTo>
                <a:lnTo>
                  <a:pt x="178609" y="209870"/>
                </a:lnTo>
                <a:lnTo>
                  <a:pt x="209869" y="178609"/>
                </a:lnTo>
                <a:lnTo>
                  <a:pt x="243148" y="149479"/>
                </a:lnTo>
                <a:lnTo>
                  <a:pt x="278334" y="122591"/>
                </a:lnTo>
                <a:lnTo>
                  <a:pt x="315313" y="98057"/>
                </a:lnTo>
                <a:lnTo>
                  <a:pt x="353975" y="75990"/>
                </a:lnTo>
                <a:lnTo>
                  <a:pt x="394206" y="56502"/>
                </a:lnTo>
                <a:lnTo>
                  <a:pt x="435896" y="39704"/>
                </a:lnTo>
                <a:lnTo>
                  <a:pt x="478931" y="25709"/>
                </a:lnTo>
                <a:lnTo>
                  <a:pt x="523200" y="14629"/>
                </a:lnTo>
                <a:lnTo>
                  <a:pt x="568591" y="6576"/>
                </a:lnTo>
                <a:lnTo>
                  <a:pt x="614992" y="1662"/>
                </a:lnTo>
                <a:lnTo>
                  <a:pt x="662290" y="0"/>
                </a:lnTo>
                <a:lnTo>
                  <a:pt x="7872108" y="0"/>
                </a:lnTo>
                <a:lnTo>
                  <a:pt x="7919405" y="1662"/>
                </a:lnTo>
                <a:lnTo>
                  <a:pt x="7965805" y="6576"/>
                </a:lnTo>
                <a:lnTo>
                  <a:pt x="8011196" y="14629"/>
                </a:lnTo>
                <a:lnTo>
                  <a:pt x="8055465" y="25709"/>
                </a:lnTo>
                <a:lnTo>
                  <a:pt x="8098501" y="39704"/>
                </a:lnTo>
                <a:lnTo>
                  <a:pt x="8140190" y="56501"/>
                </a:lnTo>
                <a:lnTo>
                  <a:pt x="8180422" y="75989"/>
                </a:lnTo>
                <a:lnTo>
                  <a:pt x="8219083" y="98056"/>
                </a:lnTo>
                <a:lnTo>
                  <a:pt x="8256063" y="122590"/>
                </a:lnTo>
                <a:lnTo>
                  <a:pt x="8291248" y="149478"/>
                </a:lnTo>
                <a:lnTo>
                  <a:pt x="8324528" y="178608"/>
                </a:lnTo>
                <a:lnTo>
                  <a:pt x="8355788" y="209869"/>
                </a:lnTo>
                <a:lnTo>
                  <a:pt x="8384919" y="243148"/>
                </a:lnTo>
                <a:lnTo>
                  <a:pt x="8411807" y="278333"/>
                </a:lnTo>
                <a:lnTo>
                  <a:pt x="8436341" y="315313"/>
                </a:lnTo>
                <a:lnTo>
                  <a:pt x="8458408" y="353974"/>
                </a:lnTo>
                <a:lnTo>
                  <a:pt x="8477896" y="394206"/>
                </a:lnTo>
                <a:lnTo>
                  <a:pt x="8494694" y="435896"/>
                </a:lnTo>
                <a:lnTo>
                  <a:pt x="8508689" y="478931"/>
                </a:lnTo>
                <a:lnTo>
                  <a:pt x="8519769" y="523200"/>
                </a:lnTo>
                <a:lnTo>
                  <a:pt x="8527822" y="568591"/>
                </a:lnTo>
                <a:lnTo>
                  <a:pt x="8532736" y="614992"/>
                </a:lnTo>
                <a:lnTo>
                  <a:pt x="8534399" y="662290"/>
                </a:lnTo>
                <a:lnTo>
                  <a:pt x="8534399" y="5516562"/>
                </a:lnTo>
              </a:path>
              <a:path w="8534400" h="5516880">
                <a:moveTo>
                  <a:pt x="0" y="5516562"/>
                </a:moveTo>
                <a:lnTo>
                  <a:pt x="0" y="662290"/>
                </a:lnTo>
              </a:path>
            </a:pathLst>
          </a:custGeom>
          <a:ln w="50800">
            <a:solidFill>
              <a:srgbClr val="99CC99"/>
            </a:solidFill>
          </a:ln>
        </p:spPr>
        <p:txBody>
          <a:bodyPr wrap="square" lIns="0" tIns="0" rIns="0" bIns="0" rtlCol="0"/>
          <a:lstStyle/>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1052511" y="2565399"/>
            <a:ext cx="2659380" cy="3583304"/>
            <a:chOff x="1052511" y="2565399"/>
            <a:chExt cx="2659380" cy="3583304"/>
          </a:xfrm>
        </p:grpSpPr>
        <p:pic>
          <p:nvPicPr>
            <p:cNvPr id="3" name="object 3"/>
            <p:cNvPicPr/>
            <p:nvPr/>
          </p:nvPicPr>
          <p:blipFill>
            <a:blip r:embed="rId2"/>
            <a:stretch>
              <a:fillRect/>
            </a:stretch>
          </p:blipFill>
          <p:spPr>
            <a:xfrm>
              <a:off x="1052511" y="2914649"/>
              <a:ext cx="2659061" cy="3233738"/>
            </a:xfrm>
            <a:prstGeom prst="rect">
              <a:avLst/>
            </a:prstGeom>
          </p:spPr>
        </p:pic>
        <p:sp>
          <p:nvSpPr>
            <p:cNvPr id="4" name="object 4"/>
            <p:cNvSpPr/>
            <p:nvPr/>
          </p:nvSpPr>
          <p:spPr>
            <a:xfrm>
              <a:off x="1092200" y="2922587"/>
              <a:ext cx="2580005" cy="3173730"/>
            </a:xfrm>
            <a:custGeom>
              <a:rect l="l" t="t" r="r" b="b"/>
              <a:pathLst>
                <a:path w="2580004" h="3173729">
                  <a:moveTo>
                    <a:pt x="429956" y="3173412"/>
                  </a:moveTo>
                  <a:lnTo>
                    <a:pt x="383108" y="3170888"/>
                  </a:lnTo>
                  <a:lnTo>
                    <a:pt x="337721" y="3163494"/>
                  </a:lnTo>
                  <a:lnTo>
                    <a:pt x="294057" y="3151492"/>
                  </a:lnTo>
                  <a:lnTo>
                    <a:pt x="252379" y="3135143"/>
                  </a:lnTo>
                  <a:lnTo>
                    <a:pt x="212949" y="3114710"/>
                  </a:lnTo>
                  <a:lnTo>
                    <a:pt x="176030" y="3090455"/>
                  </a:lnTo>
                  <a:lnTo>
                    <a:pt x="141883" y="3062640"/>
                  </a:lnTo>
                  <a:lnTo>
                    <a:pt x="110771" y="3031528"/>
                  </a:lnTo>
                  <a:lnTo>
                    <a:pt x="82956" y="2997381"/>
                  </a:lnTo>
                  <a:lnTo>
                    <a:pt x="58701" y="2960462"/>
                  </a:lnTo>
                  <a:lnTo>
                    <a:pt x="38268" y="2921032"/>
                  </a:lnTo>
                  <a:lnTo>
                    <a:pt x="21919" y="2879354"/>
                  </a:lnTo>
                  <a:lnTo>
                    <a:pt x="9916" y="2835690"/>
                  </a:lnTo>
                  <a:lnTo>
                    <a:pt x="2523" y="2790303"/>
                  </a:lnTo>
                  <a:lnTo>
                    <a:pt x="0" y="2743455"/>
                  </a:lnTo>
                  <a:lnTo>
                    <a:pt x="0" y="429956"/>
                  </a:lnTo>
                  <a:lnTo>
                    <a:pt x="2522" y="383107"/>
                  </a:lnTo>
                  <a:lnTo>
                    <a:pt x="9916" y="337720"/>
                  </a:lnTo>
                  <a:lnTo>
                    <a:pt x="21919" y="294056"/>
                  </a:lnTo>
                  <a:lnTo>
                    <a:pt x="38268" y="252378"/>
                  </a:lnTo>
                  <a:lnTo>
                    <a:pt x="58702" y="212948"/>
                  </a:lnTo>
                  <a:lnTo>
                    <a:pt x="82957" y="176029"/>
                  </a:lnTo>
                  <a:lnTo>
                    <a:pt x="110771" y="141882"/>
                  </a:lnTo>
                  <a:lnTo>
                    <a:pt x="141883" y="110770"/>
                  </a:lnTo>
                  <a:lnTo>
                    <a:pt x="176030" y="82956"/>
                  </a:lnTo>
                  <a:lnTo>
                    <a:pt x="212950" y="58701"/>
                  </a:lnTo>
                  <a:lnTo>
                    <a:pt x="252379" y="38268"/>
                  </a:lnTo>
                  <a:lnTo>
                    <a:pt x="294057" y="21919"/>
                  </a:lnTo>
                  <a:lnTo>
                    <a:pt x="337721" y="9916"/>
                  </a:lnTo>
                  <a:lnTo>
                    <a:pt x="383109" y="2522"/>
                  </a:lnTo>
                  <a:lnTo>
                    <a:pt x="429956" y="0"/>
                  </a:lnTo>
                  <a:lnTo>
                    <a:pt x="2149731" y="0"/>
                  </a:lnTo>
                  <a:lnTo>
                    <a:pt x="2196579" y="2522"/>
                  </a:lnTo>
                  <a:lnTo>
                    <a:pt x="2241967" y="9916"/>
                  </a:lnTo>
                  <a:lnTo>
                    <a:pt x="2285630" y="21919"/>
                  </a:lnTo>
                  <a:lnTo>
                    <a:pt x="2327308" y="38268"/>
                  </a:lnTo>
                  <a:lnTo>
                    <a:pt x="2366738" y="58701"/>
                  </a:lnTo>
                  <a:lnTo>
                    <a:pt x="2403658" y="82956"/>
                  </a:lnTo>
                  <a:lnTo>
                    <a:pt x="2437804" y="110771"/>
                  </a:lnTo>
                  <a:lnTo>
                    <a:pt x="2468916" y="141883"/>
                  </a:lnTo>
                  <a:lnTo>
                    <a:pt x="2496731" y="176030"/>
                  </a:lnTo>
                  <a:lnTo>
                    <a:pt x="2520986" y="212949"/>
                  </a:lnTo>
                  <a:lnTo>
                    <a:pt x="2541419" y="252379"/>
                  </a:lnTo>
                  <a:lnTo>
                    <a:pt x="2557768" y="294057"/>
                  </a:lnTo>
                  <a:lnTo>
                    <a:pt x="2569770" y="337721"/>
                  </a:lnTo>
                  <a:lnTo>
                    <a:pt x="2577164" y="383108"/>
                  </a:lnTo>
                  <a:lnTo>
                    <a:pt x="2579687" y="429956"/>
                  </a:lnTo>
                  <a:lnTo>
                    <a:pt x="2579687" y="2743455"/>
                  </a:lnTo>
                  <a:lnTo>
                    <a:pt x="2577164" y="2790303"/>
                  </a:lnTo>
                  <a:lnTo>
                    <a:pt x="2569770" y="2835691"/>
                  </a:lnTo>
                  <a:lnTo>
                    <a:pt x="2557768" y="2879354"/>
                  </a:lnTo>
                  <a:lnTo>
                    <a:pt x="2541419" y="2921032"/>
                  </a:lnTo>
                  <a:lnTo>
                    <a:pt x="2520986" y="2960462"/>
                  </a:lnTo>
                  <a:lnTo>
                    <a:pt x="2496731" y="2997382"/>
                  </a:lnTo>
                  <a:lnTo>
                    <a:pt x="2468916" y="3031528"/>
                  </a:lnTo>
                  <a:lnTo>
                    <a:pt x="2437804" y="3062640"/>
                  </a:lnTo>
                  <a:lnTo>
                    <a:pt x="2403657" y="3090455"/>
                  </a:lnTo>
                  <a:lnTo>
                    <a:pt x="2366738" y="3114710"/>
                  </a:lnTo>
                  <a:lnTo>
                    <a:pt x="2327308" y="3135143"/>
                  </a:lnTo>
                  <a:lnTo>
                    <a:pt x="2285630" y="3151492"/>
                  </a:lnTo>
                  <a:lnTo>
                    <a:pt x="2241967" y="3163494"/>
                  </a:lnTo>
                  <a:lnTo>
                    <a:pt x="2196579" y="3170888"/>
                  </a:lnTo>
                  <a:lnTo>
                    <a:pt x="2149731" y="3173411"/>
                  </a:lnTo>
                  <a:lnTo>
                    <a:pt x="429956" y="3173412"/>
                  </a:lnTo>
                  <a:close/>
                </a:path>
              </a:pathLst>
            </a:custGeom>
            <a:solidFill>
              <a:srgbClr val="E9E065"/>
            </a:solidFill>
          </p:spPr>
          <p:txBody>
            <a:bodyPr wrap="square" lIns="0" tIns="0" rIns="0" bIns="0" rtlCol="0"/>
            <a:lstStyle/>
            <a:p/>
          </p:txBody>
        </p:sp>
        <p:sp>
          <p:nvSpPr>
            <p:cNvPr id="5" name="object 5"/>
            <p:cNvSpPr/>
            <p:nvPr/>
          </p:nvSpPr>
          <p:spPr>
            <a:xfrm>
              <a:off x="1966911" y="2565399"/>
              <a:ext cx="790575" cy="727075"/>
            </a:xfrm>
            <a:custGeom>
              <a:rect l="l" t="t" r="r" b="b"/>
              <a:pathLst>
                <a:path w="790575" h="727075">
                  <a:moveTo>
                    <a:pt x="395287" y="0"/>
                  </a:moveTo>
                  <a:close/>
                </a:path>
                <a:path w="790575" h="727075">
                  <a:moveTo>
                    <a:pt x="790574" y="363537"/>
                  </a:moveTo>
                  <a:lnTo>
                    <a:pt x="0" y="363537"/>
                  </a:lnTo>
                  <a:lnTo>
                    <a:pt x="3080" y="317935"/>
                  </a:lnTo>
                  <a:lnTo>
                    <a:pt x="12073" y="274024"/>
                  </a:lnTo>
                  <a:lnTo>
                    <a:pt x="26607" y="232144"/>
                  </a:lnTo>
                  <a:lnTo>
                    <a:pt x="46314" y="192636"/>
                  </a:lnTo>
                  <a:lnTo>
                    <a:pt x="70823" y="155840"/>
                  </a:lnTo>
                  <a:lnTo>
                    <a:pt x="99762" y="122097"/>
                  </a:lnTo>
                  <a:lnTo>
                    <a:pt x="132762" y="91748"/>
                  </a:lnTo>
                  <a:lnTo>
                    <a:pt x="169452" y="65133"/>
                  </a:lnTo>
                  <a:lnTo>
                    <a:pt x="209461" y="42593"/>
                  </a:lnTo>
                  <a:lnTo>
                    <a:pt x="252420" y="24470"/>
                  </a:lnTo>
                  <a:lnTo>
                    <a:pt x="297958" y="11102"/>
                  </a:lnTo>
                  <a:lnTo>
                    <a:pt x="345705" y="2832"/>
                  </a:lnTo>
                  <a:lnTo>
                    <a:pt x="395287" y="0"/>
                  </a:lnTo>
                  <a:lnTo>
                    <a:pt x="444871" y="2832"/>
                  </a:lnTo>
                  <a:lnTo>
                    <a:pt x="492617" y="11102"/>
                  </a:lnTo>
                  <a:lnTo>
                    <a:pt x="538155" y="24470"/>
                  </a:lnTo>
                  <a:lnTo>
                    <a:pt x="581114" y="42594"/>
                  </a:lnTo>
                  <a:lnTo>
                    <a:pt x="621124" y="65133"/>
                  </a:lnTo>
                  <a:lnTo>
                    <a:pt x="657813" y="91748"/>
                  </a:lnTo>
                  <a:lnTo>
                    <a:pt x="690813" y="122098"/>
                  </a:lnTo>
                  <a:lnTo>
                    <a:pt x="719752" y="155840"/>
                  </a:lnTo>
                  <a:lnTo>
                    <a:pt x="744261" y="192636"/>
                  </a:lnTo>
                  <a:lnTo>
                    <a:pt x="763967" y="232145"/>
                  </a:lnTo>
                  <a:lnTo>
                    <a:pt x="778502" y="274025"/>
                  </a:lnTo>
                  <a:lnTo>
                    <a:pt x="787495" y="317936"/>
                  </a:lnTo>
                  <a:lnTo>
                    <a:pt x="790574" y="363537"/>
                  </a:lnTo>
                  <a:close/>
                </a:path>
                <a:path w="790575" h="727075">
                  <a:moveTo>
                    <a:pt x="395287" y="727074"/>
                  </a:moveTo>
                  <a:lnTo>
                    <a:pt x="345703" y="724242"/>
                  </a:lnTo>
                  <a:lnTo>
                    <a:pt x="297957" y="715971"/>
                  </a:lnTo>
                  <a:lnTo>
                    <a:pt x="252419" y="702604"/>
                  </a:lnTo>
                  <a:lnTo>
                    <a:pt x="209460" y="684480"/>
                  </a:lnTo>
                  <a:lnTo>
                    <a:pt x="169451" y="661940"/>
                  </a:lnTo>
                  <a:lnTo>
                    <a:pt x="132761" y="635326"/>
                  </a:lnTo>
                  <a:lnTo>
                    <a:pt x="99761" y="604977"/>
                  </a:lnTo>
                  <a:lnTo>
                    <a:pt x="70822" y="571234"/>
                  </a:lnTo>
                  <a:lnTo>
                    <a:pt x="46314" y="534438"/>
                  </a:lnTo>
                  <a:lnTo>
                    <a:pt x="26607" y="494929"/>
                  </a:lnTo>
                  <a:lnTo>
                    <a:pt x="12072" y="453049"/>
                  </a:lnTo>
                  <a:lnTo>
                    <a:pt x="3079" y="409138"/>
                  </a:lnTo>
                  <a:lnTo>
                    <a:pt x="0" y="363537"/>
                  </a:lnTo>
                  <a:lnTo>
                    <a:pt x="790574" y="363537"/>
                  </a:lnTo>
                  <a:lnTo>
                    <a:pt x="787494" y="409138"/>
                  </a:lnTo>
                  <a:lnTo>
                    <a:pt x="778502" y="453049"/>
                  </a:lnTo>
                  <a:lnTo>
                    <a:pt x="763967" y="494929"/>
                  </a:lnTo>
                  <a:lnTo>
                    <a:pt x="744260" y="534438"/>
                  </a:lnTo>
                  <a:lnTo>
                    <a:pt x="719752" y="571234"/>
                  </a:lnTo>
                  <a:lnTo>
                    <a:pt x="690813" y="604977"/>
                  </a:lnTo>
                  <a:lnTo>
                    <a:pt x="657813" y="635326"/>
                  </a:lnTo>
                  <a:lnTo>
                    <a:pt x="621123" y="661941"/>
                  </a:lnTo>
                  <a:lnTo>
                    <a:pt x="581114" y="684480"/>
                  </a:lnTo>
                  <a:lnTo>
                    <a:pt x="538155" y="702604"/>
                  </a:lnTo>
                  <a:lnTo>
                    <a:pt x="492617" y="715972"/>
                  </a:lnTo>
                  <a:lnTo>
                    <a:pt x="444871" y="724242"/>
                  </a:lnTo>
                  <a:lnTo>
                    <a:pt x="395287" y="727074"/>
                  </a:lnTo>
                  <a:close/>
                </a:path>
              </a:pathLst>
            </a:custGeom>
            <a:solidFill>
              <a:srgbClr val="333333"/>
            </a:solidFill>
          </p:spPr>
          <p:txBody>
            <a:bodyPr wrap="square" lIns="0" tIns="0" rIns="0" bIns="0" rtlCol="0"/>
            <a:lstStyle/>
            <a:p/>
          </p:txBody>
        </p:sp>
        <p:pic>
          <p:nvPicPr>
            <p:cNvPr id="6" name="object 6"/>
            <p:cNvPicPr/>
            <p:nvPr/>
          </p:nvPicPr>
          <p:blipFill>
            <a:blip r:embed="rId3"/>
            <a:stretch>
              <a:fillRect/>
            </a:stretch>
          </p:blipFill>
          <p:spPr>
            <a:xfrm>
              <a:off x="1975195" y="2570841"/>
              <a:ext cx="764538" cy="704217"/>
            </a:xfrm>
            <a:prstGeom prst="rect">
              <a:avLst/>
            </a:prstGeom>
          </p:spPr>
        </p:pic>
      </p:grpSp>
      <p:sp>
        <p:nvSpPr>
          <p:cNvPr id="7" name="object 7"/>
          <p:cNvSpPr txBox="1"/>
          <p:nvPr/>
        </p:nvSpPr>
        <p:spPr>
          <a:xfrm>
            <a:off x="2256010" y="2694775"/>
            <a:ext cx="194945" cy="391160"/>
          </a:xfrm>
          <a:prstGeom prst="rect">
            <a:avLst/>
          </a:prstGeom>
        </p:spPr>
        <p:txBody>
          <a:bodyPr vert="horz" wrap="square" lIns="0" tIns="12700" rIns="0" bIns="0" rtlCol="0">
            <a:spAutoFit/>
          </a:bodyPr>
          <a:lstStyle/>
          <a:p>
            <a:pPr marL="12700">
              <a:lnSpc>
                <a:spcPct val="100000"/>
              </a:lnSpc>
              <a:spcBef>
                <a:spcPts val="100"/>
              </a:spcBef>
            </a:pPr>
            <a:r>
              <a:rPr sz="2400" b="1">
                <a:solidFill>
                  <a:srgbClr val="003366"/>
                </a:solidFill>
                <a:latin typeface="Arial"/>
                <a:cs typeface="Arial"/>
              </a:rPr>
              <a:t>2</a:t>
            </a:r>
            <a:endParaRPr sz="2400">
              <a:latin typeface="Arial"/>
              <a:cs typeface="Arial"/>
            </a:endParaRPr>
          </a:p>
        </p:txBody>
      </p:sp>
      <p:sp>
        <p:nvSpPr>
          <p:cNvPr id="8" name="object 8"/>
          <p:cNvSpPr txBox="1"/>
          <p:nvPr/>
        </p:nvSpPr>
        <p:spPr>
          <a:xfrm>
            <a:off x="1224914" y="3823592"/>
            <a:ext cx="2723515" cy="878840"/>
          </a:xfrm>
          <a:prstGeom prst="rect">
            <a:avLst/>
          </a:prstGeom>
        </p:spPr>
        <p:txBody>
          <a:bodyPr vert="horz" wrap="square" lIns="0" tIns="12700" rIns="0" bIns="0" rtlCol="0">
            <a:spAutoFit/>
          </a:bodyPr>
          <a:lstStyle/>
          <a:p>
            <a:pPr marL="12700" marR="5080">
              <a:lnSpc>
                <a:spcPct val="100000"/>
              </a:lnSpc>
              <a:spcBef>
                <a:spcPts val="100"/>
              </a:spcBef>
            </a:pPr>
            <a:r>
              <a:rPr sz="2800" b="1">
                <a:solidFill>
                  <a:srgbClr val="003366"/>
                </a:solidFill>
                <a:latin typeface="Microsoft JhengHei"/>
                <a:cs typeface="Microsoft JhengHei"/>
              </a:rPr>
              <a:t>推崇</a:t>
            </a:r>
            <a:r>
              <a:rPr sz="2800" b="1">
                <a:solidFill>
                  <a:srgbClr val="003366"/>
                </a:solidFill>
                <a:latin typeface="Verdana"/>
                <a:cs typeface="Verdana"/>
              </a:rPr>
              <a:t>“</a:t>
            </a:r>
            <a:r>
              <a:rPr sz="2800" b="1" spc="-10">
                <a:solidFill>
                  <a:srgbClr val="003366"/>
                </a:solidFill>
                <a:latin typeface="Microsoft JhengHei"/>
                <a:cs typeface="Microsoft JhengHei"/>
              </a:rPr>
              <a:t>仁爱原则，</a:t>
            </a:r>
            <a:r>
              <a:rPr sz="2800" b="1" spc="-195">
                <a:solidFill>
                  <a:srgbClr val="003366"/>
                </a:solidFill>
                <a:latin typeface="Microsoft JhengHei"/>
                <a:cs typeface="Microsoft JhengHei"/>
              </a:rPr>
              <a:t>追求人际和谐</a:t>
            </a:r>
            <a:r>
              <a:rPr sz="2800" b="1" i="1" spc="-50">
                <a:solidFill>
                  <a:srgbClr val="003366"/>
                </a:solidFill>
                <a:latin typeface="Verdana"/>
                <a:cs typeface="Verdana"/>
              </a:rPr>
              <a:t>”</a:t>
            </a:r>
            <a:endParaRPr sz="2800">
              <a:latin typeface="Verdana"/>
              <a:cs typeface="Verdana"/>
            </a:endParaRPr>
          </a:p>
        </p:txBody>
      </p:sp>
      <p:sp>
        <p:nvSpPr>
          <p:cNvPr id="9" name="object 9"/>
          <p:cNvSpPr txBox="1"/>
          <p:nvPr/>
        </p:nvSpPr>
        <p:spPr>
          <a:xfrm>
            <a:off x="4363401" y="2472966"/>
            <a:ext cx="3213100" cy="4378325"/>
          </a:xfrm>
          <a:prstGeom prst="rect">
            <a:avLst/>
          </a:prstGeom>
        </p:spPr>
        <p:txBody>
          <a:bodyPr vert="horz" wrap="square" lIns="0" tIns="94615" rIns="0" bIns="0" rtlCol="0">
            <a:spAutoFit/>
          </a:bodyPr>
          <a:lstStyle/>
          <a:p>
            <a:pPr marL="354965" marR="5080" indent="-342265">
              <a:lnSpc>
                <a:spcPts val="2690"/>
              </a:lnSpc>
              <a:spcBef>
                <a:spcPts val="745"/>
              </a:spcBef>
              <a:buSzPct val="76785"/>
              <a:buFont typeface="Wingdings"/>
              <a:buChar char=""/>
              <a:tabLst>
                <a:tab pos="354965"/>
                <a:tab pos="355600"/>
                <a:tab pos="1243965"/>
                <a:tab pos="1599565"/>
              </a:tabLst>
            </a:pPr>
            <a:r>
              <a:rPr sz="2800" b="1">
                <a:solidFill>
                  <a:srgbClr val="003366"/>
                </a:solidFill>
                <a:latin typeface="Microsoft JhengHei"/>
                <a:cs typeface="Microsoft JhengHei"/>
              </a:rPr>
              <a:t>孔子</a:t>
            </a:r>
            <a:r>
              <a:rPr sz="2800" b="1" spc="-50">
                <a:solidFill>
                  <a:srgbClr val="003366"/>
                </a:solidFill>
                <a:latin typeface="Microsoft JhengHei"/>
                <a:cs typeface="Microsoft JhengHei"/>
              </a:rPr>
              <a:t>：</a:t>
            </a:r>
            <a:r>
              <a:rPr sz="2800" b="1">
                <a:solidFill>
                  <a:srgbClr val="003366"/>
                </a:solidFill>
                <a:latin typeface="Microsoft JhengHei"/>
                <a:cs typeface="Microsoft JhengHei"/>
              </a:rPr>
              <a:t>	“仁者</a:t>
            </a:r>
            <a:r>
              <a:rPr sz="2800" b="1" spc="-50">
                <a:solidFill>
                  <a:srgbClr val="003366"/>
                </a:solidFill>
                <a:latin typeface="Microsoft JhengHei"/>
                <a:cs typeface="Microsoft JhengHei"/>
              </a:rPr>
              <a:t>爱</a:t>
            </a:r>
            <a:r>
              <a:rPr sz="2800" b="1">
                <a:solidFill>
                  <a:srgbClr val="003366"/>
                </a:solidFill>
                <a:latin typeface="Microsoft JhengHei"/>
                <a:cs typeface="Microsoft JhengHei"/>
              </a:rPr>
              <a:t>人”。“己欲立</a:t>
            </a:r>
            <a:r>
              <a:rPr sz="2800" b="1" spc="-50">
                <a:solidFill>
                  <a:srgbClr val="003366"/>
                </a:solidFill>
                <a:latin typeface="Microsoft JhengHei"/>
                <a:cs typeface="Microsoft JhengHei"/>
              </a:rPr>
              <a:t>而</a:t>
            </a:r>
            <a:r>
              <a:rPr sz="2800" b="1">
                <a:solidFill>
                  <a:srgbClr val="003366"/>
                </a:solidFill>
                <a:latin typeface="Microsoft JhengHei"/>
                <a:cs typeface="Microsoft JhengHei"/>
              </a:rPr>
              <a:t>立人，己欲达而</a:t>
            </a:r>
            <a:r>
              <a:rPr sz="2800" b="1" spc="-50">
                <a:solidFill>
                  <a:srgbClr val="003366"/>
                </a:solidFill>
                <a:latin typeface="Microsoft JhengHei"/>
                <a:cs typeface="Microsoft JhengHei"/>
              </a:rPr>
              <a:t>达</a:t>
            </a:r>
            <a:r>
              <a:rPr sz="2800" b="1">
                <a:solidFill>
                  <a:srgbClr val="003366"/>
                </a:solidFill>
                <a:latin typeface="Microsoft JhengHei"/>
                <a:cs typeface="Microsoft JhengHei"/>
              </a:rPr>
              <a:t>人</a:t>
            </a:r>
            <a:r>
              <a:rPr sz="2800" b="1" spc="-50">
                <a:solidFill>
                  <a:srgbClr val="003366"/>
                </a:solidFill>
                <a:latin typeface="Microsoft JhengHei"/>
                <a:cs typeface="Microsoft JhengHei"/>
              </a:rPr>
              <a:t>”</a:t>
            </a:r>
            <a:r>
              <a:rPr sz="2800" b="1">
                <a:solidFill>
                  <a:srgbClr val="003366"/>
                </a:solidFill>
                <a:latin typeface="Microsoft JhengHei"/>
                <a:cs typeface="Microsoft JhengHei"/>
              </a:rPr>
              <a:t>	（《论语</a:t>
            </a:r>
            <a:r>
              <a:rPr sz="2800" b="1" spc="2030">
                <a:solidFill>
                  <a:srgbClr val="003366"/>
                </a:solidFill>
                <a:latin typeface="Microsoft JhengHei"/>
                <a:cs typeface="Microsoft JhengHei"/>
              </a:rPr>
              <a:t>·</a:t>
            </a:r>
            <a:r>
              <a:rPr sz="2800" b="1">
                <a:solidFill>
                  <a:srgbClr val="003366"/>
                </a:solidFill>
                <a:latin typeface="Microsoft JhengHei"/>
                <a:cs typeface="Microsoft JhengHei"/>
              </a:rPr>
              <a:t>雍也》</a:t>
            </a:r>
            <a:r>
              <a:rPr sz="2800" b="1" spc="-50">
                <a:solidFill>
                  <a:srgbClr val="003366"/>
                </a:solidFill>
                <a:latin typeface="Microsoft JhengHei"/>
                <a:cs typeface="Microsoft JhengHei"/>
              </a:rPr>
              <a:t>）</a:t>
            </a:r>
            <a:endParaRPr sz="2800">
              <a:latin typeface="Microsoft JhengHei"/>
              <a:cs typeface="Microsoft JhengHei"/>
            </a:endParaRPr>
          </a:p>
          <a:p>
            <a:pPr marL="354965" marR="182880" indent="-342265">
              <a:lnSpc>
                <a:spcPts val="2690"/>
              </a:lnSpc>
              <a:spcBef>
                <a:spcPts val="665"/>
              </a:spcBef>
              <a:buSzPct val="76785"/>
              <a:buFont typeface="Wingdings"/>
              <a:buChar char=""/>
              <a:tabLst>
                <a:tab pos="354965"/>
                <a:tab pos="355600"/>
                <a:tab pos="1243965"/>
              </a:tabLst>
            </a:pPr>
            <a:r>
              <a:rPr sz="2800" b="1">
                <a:solidFill>
                  <a:srgbClr val="003366"/>
                </a:solidFill>
                <a:latin typeface="Microsoft JhengHei"/>
                <a:cs typeface="Microsoft JhengHei"/>
              </a:rPr>
              <a:t>墨</a:t>
            </a:r>
            <a:r>
              <a:rPr sz="2800" b="1" spc="-50">
                <a:solidFill>
                  <a:srgbClr val="003366"/>
                </a:solidFill>
                <a:latin typeface="Microsoft JhengHei"/>
                <a:cs typeface="Microsoft JhengHei"/>
              </a:rPr>
              <a:t>子</a:t>
            </a:r>
            <a:r>
              <a:rPr sz="2800" b="1">
                <a:solidFill>
                  <a:srgbClr val="003366"/>
                </a:solidFill>
                <a:latin typeface="Microsoft JhengHei"/>
                <a:cs typeface="Microsoft JhengHei"/>
              </a:rPr>
              <a:t>	“兼相爱</a:t>
            </a:r>
            <a:r>
              <a:rPr sz="2800" b="1" spc="-50">
                <a:solidFill>
                  <a:srgbClr val="003366"/>
                </a:solidFill>
                <a:latin typeface="Microsoft JhengHei"/>
                <a:cs typeface="Microsoft JhengHei"/>
              </a:rPr>
              <a:t>，</a:t>
            </a:r>
            <a:r>
              <a:rPr sz="2800" b="1">
                <a:solidFill>
                  <a:srgbClr val="003366"/>
                </a:solidFill>
                <a:latin typeface="Microsoft JhengHei"/>
                <a:cs typeface="Microsoft JhengHei"/>
              </a:rPr>
              <a:t>交相利”</a:t>
            </a:r>
            <a:r>
              <a:rPr sz="2800" b="1" spc="-50">
                <a:solidFill>
                  <a:srgbClr val="003366"/>
                </a:solidFill>
                <a:latin typeface="Microsoft JhengHei"/>
                <a:cs typeface="Microsoft JhengHei"/>
              </a:rPr>
              <a:t>。</a:t>
            </a:r>
            <a:endParaRPr sz="2800">
              <a:latin typeface="Microsoft JhengHei"/>
              <a:cs typeface="Microsoft JhengHei"/>
            </a:endParaRPr>
          </a:p>
          <a:p>
            <a:pPr marL="355600" marR="5080" indent="-342900" algn="just">
              <a:lnSpc>
                <a:spcPts val="2690"/>
              </a:lnSpc>
              <a:spcBef>
                <a:spcPts val="665"/>
              </a:spcBef>
              <a:buSzPct val="76785"/>
              <a:buFont typeface="Wingdings"/>
              <a:buChar char=""/>
              <a:tabLst>
                <a:tab pos="355600"/>
              </a:tabLst>
            </a:pPr>
            <a:r>
              <a:rPr sz="2800" b="1" spc="-10">
                <a:solidFill>
                  <a:srgbClr val="003366"/>
                </a:solidFill>
                <a:latin typeface="Microsoft JhengHei"/>
                <a:cs typeface="Microsoft JhengHei"/>
              </a:rPr>
              <a:t>孟子：“老吾老以及人之老，幼吾幼以及人之幼。”</a:t>
            </a:r>
            <a:endParaRPr sz="2800">
              <a:latin typeface="Microsoft JhengHei"/>
              <a:cs typeface="Microsoft JhengHei"/>
            </a:endParaRPr>
          </a:p>
          <a:p>
            <a:pPr marL="355600" marR="5080">
              <a:lnSpc>
                <a:spcPct val="80000"/>
              </a:lnSpc>
              <a:spcBef>
                <a:spcPts val="20"/>
              </a:spcBef>
            </a:pPr>
            <a:r>
              <a:rPr sz="2800" b="1">
                <a:solidFill>
                  <a:srgbClr val="003366"/>
                </a:solidFill>
                <a:latin typeface="Microsoft JhengHei"/>
                <a:cs typeface="Microsoft JhengHei"/>
              </a:rPr>
              <a:t>（《孟子</a:t>
            </a:r>
            <a:r>
              <a:rPr sz="2800" b="1" spc="2080">
                <a:solidFill>
                  <a:srgbClr val="003366"/>
                </a:solidFill>
                <a:latin typeface="Microsoft JhengHei"/>
                <a:cs typeface="Microsoft JhengHei"/>
              </a:rPr>
              <a:t>·</a:t>
            </a:r>
            <a:r>
              <a:rPr sz="2800" b="1" spc="-20">
                <a:solidFill>
                  <a:srgbClr val="003366"/>
                </a:solidFill>
                <a:latin typeface="Microsoft JhengHei"/>
                <a:cs typeface="Microsoft JhengHei"/>
              </a:rPr>
              <a:t>梁惠王</a:t>
            </a:r>
            <a:r>
              <a:rPr sz="2800" b="1">
                <a:solidFill>
                  <a:srgbClr val="003366"/>
                </a:solidFill>
                <a:latin typeface="Microsoft JhengHei"/>
                <a:cs typeface="Microsoft JhengHei"/>
              </a:rPr>
              <a:t>上》</a:t>
            </a:r>
            <a:r>
              <a:rPr sz="2800" b="1" spc="-50">
                <a:solidFill>
                  <a:srgbClr val="003366"/>
                </a:solidFill>
                <a:latin typeface="Microsoft JhengHei"/>
                <a:cs typeface="Microsoft JhengHei"/>
              </a:rPr>
              <a:t>）</a:t>
            </a:r>
            <a:endParaRPr sz="2800">
              <a:latin typeface="Microsoft JhengHei"/>
              <a:cs typeface="Microsoft JhengHei"/>
            </a:endParaRPr>
          </a:p>
        </p:txBody>
      </p:sp>
      <p:sp>
        <p:nvSpPr>
          <p:cNvPr id="10" name="object 10"/>
          <p:cNvSpPr/>
          <p:nvPr/>
        </p:nvSpPr>
        <p:spPr>
          <a:xfrm>
            <a:off x="323850" y="2278061"/>
            <a:ext cx="8534400" cy="4580255"/>
          </a:xfrm>
          <a:custGeom>
            <a:rect l="l" t="t" r="r" b="b"/>
            <a:pathLst>
              <a:path w="8534400" h="4580255">
                <a:moveTo>
                  <a:pt x="0" y="662290"/>
                </a:moveTo>
                <a:lnTo>
                  <a:pt x="1662" y="614992"/>
                </a:lnTo>
                <a:lnTo>
                  <a:pt x="6576" y="568592"/>
                </a:lnTo>
                <a:lnTo>
                  <a:pt x="14629" y="523201"/>
                </a:lnTo>
                <a:lnTo>
                  <a:pt x="25709" y="478932"/>
                </a:lnTo>
                <a:lnTo>
                  <a:pt x="39704" y="435897"/>
                </a:lnTo>
                <a:lnTo>
                  <a:pt x="56501" y="394207"/>
                </a:lnTo>
                <a:lnTo>
                  <a:pt x="75990" y="353975"/>
                </a:lnTo>
                <a:lnTo>
                  <a:pt x="98057" y="315314"/>
                </a:lnTo>
                <a:lnTo>
                  <a:pt x="122590" y="278334"/>
                </a:lnTo>
                <a:lnTo>
                  <a:pt x="149478" y="243149"/>
                </a:lnTo>
                <a:lnTo>
                  <a:pt x="178609" y="209870"/>
                </a:lnTo>
                <a:lnTo>
                  <a:pt x="209869" y="178609"/>
                </a:lnTo>
                <a:lnTo>
                  <a:pt x="243148" y="149479"/>
                </a:lnTo>
                <a:lnTo>
                  <a:pt x="278334" y="122591"/>
                </a:lnTo>
                <a:lnTo>
                  <a:pt x="315313" y="98057"/>
                </a:lnTo>
                <a:lnTo>
                  <a:pt x="353975" y="75990"/>
                </a:lnTo>
                <a:lnTo>
                  <a:pt x="394206" y="56502"/>
                </a:lnTo>
                <a:lnTo>
                  <a:pt x="435896" y="39704"/>
                </a:lnTo>
                <a:lnTo>
                  <a:pt x="478931" y="25709"/>
                </a:lnTo>
                <a:lnTo>
                  <a:pt x="523200" y="14629"/>
                </a:lnTo>
                <a:lnTo>
                  <a:pt x="568591" y="6576"/>
                </a:lnTo>
                <a:lnTo>
                  <a:pt x="614992" y="1662"/>
                </a:lnTo>
                <a:lnTo>
                  <a:pt x="662290" y="0"/>
                </a:lnTo>
                <a:lnTo>
                  <a:pt x="7872108" y="0"/>
                </a:lnTo>
                <a:lnTo>
                  <a:pt x="7919405" y="1662"/>
                </a:lnTo>
                <a:lnTo>
                  <a:pt x="7965805" y="6576"/>
                </a:lnTo>
                <a:lnTo>
                  <a:pt x="8011196" y="14629"/>
                </a:lnTo>
                <a:lnTo>
                  <a:pt x="8055465" y="25709"/>
                </a:lnTo>
                <a:lnTo>
                  <a:pt x="8098501" y="39704"/>
                </a:lnTo>
                <a:lnTo>
                  <a:pt x="8140190" y="56501"/>
                </a:lnTo>
                <a:lnTo>
                  <a:pt x="8180422" y="75989"/>
                </a:lnTo>
                <a:lnTo>
                  <a:pt x="8219083" y="98056"/>
                </a:lnTo>
                <a:lnTo>
                  <a:pt x="8256063" y="122590"/>
                </a:lnTo>
                <a:lnTo>
                  <a:pt x="8291248" y="149478"/>
                </a:lnTo>
                <a:lnTo>
                  <a:pt x="8324528" y="178608"/>
                </a:lnTo>
                <a:lnTo>
                  <a:pt x="8355788" y="209869"/>
                </a:lnTo>
                <a:lnTo>
                  <a:pt x="8384919" y="243148"/>
                </a:lnTo>
                <a:lnTo>
                  <a:pt x="8411807" y="278333"/>
                </a:lnTo>
                <a:lnTo>
                  <a:pt x="8436341" y="315313"/>
                </a:lnTo>
                <a:lnTo>
                  <a:pt x="8458408" y="353974"/>
                </a:lnTo>
                <a:lnTo>
                  <a:pt x="8477896" y="394206"/>
                </a:lnTo>
                <a:lnTo>
                  <a:pt x="8494694" y="435896"/>
                </a:lnTo>
                <a:lnTo>
                  <a:pt x="8508689" y="478931"/>
                </a:lnTo>
                <a:lnTo>
                  <a:pt x="8519769" y="523200"/>
                </a:lnTo>
                <a:lnTo>
                  <a:pt x="8527822" y="568591"/>
                </a:lnTo>
                <a:lnTo>
                  <a:pt x="8532736" y="614992"/>
                </a:lnTo>
                <a:lnTo>
                  <a:pt x="8534399" y="662290"/>
                </a:lnTo>
                <a:lnTo>
                  <a:pt x="8534399" y="4579938"/>
                </a:lnTo>
              </a:path>
              <a:path w="8534400" h="4580255">
                <a:moveTo>
                  <a:pt x="0" y="4579938"/>
                </a:moveTo>
                <a:lnTo>
                  <a:pt x="0" y="662290"/>
                </a:lnTo>
              </a:path>
            </a:pathLst>
          </a:custGeom>
          <a:ln w="50800">
            <a:solidFill>
              <a:srgbClr val="99CC99"/>
            </a:solidFill>
          </a:ln>
        </p:spPr>
        <p:txBody>
          <a:bodyPr wrap="square" lIns="0" tIns="0" rIns="0" bIns="0" rtlCol="0"/>
          <a:lstStyle/>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971550" y="2133599"/>
            <a:ext cx="2359025" cy="3464560"/>
            <a:chOff x="971550" y="2133599"/>
            <a:chExt cx="2359025" cy="3464560"/>
          </a:xfrm>
        </p:grpSpPr>
        <p:pic>
          <p:nvPicPr>
            <p:cNvPr id="3" name="object 3"/>
            <p:cNvPicPr/>
            <p:nvPr/>
          </p:nvPicPr>
          <p:blipFill>
            <a:blip r:embed="rId2"/>
            <a:stretch>
              <a:fillRect/>
            </a:stretch>
          </p:blipFill>
          <p:spPr>
            <a:xfrm>
              <a:off x="971550" y="2470651"/>
              <a:ext cx="2358738" cy="3127287"/>
            </a:xfrm>
            <a:prstGeom prst="rect">
              <a:avLst/>
            </a:prstGeom>
          </p:spPr>
        </p:pic>
        <p:sp>
          <p:nvSpPr>
            <p:cNvPr id="4" name="object 4"/>
            <p:cNvSpPr/>
            <p:nvPr/>
          </p:nvSpPr>
          <p:spPr>
            <a:xfrm>
              <a:off x="1007891" y="2479338"/>
              <a:ext cx="2287905" cy="3068320"/>
            </a:xfrm>
            <a:custGeom>
              <a:rect l="l" t="t" r="r" b="b"/>
              <a:pathLst>
                <a:path w="2287904" h="3068320">
                  <a:moveTo>
                    <a:pt x="381305" y="3068216"/>
                  </a:moveTo>
                  <a:lnTo>
                    <a:pt x="333475" y="3065245"/>
                  </a:lnTo>
                  <a:lnTo>
                    <a:pt x="287418" y="3056570"/>
                  </a:lnTo>
                  <a:lnTo>
                    <a:pt x="243491" y="3042549"/>
                  </a:lnTo>
                  <a:lnTo>
                    <a:pt x="202051" y="3023540"/>
                  </a:lnTo>
                  <a:lnTo>
                    <a:pt x="163457" y="2999898"/>
                  </a:lnTo>
                  <a:lnTo>
                    <a:pt x="128065" y="2971983"/>
                  </a:lnTo>
                  <a:lnTo>
                    <a:pt x="96232" y="2940150"/>
                  </a:lnTo>
                  <a:lnTo>
                    <a:pt x="68317" y="2904758"/>
                  </a:lnTo>
                  <a:lnTo>
                    <a:pt x="44675" y="2866164"/>
                  </a:lnTo>
                  <a:lnTo>
                    <a:pt x="25666" y="2824724"/>
                  </a:lnTo>
                  <a:lnTo>
                    <a:pt x="11645" y="2780797"/>
                  </a:lnTo>
                  <a:lnTo>
                    <a:pt x="2970" y="2734740"/>
                  </a:lnTo>
                  <a:lnTo>
                    <a:pt x="0" y="2686911"/>
                  </a:lnTo>
                  <a:lnTo>
                    <a:pt x="0" y="381305"/>
                  </a:lnTo>
                  <a:lnTo>
                    <a:pt x="2970" y="333474"/>
                  </a:lnTo>
                  <a:lnTo>
                    <a:pt x="11645" y="287417"/>
                  </a:lnTo>
                  <a:lnTo>
                    <a:pt x="25666" y="243490"/>
                  </a:lnTo>
                  <a:lnTo>
                    <a:pt x="44676" y="202051"/>
                  </a:lnTo>
                  <a:lnTo>
                    <a:pt x="68317" y="163456"/>
                  </a:lnTo>
                  <a:lnTo>
                    <a:pt x="96233" y="128064"/>
                  </a:lnTo>
                  <a:lnTo>
                    <a:pt x="128065" y="96232"/>
                  </a:lnTo>
                  <a:lnTo>
                    <a:pt x="163457" y="68316"/>
                  </a:lnTo>
                  <a:lnTo>
                    <a:pt x="202052" y="44675"/>
                  </a:lnTo>
                  <a:lnTo>
                    <a:pt x="243491" y="25665"/>
                  </a:lnTo>
                  <a:lnTo>
                    <a:pt x="287419" y="11645"/>
                  </a:lnTo>
                  <a:lnTo>
                    <a:pt x="333476" y="2970"/>
                  </a:lnTo>
                  <a:lnTo>
                    <a:pt x="381304" y="0"/>
                  </a:lnTo>
                  <a:lnTo>
                    <a:pt x="1906480" y="0"/>
                  </a:lnTo>
                  <a:lnTo>
                    <a:pt x="1954310" y="2970"/>
                  </a:lnTo>
                  <a:lnTo>
                    <a:pt x="2000368" y="11645"/>
                  </a:lnTo>
                  <a:lnTo>
                    <a:pt x="2044295" y="25666"/>
                  </a:lnTo>
                  <a:lnTo>
                    <a:pt x="2085734" y="44676"/>
                  </a:lnTo>
                  <a:lnTo>
                    <a:pt x="2124328" y="68317"/>
                  </a:lnTo>
                  <a:lnTo>
                    <a:pt x="2159720" y="96232"/>
                  </a:lnTo>
                  <a:lnTo>
                    <a:pt x="2191553" y="128065"/>
                  </a:lnTo>
                  <a:lnTo>
                    <a:pt x="2219468" y="163457"/>
                  </a:lnTo>
                  <a:lnTo>
                    <a:pt x="2243110" y="202052"/>
                  </a:lnTo>
                  <a:lnTo>
                    <a:pt x="2262119" y="243491"/>
                  </a:lnTo>
                  <a:lnTo>
                    <a:pt x="2276140" y="287418"/>
                  </a:lnTo>
                  <a:lnTo>
                    <a:pt x="2284815" y="333475"/>
                  </a:lnTo>
                  <a:lnTo>
                    <a:pt x="2287786" y="381305"/>
                  </a:lnTo>
                  <a:lnTo>
                    <a:pt x="2287785" y="2686911"/>
                  </a:lnTo>
                  <a:lnTo>
                    <a:pt x="2284815" y="2734741"/>
                  </a:lnTo>
                  <a:lnTo>
                    <a:pt x="2276140" y="2780798"/>
                  </a:lnTo>
                  <a:lnTo>
                    <a:pt x="2262119" y="2824725"/>
                  </a:lnTo>
                  <a:lnTo>
                    <a:pt x="2243109" y="2866164"/>
                  </a:lnTo>
                  <a:lnTo>
                    <a:pt x="2219468" y="2904758"/>
                  </a:lnTo>
                  <a:lnTo>
                    <a:pt x="2191553" y="2940150"/>
                  </a:lnTo>
                  <a:lnTo>
                    <a:pt x="2159720" y="2971983"/>
                  </a:lnTo>
                  <a:lnTo>
                    <a:pt x="2124328" y="2999898"/>
                  </a:lnTo>
                  <a:lnTo>
                    <a:pt x="2085734" y="3023540"/>
                  </a:lnTo>
                  <a:lnTo>
                    <a:pt x="2044294" y="3042549"/>
                  </a:lnTo>
                  <a:lnTo>
                    <a:pt x="2000367" y="3056570"/>
                  </a:lnTo>
                  <a:lnTo>
                    <a:pt x="1954310" y="3065245"/>
                  </a:lnTo>
                  <a:lnTo>
                    <a:pt x="1906480" y="3068216"/>
                  </a:lnTo>
                  <a:lnTo>
                    <a:pt x="381305" y="3068216"/>
                  </a:lnTo>
                  <a:close/>
                </a:path>
              </a:pathLst>
            </a:custGeom>
            <a:solidFill>
              <a:srgbClr val="73E77E"/>
            </a:solidFill>
          </p:spPr>
          <p:txBody>
            <a:bodyPr wrap="square" lIns="0" tIns="0" rIns="0" bIns="0" rtlCol="0"/>
            <a:lstStyle/>
            <a:p/>
          </p:txBody>
        </p:sp>
        <p:pic>
          <p:nvPicPr>
            <p:cNvPr id="5" name="object 5"/>
            <p:cNvPicPr/>
            <p:nvPr/>
          </p:nvPicPr>
          <p:blipFill>
            <a:blip r:embed="rId3"/>
            <a:stretch>
              <a:fillRect/>
            </a:stretch>
          </p:blipFill>
          <p:spPr>
            <a:xfrm>
              <a:off x="1026927" y="4737934"/>
              <a:ext cx="2256636" cy="776610"/>
            </a:xfrm>
            <a:prstGeom prst="rect">
              <a:avLst/>
            </a:prstGeom>
          </p:spPr>
        </p:pic>
        <p:pic>
          <p:nvPicPr>
            <p:cNvPr id="6" name="object 6"/>
            <p:cNvPicPr/>
            <p:nvPr/>
          </p:nvPicPr>
          <p:blipFill>
            <a:blip r:embed="rId4"/>
            <a:stretch>
              <a:fillRect/>
            </a:stretch>
          </p:blipFill>
          <p:spPr>
            <a:xfrm>
              <a:off x="1026927" y="2503662"/>
              <a:ext cx="2256636" cy="774872"/>
            </a:xfrm>
            <a:prstGeom prst="rect">
              <a:avLst/>
            </a:prstGeom>
          </p:spPr>
        </p:pic>
        <p:sp>
          <p:nvSpPr>
            <p:cNvPr id="7" name="object 7"/>
            <p:cNvSpPr/>
            <p:nvPr/>
          </p:nvSpPr>
          <p:spPr>
            <a:xfrm>
              <a:off x="1783177" y="2133599"/>
              <a:ext cx="701040" cy="704215"/>
            </a:xfrm>
            <a:custGeom>
              <a:rect l="l" t="t" r="r" b="b"/>
              <a:pathLst>
                <a:path w="701039" h="704214">
                  <a:moveTo>
                    <a:pt x="700872" y="351820"/>
                  </a:moveTo>
                  <a:lnTo>
                    <a:pt x="0" y="351820"/>
                  </a:lnTo>
                  <a:lnTo>
                    <a:pt x="3199" y="304079"/>
                  </a:lnTo>
                  <a:lnTo>
                    <a:pt x="12518" y="258291"/>
                  </a:lnTo>
                  <a:lnTo>
                    <a:pt x="27539" y="214875"/>
                  </a:lnTo>
                  <a:lnTo>
                    <a:pt x="47845" y="174249"/>
                  </a:lnTo>
                  <a:lnTo>
                    <a:pt x="73018" y="136832"/>
                  </a:lnTo>
                  <a:lnTo>
                    <a:pt x="102641" y="103045"/>
                  </a:lnTo>
                  <a:lnTo>
                    <a:pt x="136296" y="73305"/>
                  </a:lnTo>
                  <a:lnTo>
                    <a:pt x="173565" y="48033"/>
                  </a:lnTo>
                  <a:lnTo>
                    <a:pt x="214032" y="27647"/>
                  </a:lnTo>
                  <a:lnTo>
                    <a:pt x="257278" y="12567"/>
                  </a:lnTo>
                  <a:lnTo>
                    <a:pt x="302888" y="3211"/>
                  </a:lnTo>
                  <a:lnTo>
                    <a:pt x="350436" y="0"/>
                  </a:lnTo>
                  <a:lnTo>
                    <a:pt x="397989" y="3211"/>
                  </a:lnTo>
                  <a:lnTo>
                    <a:pt x="443596" y="12567"/>
                  </a:lnTo>
                  <a:lnTo>
                    <a:pt x="486842" y="27648"/>
                  </a:lnTo>
                  <a:lnTo>
                    <a:pt x="527308" y="48034"/>
                  </a:lnTo>
                  <a:lnTo>
                    <a:pt x="564577" y="73306"/>
                  </a:lnTo>
                  <a:lnTo>
                    <a:pt x="598232" y="103046"/>
                  </a:lnTo>
                  <a:lnTo>
                    <a:pt x="627854" y="136833"/>
                  </a:lnTo>
                  <a:lnTo>
                    <a:pt x="653027" y="174250"/>
                  </a:lnTo>
                  <a:lnTo>
                    <a:pt x="673333" y="214876"/>
                  </a:lnTo>
                  <a:lnTo>
                    <a:pt x="688354" y="258292"/>
                  </a:lnTo>
                  <a:lnTo>
                    <a:pt x="697673" y="304080"/>
                  </a:lnTo>
                  <a:lnTo>
                    <a:pt x="700872" y="351820"/>
                  </a:lnTo>
                  <a:close/>
                </a:path>
                <a:path w="701039" h="704214">
                  <a:moveTo>
                    <a:pt x="350436" y="703639"/>
                  </a:moveTo>
                  <a:lnTo>
                    <a:pt x="302884" y="700427"/>
                  </a:lnTo>
                  <a:lnTo>
                    <a:pt x="257276" y="691072"/>
                  </a:lnTo>
                  <a:lnTo>
                    <a:pt x="214030" y="675991"/>
                  </a:lnTo>
                  <a:lnTo>
                    <a:pt x="173564" y="655605"/>
                  </a:lnTo>
                  <a:lnTo>
                    <a:pt x="136295" y="630333"/>
                  </a:lnTo>
                  <a:lnTo>
                    <a:pt x="102640" y="600594"/>
                  </a:lnTo>
                  <a:lnTo>
                    <a:pt x="73017" y="566806"/>
                  </a:lnTo>
                  <a:lnTo>
                    <a:pt x="47844" y="529390"/>
                  </a:lnTo>
                  <a:lnTo>
                    <a:pt x="27539" y="488763"/>
                  </a:lnTo>
                  <a:lnTo>
                    <a:pt x="12518" y="445347"/>
                  </a:lnTo>
                  <a:lnTo>
                    <a:pt x="3199" y="399559"/>
                  </a:lnTo>
                  <a:lnTo>
                    <a:pt x="0" y="351819"/>
                  </a:lnTo>
                  <a:lnTo>
                    <a:pt x="700872" y="351820"/>
                  </a:lnTo>
                  <a:lnTo>
                    <a:pt x="697673" y="399559"/>
                  </a:lnTo>
                  <a:lnTo>
                    <a:pt x="688354" y="445347"/>
                  </a:lnTo>
                  <a:lnTo>
                    <a:pt x="673333" y="488763"/>
                  </a:lnTo>
                  <a:lnTo>
                    <a:pt x="653027" y="529390"/>
                  </a:lnTo>
                  <a:lnTo>
                    <a:pt x="627854" y="566806"/>
                  </a:lnTo>
                  <a:lnTo>
                    <a:pt x="598232" y="600594"/>
                  </a:lnTo>
                  <a:lnTo>
                    <a:pt x="564577" y="630333"/>
                  </a:lnTo>
                  <a:lnTo>
                    <a:pt x="527308" y="655605"/>
                  </a:lnTo>
                  <a:lnTo>
                    <a:pt x="486841" y="675991"/>
                  </a:lnTo>
                  <a:lnTo>
                    <a:pt x="443596" y="691072"/>
                  </a:lnTo>
                  <a:lnTo>
                    <a:pt x="397988" y="700427"/>
                  </a:lnTo>
                  <a:lnTo>
                    <a:pt x="350436" y="703639"/>
                  </a:lnTo>
                  <a:close/>
                </a:path>
              </a:pathLst>
            </a:custGeom>
            <a:solidFill>
              <a:srgbClr val="333333"/>
            </a:solidFill>
          </p:spPr>
          <p:txBody>
            <a:bodyPr wrap="square" lIns="0" tIns="0" rIns="0" bIns="0" rtlCol="0"/>
            <a:lstStyle/>
            <a:p/>
          </p:txBody>
        </p:sp>
        <p:pic>
          <p:nvPicPr>
            <p:cNvPr id="8" name="object 8"/>
            <p:cNvPicPr/>
            <p:nvPr/>
          </p:nvPicPr>
          <p:blipFill>
            <a:blip r:embed="rId5"/>
            <a:stretch>
              <a:fillRect/>
            </a:stretch>
          </p:blipFill>
          <p:spPr>
            <a:xfrm>
              <a:off x="1790099" y="2138811"/>
              <a:ext cx="678375" cy="681053"/>
            </a:xfrm>
            <a:prstGeom prst="rect">
              <a:avLst/>
            </a:prstGeom>
          </p:spPr>
        </p:pic>
      </p:grpSp>
      <p:sp>
        <p:nvSpPr>
          <p:cNvPr id="9" name="object 9"/>
          <p:cNvSpPr txBox="1"/>
          <p:nvPr/>
        </p:nvSpPr>
        <p:spPr>
          <a:xfrm>
            <a:off x="2029233" y="2258969"/>
            <a:ext cx="194945" cy="391160"/>
          </a:xfrm>
          <a:prstGeom prst="rect">
            <a:avLst/>
          </a:prstGeom>
        </p:spPr>
        <p:txBody>
          <a:bodyPr vert="horz" wrap="square" lIns="0" tIns="12700" rIns="0" bIns="0" rtlCol="0">
            <a:spAutoFit/>
          </a:bodyPr>
          <a:lstStyle/>
          <a:p>
            <a:pPr marL="12700">
              <a:lnSpc>
                <a:spcPct val="100000"/>
              </a:lnSpc>
              <a:spcBef>
                <a:spcPts val="100"/>
              </a:spcBef>
            </a:pPr>
            <a:r>
              <a:rPr sz="2400" b="1">
                <a:latin typeface="Arial"/>
                <a:cs typeface="Arial"/>
              </a:rPr>
              <a:t>3</a:t>
            </a:r>
            <a:endParaRPr sz="2400">
              <a:latin typeface="Arial"/>
              <a:cs typeface="Arial"/>
            </a:endParaRPr>
          </a:p>
        </p:txBody>
      </p:sp>
      <p:sp>
        <p:nvSpPr>
          <p:cNvPr id="10" name="object 10"/>
          <p:cNvSpPr txBox="1"/>
          <p:nvPr/>
        </p:nvSpPr>
        <p:spPr>
          <a:xfrm>
            <a:off x="1133356" y="3013413"/>
            <a:ext cx="1803400" cy="1305560"/>
          </a:xfrm>
          <a:prstGeom prst="rect">
            <a:avLst/>
          </a:prstGeom>
        </p:spPr>
        <p:txBody>
          <a:bodyPr vert="horz" wrap="square" lIns="0" tIns="12700" rIns="0" bIns="0" rtlCol="0">
            <a:spAutoFit/>
          </a:bodyPr>
          <a:lstStyle/>
          <a:p>
            <a:pPr marL="12700" marR="5080" algn="just">
              <a:lnSpc>
                <a:spcPct val="100000"/>
              </a:lnSpc>
              <a:spcBef>
                <a:spcPts val="100"/>
              </a:spcBef>
            </a:pPr>
            <a:r>
              <a:rPr sz="2800" b="1" spc="-10">
                <a:latin typeface="Microsoft JhengHei"/>
                <a:cs typeface="Microsoft JhengHei"/>
              </a:rPr>
              <a:t>讲求谦敬礼让，强调克</a:t>
            </a:r>
            <a:r>
              <a:rPr sz="2800" b="1" spc="-20">
                <a:latin typeface="Microsoft JhengHei"/>
                <a:cs typeface="Microsoft JhengHei"/>
              </a:rPr>
              <a:t>骄防矜</a:t>
            </a:r>
            <a:endParaRPr sz="2800">
              <a:latin typeface="Microsoft JhengHei"/>
              <a:cs typeface="Microsoft JhengHei"/>
            </a:endParaRPr>
          </a:p>
        </p:txBody>
      </p:sp>
      <p:pic>
        <p:nvPicPr>
          <p:cNvPr id="11" name="object 11"/>
          <p:cNvPicPr/>
          <p:nvPr/>
        </p:nvPicPr>
        <p:blipFill>
          <a:blip r:embed="rId6"/>
          <a:stretch>
            <a:fillRect/>
          </a:stretch>
        </p:blipFill>
        <p:spPr>
          <a:xfrm>
            <a:off x="975010" y="5597938"/>
            <a:ext cx="2358738" cy="952086"/>
          </a:xfrm>
          <a:prstGeom prst="rect">
            <a:avLst/>
          </a:prstGeom>
        </p:spPr>
      </p:pic>
      <p:sp>
        <p:nvSpPr>
          <p:cNvPr id="12" name="object 12"/>
          <p:cNvSpPr txBox="1"/>
          <p:nvPr/>
        </p:nvSpPr>
        <p:spPr>
          <a:xfrm>
            <a:off x="4098290" y="2602368"/>
            <a:ext cx="4457700" cy="2927350"/>
          </a:xfrm>
          <a:prstGeom prst="rect">
            <a:avLst/>
          </a:prstGeom>
        </p:spPr>
        <p:txBody>
          <a:bodyPr vert="horz" wrap="square" lIns="0" tIns="12700" rIns="0" bIns="0" rtlCol="0">
            <a:spAutoFit/>
          </a:bodyPr>
          <a:lstStyle/>
          <a:p>
            <a:pPr marL="342265" marR="538480" indent="-342265" algn="r">
              <a:lnSpc>
                <a:spcPts val="3190"/>
              </a:lnSpc>
              <a:spcBef>
                <a:spcPts val="100"/>
              </a:spcBef>
              <a:buSzPct val="76785"/>
              <a:buFont typeface="Wingdings"/>
              <a:buChar char=""/>
              <a:tabLst>
                <a:tab pos="342265"/>
                <a:tab pos="342900"/>
              </a:tabLst>
            </a:pPr>
            <a:r>
              <a:rPr sz="2800" b="1" spc="-5">
                <a:solidFill>
                  <a:srgbClr val="003366"/>
                </a:solidFill>
                <a:latin typeface="Microsoft JhengHei"/>
                <a:cs typeface="Microsoft JhengHei"/>
              </a:rPr>
              <a:t>“恭敬之心，礼也。”</a:t>
            </a:r>
            <a:endParaRPr sz="2800">
              <a:latin typeface="Microsoft JhengHei"/>
              <a:cs typeface="Microsoft JhengHei"/>
            </a:endParaRPr>
          </a:p>
          <a:p>
            <a:pPr marR="538480" algn="r">
              <a:lnSpc>
                <a:spcPts val="3190"/>
              </a:lnSpc>
            </a:pPr>
            <a:r>
              <a:rPr sz="2800" b="1">
                <a:solidFill>
                  <a:srgbClr val="003366"/>
                </a:solidFill>
                <a:latin typeface="Microsoft JhengHei"/>
                <a:cs typeface="Microsoft JhengHei"/>
              </a:rPr>
              <a:t>（《孟子</a:t>
            </a:r>
            <a:r>
              <a:rPr sz="2800" b="1" spc="2080">
                <a:solidFill>
                  <a:srgbClr val="003366"/>
                </a:solidFill>
                <a:latin typeface="Microsoft JhengHei"/>
                <a:cs typeface="Microsoft JhengHei"/>
              </a:rPr>
              <a:t>·</a:t>
            </a:r>
            <a:r>
              <a:rPr sz="2800" b="1">
                <a:solidFill>
                  <a:srgbClr val="003366"/>
                </a:solidFill>
                <a:latin typeface="Microsoft JhengHei"/>
                <a:cs typeface="Microsoft JhengHei"/>
              </a:rPr>
              <a:t>告子上》</a:t>
            </a:r>
            <a:r>
              <a:rPr sz="2800" b="1" spc="-50">
                <a:solidFill>
                  <a:srgbClr val="003366"/>
                </a:solidFill>
                <a:latin typeface="Microsoft JhengHei"/>
                <a:cs typeface="Microsoft JhengHei"/>
              </a:rPr>
              <a:t>）</a:t>
            </a:r>
            <a:endParaRPr sz="2800">
              <a:latin typeface="Microsoft JhengHei"/>
              <a:cs typeface="Microsoft JhengHei"/>
            </a:endParaRPr>
          </a:p>
          <a:p>
            <a:pPr marL="342265" marR="538480" indent="-342265" algn="r">
              <a:lnSpc>
                <a:spcPts val="3190"/>
              </a:lnSpc>
              <a:spcBef>
                <a:spcPts val="335"/>
              </a:spcBef>
              <a:buSzPct val="76785"/>
              <a:buFont typeface="Wingdings"/>
              <a:buChar char=""/>
              <a:tabLst>
                <a:tab pos="342265"/>
                <a:tab pos="342900"/>
              </a:tabLst>
            </a:pPr>
            <a:r>
              <a:rPr sz="2800" b="1" spc="-5">
                <a:solidFill>
                  <a:srgbClr val="003366"/>
                </a:solidFill>
                <a:latin typeface="Microsoft JhengHei"/>
                <a:cs typeface="Microsoft JhengHei"/>
              </a:rPr>
              <a:t>“不学礼，无以立。”</a:t>
            </a:r>
            <a:endParaRPr sz="2800">
              <a:latin typeface="Microsoft JhengHei"/>
              <a:cs typeface="Microsoft JhengHei"/>
            </a:endParaRPr>
          </a:p>
          <a:p>
            <a:pPr marL="355600">
              <a:lnSpc>
                <a:spcPts val="3190"/>
              </a:lnSpc>
            </a:pPr>
            <a:r>
              <a:rPr sz="2800" b="1">
                <a:solidFill>
                  <a:srgbClr val="003366"/>
                </a:solidFill>
                <a:latin typeface="Microsoft JhengHei"/>
                <a:cs typeface="Microsoft JhengHei"/>
              </a:rPr>
              <a:t>（《论语</a:t>
            </a:r>
            <a:r>
              <a:rPr sz="2800" b="1" spc="2080">
                <a:solidFill>
                  <a:srgbClr val="003366"/>
                </a:solidFill>
                <a:latin typeface="Microsoft JhengHei"/>
                <a:cs typeface="Microsoft JhengHei"/>
              </a:rPr>
              <a:t>·</a:t>
            </a:r>
            <a:r>
              <a:rPr sz="2800" b="1">
                <a:solidFill>
                  <a:srgbClr val="003366"/>
                </a:solidFill>
                <a:latin typeface="Microsoft JhengHei"/>
                <a:cs typeface="Microsoft JhengHei"/>
              </a:rPr>
              <a:t>季氏》</a:t>
            </a:r>
            <a:r>
              <a:rPr sz="2800" b="1" spc="-50">
                <a:solidFill>
                  <a:srgbClr val="003366"/>
                </a:solidFill>
                <a:latin typeface="Microsoft JhengHei"/>
                <a:cs typeface="Microsoft JhengHei"/>
              </a:rPr>
              <a:t>）</a:t>
            </a:r>
            <a:endParaRPr sz="2800">
              <a:latin typeface="Microsoft JhengHei"/>
              <a:cs typeface="Microsoft JhengHei"/>
            </a:endParaRPr>
          </a:p>
          <a:p>
            <a:pPr marL="354965" indent="-342265">
              <a:lnSpc>
                <a:spcPts val="3190"/>
              </a:lnSpc>
              <a:spcBef>
                <a:spcPts val="335"/>
              </a:spcBef>
              <a:buSzPct val="76785"/>
              <a:buFont typeface="Wingdings"/>
              <a:buChar char=""/>
              <a:tabLst>
                <a:tab pos="354965"/>
                <a:tab pos="355600"/>
              </a:tabLst>
            </a:pPr>
            <a:r>
              <a:rPr sz="2800" b="1" spc="-5">
                <a:solidFill>
                  <a:srgbClr val="003366"/>
                </a:solidFill>
                <a:latin typeface="Microsoft JhengHei"/>
                <a:cs typeface="Microsoft JhengHei"/>
              </a:rPr>
              <a:t>“凡人之所以为人者，</a:t>
            </a:r>
            <a:endParaRPr sz="2800">
              <a:latin typeface="Microsoft JhengHei"/>
              <a:cs typeface="Microsoft JhengHei"/>
            </a:endParaRPr>
          </a:p>
          <a:p>
            <a:pPr marL="355600" marR="5080">
              <a:lnSpc>
                <a:spcPts val="3020"/>
              </a:lnSpc>
              <a:spcBef>
                <a:spcPts val="215"/>
              </a:spcBef>
              <a:tabLst>
                <a:tab pos="2310765"/>
              </a:tabLst>
            </a:pPr>
            <a:r>
              <a:rPr sz="2800" b="1">
                <a:solidFill>
                  <a:srgbClr val="003366"/>
                </a:solidFill>
                <a:latin typeface="Microsoft JhengHei"/>
                <a:cs typeface="Microsoft JhengHei"/>
              </a:rPr>
              <a:t>礼义也。</a:t>
            </a:r>
            <a:r>
              <a:rPr sz="2800" b="1" spc="-50">
                <a:solidFill>
                  <a:srgbClr val="003366"/>
                </a:solidFill>
                <a:latin typeface="Microsoft JhengHei"/>
                <a:cs typeface="Microsoft JhengHei"/>
              </a:rPr>
              <a:t>”</a:t>
            </a:r>
            <a:r>
              <a:rPr sz="2800" b="1">
                <a:solidFill>
                  <a:srgbClr val="003366"/>
                </a:solidFill>
                <a:latin typeface="Microsoft JhengHei"/>
                <a:cs typeface="Microsoft JhengHei"/>
              </a:rPr>
              <a:t>	。”（《礼</a:t>
            </a:r>
            <a:r>
              <a:rPr sz="2800" b="1" spc="-50">
                <a:solidFill>
                  <a:srgbClr val="003366"/>
                </a:solidFill>
                <a:latin typeface="Microsoft JhengHei"/>
                <a:cs typeface="Microsoft JhengHei"/>
              </a:rPr>
              <a:t>记</a:t>
            </a:r>
            <a:r>
              <a:rPr sz="2800" b="1">
                <a:solidFill>
                  <a:srgbClr val="003366"/>
                </a:solidFill>
                <a:latin typeface="Microsoft JhengHei"/>
                <a:cs typeface="Microsoft JhengHei"/>
              </a:rPr>
              <a:t>记</a:t>
            </a:r>
            <a:r>
              <a:rPr sz="2800" b="1" spc="2080">
                <a:solidFill>
                  <a:srgbClr val="003366"/>
                </a:solidFill>
                <a:latin typeface="Microsoft JhengHei"/>
                <a:cs typeface="Microsoft JhengHei"/>
              </a:rPr>
              <a:t>·</a:t>
            </a:r>
            <a:r>
              <a:rPr sz="2800" b="1">
                <a:solidFill>
                  <a:srgbClr val="003366"/>
                </a:solidFill>
                <a:latin typeface="Microsoft JhengHei"/>
                <a:cs typeface="Microsoft JhengHei"/>
              </a:rPr>
              <a:t>冠义》</a:t>
            </a:r>
            <a:r>
              <a:rPr sz="2800" b="1" spc="-50">
                <a:solidFill>
                  <a:srgbClr val="003366"/>
                </a:solidFill>
                <a:latin typeface="Microsoft JhengHei"/>
                <a:cs typeface="Microsoft JhengHei"/>
              </a:rPr>
              <a:t>）</a:t>
            </a:r>
            <a:endParaRPr sz="2800">
              <a:latin typeface="Microsoft JhengHei"/>
              <a:cs typeface="Microsoft JhengHei"/>
            </a:endParaRPr>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1195253" y="2205037"/>
            <a:ext cx="2659380" cy="3703954"/>
            <a:chOff x="1195253" y="2205037"/>
            <a:chExt cx="2659380" cy="3703954"/>
          </a:xfrm>
        </p:grpSpPr>
        <p:pic>
          <p:nvPicPr>
            <p:cNvPr id="3" name="object 3"/>
            <p:cNvPicPr/>
            <p:nvPr/>
          </p:nvPicPr>
          <p:blipFill>
            <a:blip r:embed="rId2"/>
            <a:stretch>
              <a:fillRect/>
            </a:stretch>
          </p:blipFill>
          <p:spPr>
            <a:xfrm>
              <a:off x="1195253" y="2565351"/>
              <a:ext cx="2659195" cy="3343117"/>
            </a:xfrm>
            <a:prstGeom prst="rect">
              <a:avLst/>
            </a:prstGeom>
          </p:spPr>
        </p:pic>
        <p:sp>
          <p:nvSpPr>
            <p:cNvPr id="4" name="object 4"/>
            <p:cNvSpPr/>
            <p:nvPr/>
          </p:nvSpPr>
          <p:spPr>
            <a:xfrm>
              <a:off x="1236224" y="2574638"/>
              <a:ext cx="2579370" cy="3280410"/>
            </a:xfrm>
            <a:custGeom>
              <a:rect l="l" t="t" r="r" b="b"/>
              <a:pathLst>
                <a:path w="2579370" h="3280410">
                  <a:moveTo>
                    <a:pt x="429876" y="3279970"/>
                  </a:moveTo>
                  <a:lnTo>
                    <a:pt x="383034" y="3277447"/>
                  </a:lnTo>
                  <a:lnTo>
                    <a:pt x="337656" y="3270054"/>
                  </a:lnTo>
                  <a:lnTo>
                    <a:pt x="294001" y="3258054"/>
                  </a:lnTo>
                  <a:lnTo>
                    <a:pt x="252331" y="3241708"/>
                  </a:lnTo>
                  <a:lnTo>
                    <a:pt x="212908" y="3221279"/>
                  </a:lnTo>
                  <a:lnTo>
                    <a:pt x="175996" y="3197028"/>
                  </a:lnTo>
                  <a:lnTo>
                    <a:pt x="141856" y="3169219"/>
                  </a:lnTo>
                  <a:lnTo>
                    <a:pt x="110750" y="3138113"/>
                  </a:lnTo>
                  <a:lnTo>
                    <a:pt x="82940" y="3103972"/>
                  </a:lnTo>
                  <a:lnTo>
                    <a:pt x="58690" y="3067060"/>
                  </a:lnTo>
                  <a:lnTo>
                    <a:pt x="38261" y="3027637"/>
                  </a:lnTo>
                  <a:lnTo>
                    <a:pt x="21915" y="2985967"/>
                  </a:lnTo>
                  <a:lnTo>
                    <a:pt x="9914" y="2942312"/>
                  </a:lnTo>
                  <a:lnTo>
                    <a:pt x="2522" y="2896933"/>
                  </a:lnTo>
                  <a:lnTo>
                    <a:pt x="0" y="2850094"/>
                  </a:lnTo>
                  <a:lnTo>
                    <a:pt x="0" y="429876"/>
                  </a:lnTo>
                  <a:lnTo>
                    <a:pt x="2522" y="383036"/>
                  </a:lnTo>
                  <a:lnTo>
                    <a:pt x="9915" y="337657"/>
                  </a:lnTo>
                  <a:lnTo>
                    <a:pt x="21915" y="294001"/>
                  </a:lnTo>
                  <a:lnTo>
                    <a:pt x="38261" y="252331"/>
                  </a:lnTo>
                  <a:lnTo>
                    <a:pt x="58691" y="212909"/>
                  </a:lnTo>
                  <a:lnTo>
                    <a:pt x="82941" y="175996"/>
                  </a:lnTo>
                  <a:lnTo>
                    <a:pt x="110750" y="141856"/>
                  </a:lnTo>
                  <a:lnTo>
                    <a:pt x="141857" y="110750"/>
                  </a:lnTo>
                  <a:lnTo>
                    <a:pt x="175997" y="82940"/>
                  </a:lnTo>
                  <a:lnTo>
                    <a:pt x="212909" y="58690"/>
                  </a:lnTo>
                  <a:lnTo>
                    <a:pt x="252332" y="38261"/>
                  </a:lnTo>
                  <a:lnTo>
                    <a:pt x="294002" y="21915"/>
                  </a:lnTo>
                  <a:lnTo>
                    <a:pt x="337657" y="9915"/>
                  </a:lnTo>
                  <a:lnTo>
                    <a:pt x="383036" y="2522"/>
                  </a:lnTo>
                  <a:lnTo>
                    <a:pt x="429875" y="0"/>
                  </a:lnTo>
                  <a:lnTo>
                    <a:pt x="2149329" y="0"/>
                  </a:lnTo>
                  <a:lnTo>
                    <a:pt x="2196168" y="2522"/>
                  </a:lnTo>
                  <a:lnTo>
                    <a:pt x="2241547" y="9915"/>
                  </a:lnTo>
                  <a:lnTo>
                    <a:pt x="2285202" y="21915"/>
                  </a:lnTo>
                  <a:lnTo>
                    <a:pt x="2326873" y="38261"/>
                  </a:lnTo>
                  <a:lnTo>
                    <a:pt x="2366295" y="58690"/>
                  </a:lnTo>
                  <a:lnTo>
                    <a:pt x="2403208" y="82941"/>
                  </a:lnTo>
                  <a:lnTo>
                    <a:pt x="2437348" y="110750"/>
                  </a:lnTo>
                  <a:lnTo>
                    <a:pt x="2468454" y="141856"/>
                  </a:lnTo>
                  <a:lnTo>
                    <a:pt x="2496264" y="175997"/>
                  </a:lnTo>
                  <a:lnTo>
                    <a:pt x="2520514" y="212909"/>
                  </a:lnTo>
                  <a:lnTo>
                    <a:pt x="2540943" y="252332"/>
                  </a:lnTo>
                  <a:lnTo>
                    <a:pt x="2557289" y="294002"/>
                  </a:lnTo>
                  <a:lnTo>
                    <a:pt x="2569290" y="337657"/>
                  </a:lnTo>
                  <a:lnTo>
                    <a:pt x="2576682" y="383036"/>
                  </a:lnTo>
                  <a:lnTo>
                    <a:pt x="2579205" y="429876"/>
                  </a:lnTo>
                  <a:lnTo>
                    <a:pt x="2579205" y="2850094"/>
                  </a:lnTo>
                  <a:lnTo>
                    <a:pt x="2576683" y="2896934"/>
                  </a:lnTo>
                  <a:lnTo>
                    <a:pt x="2569290" y="2942312"/>
                  </a:lnTo>
                  <a:lnTo>
                    <a:pt x="2557290" y="2985968"/>
                  </a:lnTo>
                  <a:lnTo>
                    <a:pt x="2540944" y="3027638"/>
                  </a:lnTo>
                  <a:lnTo>
                    <a:pt x="2520514" y="3067061"/>
                  </a:lnTo>
                  <a:lnTo>
                    <a:pt x="2496264" y="3103973"/>
                  </a:lnTo>
                  <a:lnTo>
                    <a:pt x="2468454" y="3138113"/>
                  </a:lnTo>
                  <a:lnTo>
                    <a:pt x="2437348" y="3169219"/>
                  </a:lnTo>
                  <a:lnTo>
                    <a:pt x="2403208" y="3197029"/>
                  </a:lnTo>
                  <a:lnTo>
                    <a:pt x="2366295" y="3221279"/>
                  </a:lnTo>
                  <a:lnTo>
                    <a:pt x="2326872" y="3241709"/>
                  </a:lnTo>
                  <a:lnTo>
                    <a:pt x="2285202" y="3258054"/>
                  </a:lnTo>
                  <a:lnTo>
                    <a:pt x="2241545" y="3270055"/>
                  </a:lnTo>
                  <a:lnTo>
                    <a:pt x="2196162" y="3277447"/>
                  </a:lnTo>
                  <a:lnTo>
                    <a:pt x="2149329" y="3279969"/>
                  </a:lnTo>
                  <a:lnTo>
                    <a:pt x="429876" y="3279970"/>
                  </a:lnTo>
                  <a:close/>
                </a:path>
              </a:pathLst>
            </a:custGeom>
            <a:solidFill>
              <a:srgbClr val="E9E065"/>
            </a:solidFill>
          </p:spPr>
          <p:txBody>
            <a:bodyPr wrap="square" lIns="0" tIns="0" rIns="0" bIns="0" rtlCol="0"/>
            <a:lstStyle/>
            <a:p/>
          </p:txBody>
        </p:sp>
        <p:pic>
          <p:nvPicPr>
            <p:cNvPr id="5" name="object 5"/>
            <p:cNvPicPr/>
            <p:nvPr/>
          </p:nvPicPr>
          <p:blipFill>
            <a:blip r:embed="rId3"/>
            <a:stretch>
              <a:fillRect/>
            </a:stretch>
          </p:blipFill>
          <p:spPr>
            <a:xfrm>
              <a:off x="1257685" y="4989111"/>
              <a:ext cx="2544087" cy="830207"/>
            </a:xfrm>
            <a:prstGeom prst="rect">
              <a:avLst/>
            </a:prstGeom>
          </p:spPr>
        </p:pic>
        <p:pic>
          <p:nvPicPr>
            <p:cNvPr id="6" name="object 6"/>
            <p:cNvPicPr/>
            <p:nvPr/>
          </p:nvPicPr>
          <p:blipFill>
            <a:blip r:embed="rId4"/>
            <a:stretch>
              <a:fillRect/>
            </a:stretch>
          </p:blipFill>
          <p:spPr>
            <a:xfrm>
              <a:off x="1257685" y="2600640"/>
              <a:ext cx="2544087" cy="828350"/>
            </a:xfrm>
            <a:prstGeom prst="rect">
              <a:avLst/>
            </a:prstGeom>
          </p:spPr>
        </p:pic>
        <p:sp>
          <p:nvSpPr>
            <p:cNvPr id="7" name="object 7"/>
            <p:cNvSpPr/>
            <p:nvPr/>
          </p:nvSpPr>
          <p:spPr>
            <a:xfrm>
              <a:off x="2110266" y="2205037"/>
              <a:ext cx="790575" cy="752475"/>
            </a:xfrm>
            <a:custGeom>
              <a:rect l="l" t="t" r="r" b="b"/>
              <a:pathLst>
                <a:path w="790575" h="752475">
                  <a:moveTo>
                    <a:pt x="790149" y="376101"/>
                  </a:moveTo>
                  <a:lnTo>
                    <a:pt x="0" y="376101"/>
                  </a:lnTo>
                  <a:lnTo>
                    <a:pt x="3078" y="328923"/>
                  </a:lnTo>
                  <a:lnTo>
                    <a:pt x="12066" y="283494"/>
                  </a:lnTo>
                  <a:lnTo>
                    <a:pt x="26593" y="240167"/>
                  </a:lnTo>
                  <a:lnTo>
                    <a:pt x="46289" y="199293"/>
                  </a:lnTo>
                  <a:lnTo>
                    <a:pt x="70785" y="161226"/>
                  </a:lnTo>
                  <a:lnTo>
                    <a:pt x="99708" y="126317"/>
                  </a:lnTo>
                  <a:lnTo>
                    <a:pt x="132690" y="94919"/>
                  </a:lnTo>
                  <a:lnTo>
                    <a:pt x="169361" y="67384"/>
                  </a:lnTo>
                  <a:lnTo>
                    <a:pt x="209349" y="44065"/>
                  </a:lnTo>
                  <a:lnTo>
                    <a:pt x="252285" y="25315"/>
                  </a:lnTo>
                  <a:lnTo>
                    <a:pt x="297799" y="11486"/>
                  </a:lnTo>
                  <a:lnTo>
                    <a:pt x="345522" y="2930"/>
                  </a:lnTo>
                  <a:lnTo>
                    <a:pt x="395075" y="0"/>
                  </a:lnTo>
                  <a:lnTo>
                    <a:pt x="444633" y="2930"/>
                  </a:lnTo>
                  <a:lnTo>
                    <a:pt x="492353" y="11486"/>
                  </a:lnTo>
                  <a:lnTo>
                    <a:pt x="537866" y="25316"/>
                  </a:lnTo>
                  <a:lnTo>
                    <a:pt x="580802" y="44066"/>
                  </a:lnTo>
                  <a:lnTo>
                    <a:pt x="620790" y="67385"/>
                  </a:lnTo>
                  <a:lnTo>
                    <a:pt x="657460" y="94919"/>
                  </a:lnTo>
                  <a:lnTo>
                    <a:pt x="690442" y="126317"/>
                  </a:lnTo>
                  <a:lnTo>
                    <a:pt x="719365" y="161226"/>
                  </a:lnTo>
                  <a:lnTo>
                    <a:pt x="743860" y="199294"/>
                  </a:lnTo>
                  <a:lnTo>
                    <a:pt x="763557" y="240168"/>
                  </a:lnTo>
                  <a:lnTo>
                    <a:pt x="778084" y="283495"/>
                  </a:lnTo>
                  <a:lnTo>
                    <a:pt x="787071" y="328923"/>
                  </a:lnTo>
                  <a:lnTo>
                    <a:pt x="790149" y="376101"/>
                  </a:lnTo>
                  <a:close/>
                </a:path>
                <a:path w="790575" h="752475">
                  <a:moveTo>
                    <a:pt x="395075" y="752201"/>
                  </a:moveTo>
                  <a:lnTo>
                    <a:pt x="345517" y="749271"/>
                  </a:lnTo>
                  <a:lnTo>
                    <a:pt x="297797" y="740715"/>
                  </a:lnTo>
                  <a:lnTo>
                    <a:pt x="252284" y="726885"/>
                  </a:lnTo>
                  <a:lnTo>
                    <a:pt x="209348" y="708135"/>
                  </a:lnTo>
                  <a:lnTo>
                    <a:pt x="169360" y="684816"/>
                  </a:lnTo>
                  <a:lnTo>
                    <a:pt x="132690" y="657282"/>
                  </a:lnTo>
                  <a:lnTo>
                    <a:pt x="99708" y="625884"/>
                  </a:lnTo>
                  <a:lnTo>
                    <a:pt x="70784" y="590975"/>
                  </a:lnTo>
                  <a:lnTo>
                    <a:pt x="46289" y="552907"/>
                  </a:lnTo>
                  <a:lnTo>
                    <a:pt x="26593" y="512033"/>
                  </a:lnTo>
                  <a:lnTo>
                    <a:pt x="12066" y="468706"/>
                  </a:lnTo>
                  <a:lnTo>
                    <a:pt x="3078" y="423277"/>
                  </a:lnTo>
                  <a:lnTo>
                    <a:pt x="0" y="376100"/>
                  </a:lnTo>
                  <a:lnTo>
                    <a:pt x="790149" y="376101"/>
                  </a:lnTo>
                  <a:lnTo>
                    <a:pt x="787071" y="423278"/>
                  </a:lnTo>
                  <a:lnTo>
                    <a:pt x="778084" y="468706"/>
                  </a:lnTo>
                  <a:lnTo>
                    <a:pt x="763556" y="512034"/>
                  </a:lnTo>
                  <a:lnTo>
                    <a:pt x="743860" y="552907"/>
                  </a:lnTo>
                  <a:lnTo>
                    <a:pt x="719365" y="590975"/>
                  </a:lnTo>
                  <a:lnTo>
                    <a:pt x="690441" y="625884"/>
                  </a:lnTo>
                  <a:lnTo>
                    <a:pt x="657459" y="657282"/>
                  </a:lnTo>
                  <a:lnTo>
                    <a:pt x="620789" y="684816"/>
                  </a:lnTo>
                  <a:lnTo>
                    <a:pt x="580801" y="708135"/>
                  </a:lnTo>
                  <a:lnTo>
                    <a:pt x="537865" y="726885"/>
                  </a:lnTo>
                  <a:lnTo>
                    <a:pt x="492352" y="740715"/>
                  </a:lnTo>
                  <a:lnTo>
                    <a:pt x="444631" y="749271"/>
                  </a:lnTo>
                  <a:lnTo>
                    <a:pt x="395075" y="752201"/>
                  </a:lnTo>
                  <a:close/>
                </a:path>
              </a:pathLst>
            </a:custGeom>
            <a:solidFill>
              <a:srgbClr val="333333"/>
            </a:solidFill>
          </p:spPr>
          <p:txBody>
            <a:bodyPr wrap="square" lIns="0" tIns="0" rIns="0" bIns="0" rtlCol="0"/>
            <a:lstStyle/>
            <a:p/>
          </p:txBody>
        </p:sp>
        <p:pic>
          <p:nvPicPr>
            <p:cNvPr id="8" name="object 8"/>
            <p:cNvPicPr/>
            <p:nvPr/>
          </p:nvPicPr>
          <p:blipFill>
            <a:blip r:embed="rId5"/>
            <a:stretch>
              <a:fillRect/>
            </a:stretch>
          </p:blipFill>
          <p:spPr>
            <a:xfrm>
              <a:off x="2118546" y="2210667"/>
              <a:ext cx="764127" cy="728554"/>
            </a:xfrm>
            <a:prstGeom prst="rect">
              <a:avLst/>
            </a:prstGeom>
          </p:spPr>
        </p:pic>
      </p:grpSp>
      <p:sp>
        <p:nvSpPr>
          <p:cNvPr id="9" name="object 9"/>
          <p:cNvSpPr txBox="1"/>
          <p:nvPr/>
        </p:nvSpPr>
        <p:spPr>
          <a:xfrm>
            <a:off x="2400080" y="2337361"/>
            <a:ext cx="194945" cy="391160"/>
          </a:xfrm>
          <a:prstGeom prst="rect">
            <a:avLst/>
          </a:prstGeom>
        </p:spPr>
        <p:txBody>
          <a:bodyPr vert="horz" wrap="square" lIns="0" tIns="12700" rIns="0" bIns="0" rtlCol="0">
            <a:spAutoFit/>
          </a:bodyPr>
          <a:lstStyle/>
          <a:p>
            <a:pPr marL="12700">
              <a:lnSpc>
                <a:spcPct val="100000"/>
              </a:lnSpc>
              <a:spcBef>
                <a:spcPts val="100"/>
              </a:spcBef>
            </a:pPr>
            <a:r>
              <a:rPr sz="2400" b="1">
                <a:latin typeface="Arial"/>
                <a:cs typeface="Arial"/>
              </a:rPr>
              <a:t>4</a:t>
            </a:r>
            <a:endParaRPr sz="2400">
              <a:latin typeface="Arial"/>
              <a:cs typeface="Arial"/>
            </a:endParaRPr>
          </a:p>
        </p:txBody>
      </p:sp>
      <p:sp>
        <p:nvSpPr>
          <p:cNvPr id="10" name="object 10"/>
          <p:cNvSpPr txBox="1"/>
          <p:nvPr/>
        </p:nvSpPr>
        <p:spPr>
          <a:xfrm>
            <a:off x="1367641" y="3506428"/>
            <a:ext cx="2514600" cy="878840"/>
          </a:xfrm>
          <a:prstGeom prst="rect">
            <a:avLst/>
          </a:prstGeom>
        </p:spPr>
        <p:txBody>
          <a:bodyPr vert="horz" wrap="square" lIns="0" tIns="12700" rIns="0" bIns="0" rtlCol="0">
            <a:spAutoFit/>
          </a:bodyPr>
          <a:lstStyle/>
          <a:p>
            <a:pPr marL="12700" marR="5080">
              <a:lnSpc>
                <a:spcPct val="100000"/>
              </a:lnSpc>
              <a:spcBef>
                <a:spcPts val="100"/>
              </a:spcBef>
            </a:pPr>
            <a:r>
              <a:rPr sz="2800" b="1">
                <a:latin typeface="Microsoft JhengHei"/>
                <a:cs typeface="Microsoft JhengHei"/>
              </a:rPr>
              <a:t>倡导</a:t>
            </a:r>
            <a:r>
              <a:rPr sz="2800" b="1">
                <a:solidFill>
                  <a:srgbClr val="FF0000"/>
                </a:solidFill>
                <a:latin typeface="Microsoft JhengHei"/>
                <a:cs typeface="Microsoft JhengHei"/>
              </a:rPr>
              <a:t>言行一致</a:t>
            </a:r>
            <a:r>
              <a:rPr sz="2800" b="1" spc="-50">
                <a:latin typeface="Microsoft JhengHei"/>
                <a:cs typeface="Microsoft JhengHei"/>
              </a:rPr>
              <a:t>，</a:t>
            </a:r>
            <a:r>
              <a:rPr sz="2800" b="1" spc="-10">
                <a:latin typeface="Microsoft JhengHei"/>
                <a:cs typeface="Microsoft JhengHei"/>
              </a:rPr>
              <a:t>强调恪守诚信</a:t>
            </a:r>
            <a:endParaRPr sz="2800">
              <a:latin typeface="Microsoft JhengHei"/>
              <a:cs typeface="Microsoft JhengHei"/>
            </a:endParaRPr>
          </a:p>
        </p:txBody>
      </p:sp>
      <p:pic>
        <p:nvPicPr>
          <p:cNvPr id="11" name="object 11"/>
          <p:cNvPicPr/>
          <p:nvPr/>
        </p:nvPicPr>
        <p:blipFill>
          <a:blip r:embed="rId6"/>
          <a:stretch>
            <a:fillRect/>
          </a:stretch>
        </p:blipFill>
        <p:spPr>
          <a:xfrm>
            <a:off x="1187450" y="5908468"/>
            <a:ext cx="2659195" cy="949531"/>
          </a:xfrm>
          <a:prstGeom prst="rect">
            <a:avLst/>
          </a:prstGeom>
        </p:spPr>
      </p:pic>
      <p:sp>
        <p:nvSpPr>
          <p:cNvPr id="12" name="object 12"/>
          <p:cNvSpPr txBox="1"/>
          <p:nvPr/>
        </p:nvSpPr>
        <p:spPr>
          <a:xfrm>
            <a:off x="4237990" y="2412642"/>
            <a:ext cx="3568700" cy="3951604"/>
          </a:xfrm>
          <a:prstGeom prst="rect">
            <a:avLst/>
          </a:prstGeom>
        </p:spPr>
        <p:txBody>
          <a:bodyPr vert="horz" wrap="square" lIns="0" tIns="94615" rIns="0" bIns="0" rtlCol="0">
            <a:spAutoFit/>
          </a:bodyPr>
          <a:lstStyle/>
          <a:p>
            <a:pPr marL="354965" marR="360680" indent="-342265">
              <a:lnSpc>
                <a:spcPts val="2690"/>
              </a:lnSpc>
              <a:spcBef>
                <a:spcPts val="745"/>
              </a:spcBef>
              <a:buSzPct val="76785"/>
              <a:buFont typeface="Wingdings"/>
              <a:buChar char=""/>
              <a:tabLst>
                <a:tab pos="354965"/>
                <a:tab pos="355600"/>
                <a:tab pos="1599565"/>
              </a:tabLst>
            </a:pPr>
            <a:r>
              <a:rPr sz="2800" b="1">
                <a:solidFill>
                  <a:srgbClr val="003366"/>
                </a:solidFill>
                <a:latin typeface="Microsoft JhengHei"/>
                <a:cs typeface="Microsoft JhengHei"/>
              </a:rPr>
              <a:t>荀子</a:t>
            </a:r>
            <a:r>
              <a:rPr sz="2800" b="1" spc="-50">
                <a:solidFill>
                  <a:srgbClr val="003366"/>
                </a:solidFill>
                <a:latin typeface="Microsoft JhengHei"/>
                <a:cs typeface="Microsoft JhengHei"/>
              </a:rPr>
              <a:t>：</a:t>
            </a:r>
            <a:r>
              <a:rPr sz="2800" b="1">
                <a:solidFill>
                  <a:srgbClr val="003366"/>
                </a:solidFill>
                <a:latin typeface="Microsoft JhengHei"/>
                <a:cs typeface="Microsoft JhengHei"/>
              </a:rPr>
              <a:t>	“养心</a:t>
            </a:r>
            <a:r>
              <a:rPr sz="2800" b="1" spc="-50">
                <a:solidFill>
                  <a:srgbClr val="003366"/>
                </a:solidFill>
                <a:latin typeface="Microsoft JhengHei"/>
                <a:cs typeface="Microsoft JhengHei"/>
              </a:rPr>
              <a:t>莫</a:t>
            </a:r>
            <a:r>
              <a:rPr sz="2800" b="1">
                <a:solidFill>
                  <a:srgbClr val="003366"/>
                </a:solidFill>
                <a:latin typeface="Microsoft JhengHei"/>
                <a:cs typeface="Microsoft JhengHei"/>
              </a:rPr>
              <a:t>善于诚（《荀子</a:t>
            </a:r>
            <a:r>
              <a:rPr sz="2800" b="1" spc="2030">
                <a:solidFill>
                  <a:srgbClr val="003366"/>
                </a:solidFill>
                <a:latin typeface="Microsoft JhengHei"/>
                <a:cs typeface="Microsoft JhengHei"/>
              </a:rPr>
              <a:t>·</a:t>
            </a:r>
            <a:r>
              <a:rPr sz="2800" b="1">
                <a:solidFill>
                  <a:srgbClr val="003366"/>
                </a:solidFill>
                <a:latin typeface="Microsoft JhengHei"/>
                <a:cs typeface="Microsoft JhengHei"/>
              </a:rPr>
              <a:t>不苟》</a:t>
            </a:r>
            <a:r>
              <a:rPr sz="2800" b="1" spc="-50">
                <a:solidFill>
                  <a:srgbClr val="003366"/>
                </a:solidFill>
                <a:latin typeface="Microsoft JhengHei"/>
                <a:cs typeface="Microsoft JhengHei"/>
              </a:rPr>
              <a:t>）</a:t>
            </a:r>
            <a:endParaRPr sz="2800">
              <a:latin typeface="Microsoft JhengHei"/>
              <a:cs typeface="Microsoft JhengHei"/>
            </a:endParaRPr>
          </a:p>
          <a:p>
            <a:pPr marL="354965" marR="5080" indent="-342265">
              <a:lnSpc>
                <a:spcPts val="2690"/>
              </a:lnSpc>
              <a:spcBef>
                <a:spcPts val="670"/>
              </a:spcBef>
              <a:buSzPct val="76785"/>
              <a:buFont typeface="Wingdings"/>
              <a:buChar char=""/>
              <a:tabLst>
                <a:tab pos="354965"/>
                <a:tab pos="355600"/>
              </a:tabLst>
            </a:pPr>
            <a:r>
              <a:rPr sz="2800" b="1" spc="-10">
                <a:solidFill>
                  <a:srgbClr val="003366"/>
                </a:solidFill>
                <a:latin typeface="Microsoft JhengHei"/>
                <a:cs typeface="Microsoft JhengHei"/>
              </a:rPr>
              <a:t>孔子：“人而无信，不知其可也。”</a:t>
            </a:r>
            <a:endParaRPr sz="2800">
              <a:latin typeface="Microsoft JhengHei"/>
              <a:cs typeface="Microsoft JhengHei"/>
            </a:endParaRPr>
          </a:p>
          <a:p>
            <a:pPr marL="355600" marR="5080">
              <a:lnSpc>
                <a:spcPct val="80000"/>
              </a:lnSpc>
              <a:spcBef>
                <a:spcPts val="20"/>
              </a:spcBef>
            </a:pPr>
            <a:r>
              <a:rPr sz="2800" b="1">
                <a:solidFill>
                  <a:srgbClr val="003366"/>
                </a:solidFill>
                <a:latin typeface="Microsoft JhengHei"/>
                <a:cs typeface="Microsoft JhengHei"/>
              </a:rPr>
              <a:t>（《论语</a:t>
            </a:r>
            <a:r>
              <a:rPr sz="2800" b="1" spc="2080">
                <a:solidFill>
                  <a:srgbClr val="003366"/>
                </a:solidFill>
                <a:latin typeface="Microsoft JhengHei"/>
                <a:cs typeface="Microsoft JhengHei"/>
              </a:rPr>
              <a:t>·</a:t>
            </a:r>
            <a:r>
              <a:rPr sz="2800" b="1">
                <a:solidFill>
                  <a:srgbClr val="003366"/>
                </a:solidFill>
                <a:latin typeface="Microsoft JhengHei"/>
                <a:cs typeface="Microsoft JhengHei"/>
              </a:rPr>
              <a:t>为政》</a:t>
            </a:r>
            <a:r>
              <a:rPr sz="2800" b="1" spc="-50">
                <a:solidFill>
                  <a:srgbClr val="003366"/>
                </a:solidFill>
                <a:latin typeface="Microsoft JhengHei"/>
                <a:cs typeface="Microsoft JhengHei"/>
              </a:rPr>
              <a:t>） </a:t>
            </a:r>
            <a:r>
              <a:rPr sz="2800" b="1" spc="-10">
                <a:solidFill>
                  <a:srgbClr val="003366"/>
                </a:solidFill>
                <a:latin typeface="Microsoft JhengHei"/>
                <a:cs typeface="Microsoft JhengHei"/>
              </a:rPr>
              <a:t>“民无信不立。”</a:t>
            </a:r>
            <a:endParaRPr sz="2800">
              <a:latin typeface="Microsoft JhengHei"/>
              <a:cs typeface="Microsoft JhengHei"/>
            </a:endParaRPr>
          </a:p>
          <a:p>
            <a:pPr marL="354965" marR="5080">
              <a:lnSpc>
                <a:spcPct val="80000"/>
              </a:lnSpc>
            </a:pPr>
            <a:r>
              <a:rPr sz="2800" b="1">
                <a:solidFill>
                  <a:srgbClr val="003366"/>
                </a:solidFill>
                <a:latin typeface="Microsoft JhengHei"/>
                <a:cs typeface="Microsoft JhengHei"/>
              </a:rPr>
              <a:t>（《论语</a:t>
            </a:r>
            <a:r>
              <a:rPr sz="2800" b="1" spc="2080">
                <a:solidFill>
                  <a:srgbClr val="003366"/>
                </a:solidFill>
                <a:latin typeface="Microsoft JhengHei"/>
                <a:cs typeface="Microsoft JhengHei"/>
              </a:rPr>
              <a:t>·</a:t>
            </a:r>
            <a:r>
              <a:rPr sz="2800" b="1">
                <a:solidFill>
                  <a:srgbClr val="003366"/>
                </a:solidFill>
                <a:latin typeface="Microsoft JhengHei"/>
                <a:cs typeface="Microsoft JhengHei"/>
              </a:rPr>
              <a:t>颜渊》</a:t>
            </a:r>
            <a:r>
              <a:rPr sz="2800" b="1" spc="-50">
                <a:solidFill>
                  <a:srgbClr val="003366"/>
                </a:solidFill>
                <a:latin typeface="Microsoft JhengHei"/>
                <a:cs typeface="Microsoft JhengHei"/>
              </a:rPr>
              <a:t>） </a:t>
            </a:r>
            <a:r>
              <a:rPr sz="2800" b="1" spc="-10">
                <a:solidFill>
                  <a:srgbClr val="003366"/>
                </a:solidFill>
                <a:latin typeface="Microsoft JhengHei"/>
                <a:cs typeface="Microsoft JhengHei"/>
              </a:rPr>
              <a:t>“与朋友交，言而</a:t>
            </a:r>
            <a:r>
              <a:rPr sz="2800" b="1" spc="-50">
                <a:solidFill>
                  <a:srgbClr val="003366"/>
                </a:solidFill>
                <a:latin typeface="Microsoft JhengHei"/>
                <a:cs typeface="Microsoft JhengHei"/>
              </a:rPr>
              <a:t> </a:t>
            </a:r>
            <a:r>
              <a:rPr sz="2800" b="1">
                <a:solidFill>
                  <a:srgbClr val="003366"/>
                </a:solidFill>
                <a:latin typeface="Microsoft JhengHei"/>
                <a:cs typeface="Microsoft JhengHei"/>
              </a:rPr>
              <a:t>有信。”（</a:t>
            </a:r>
            <a:r>
              <a:rPr sz="2800" b="1" spc="-20">
                <a:solidFill>
                  <a:srgbClr val="003366"/>
                </a:solidFill>
                <a:latin typeface="Microsoft JhengHei"/>
                <a:cs typeface="Microsoft JhengHei"/>
              </a:rPr>
              <a:t>《论语</a:t>
            </a:r>
            <a:endParaRPr sz="2800">
              <a:latin typeface="Microsoft JhengHei"/>
              <a:cs typeface="Microsoft JhengHei"/>
            </a:endParaRPr>
          </a:p>
          <a:p>
            <a:pPr marL="355600">
              <a:lnSpc>
                <a:spcPts val="2690"/>
              </a:lnSpc>
            </a:pPr>
            <a:r>
              <a:rPr sz="2800" b="1" spc="2080">
                <a:solidFill>
                  <a:srgbClr val="003366"/>
                </a:solidFill>
                <a:latin typeface="Microsoft JhengHei"/>
                <a:cs typeface="Microsoft JhengHei"/>
              </a:rPr>
              <a:t>·</a:t>
            </a:r>
            <a:r>
              <a:rPr sz="2800" b="1">
                <a:solidFill>
                  <a:srgbClr val="003366"/>
                </a:solidFill>
                <a:latin typeface="Microsoft JhengHei"/>
                <a:cs typeface="Microsoft JhengHei"/>
              </a:rPr>
              <a:t>学而》</a:t>
            </a:r>
            <a:r>
              <a:rPr sz="2800" b="1" spc="-50">
                <a:solidFill>
                  <a:srgbClr val="003366"/>
                </a:solidFill>
                <a:latin typeface="Microsoft JhengHei"/>
                <a:cs typeface="Microsoft JhengHei"/>
              </a:rPr>
              <a:t>）</a:t>
            </a:r>
            <a:endParaRPr sz="2800">
              <a:latin typeface="Microsoft JhengHei"/>
              <a:cs typeface="Microsoft JhengHei"/>
            </a:endParaRPr>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https://d.book118.com/908053034027006025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147</Paragraphs>
  <Slides>36</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36</vt:i4>
      </vt:variant>
    </vt:vector>
  </HeadingPairs>
  <TitlesOfParts>
    <vt:vector baseType="lpstr" size="45">
      <vt:lpstr>Arial</vt:lpstr>
      <vt:lpstr>Calibri</vt:lpstr>
      <vt:lpstr>Microsoft JhengHei</vt:lpstr>
      <vt:lpstr>宋体</vt:lpstr>
      <vt:lpstr>MS Gothic</vt:lpstr>
      <vt:lpstr>黑体</vt:lpstr>
      <vt:lpstr>Wingdings</vt:lpstr>
      <vt:lpstr>Verdana</vt:lpstr>
      <vt:lpstr>Office Theme</vt:lpstr>
      <vt:lpstr>思想道德修养与法律基础</vt:lpstr>
      <vt:lpstr>道德是一种特殊形式的社会意识，是上层建建筑。</vt:lpstr>
      <vt:lpstr>道德是一种特殊的行为规范。</vt:lpstr>
      <vt:lpstr>道德是一种实践精神。</vt:lpstr>
      <vt:lpstr>PowerPoint Presentation</vt:lpstr>
      <vt:lpstr>神源论（亦称““神启论””）</vt:lpstr>
      <vt:lpstr>PowerPoint Presentation</vt:lpstr>
      <vt:lpstr>庸俗进化论</vt:lpstr>
      <vt:lpstr>PowerPoint Presentation</vt:lpstr>
      <vt:lpstr>道德的起源</vt:lpstr>
      <vt:lpstr>（1）社会关系的形成是道德赖以产生的客观条件</vt:lpstr>
      <vt:lpstr>（2）人类自我意识的形成与发展是道德产生的主观条件</vt:lpstr>
      <vt:lpstr>（3）生产实践是道德产生所需要的的主客观统一 的社会条件</vt:lpstr>
      <vt:lpstr>PowerPoint Presentation</vt:lpstr>
      <vt:lpstr>PowerPoint Presentation</vt:lpstr>
      <vt:lpstr>社会经济关系的性质决定着各种道德体系的性质。</vt:lpstr>
      <vt:lpstr>1、道德的功能</vt:lpstr>
      <vt:lpstr>道德的主要基本功能：</vt:lpstr>
      <vt:lpstr>道德的认识功能</vt:lpstr>
      <vt:lpstr>道德的调节功能</vt:lpstr>
      <vt:lpstr>道德功能</vt:lpstr>
      <vt:lpstr>2、道德的社会作用</vt:lpstr>
      <vt:lpstr>PowerPoint Presentation</vt:lpstr>
      <vt:lpstr>道德是提高人的精神境界，促进人的自我完善、推动人的全面发展的内在动力；</vt:lpstr>
      <vt:lpstr>道德的历史类型：</vt:lpstr>
      <vt:lpstr>人类道德发展的规律</vt:lpstr>
      <vt:lpstr>PowerPoint Presentation</vt:lpstr>
      <vt:lpstr>（一）继承和弘扬中华民族优良道德传统的重大意义</vt:lpstr>
      <vt:lpstr>PowerPoint Presentation</vt:lpstr>
      <vt:lpstr>继承和弘扬中华民族优良道德传统是个人 健康成长的重要条件。</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2024-09-01T17:20:13.847</cp:lastPrinted>
  <dcterms:created xsi:type="dcterms:W3CDTF">2024-09-01T09:20:13Z</dcterms:created>
  <dcterms:modified xsi:type="dcterms:W3CDTF">2024-09-01T09:20:15Z</dcterms:modified>
</cp:coreProperties>
</file>